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9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65C9-F006-4567-B87A-570E1A15363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2474-003C-460B-9B0B-9609AEC4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0361" y="1558939"/>
            <a:ext cx="1309511" cy="4854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7210" y="161698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Serial.Serial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50361" y="2810963"/>
            <a:ext cx="1309511" cy="4854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TDC_inst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7210" y="2869008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TDCreg</a:t>
            </a:r>
            <a:r>
              <a:rPr lang="en-US" dirty="0" smtClean="0"/>
              <a:t>(</a:t>
            </a:r>
            <a:r>
              <a:rPr lang="en-US" dirty="0" err="1" smtClean="0"/>
              <a:t>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50361" y="4062987"/>
            <a:ext cx="1309511" cy="4854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StartQT5.ui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7210" y="4121032"/>
            <a:ext cx="1770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Ui_MainWindow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ser</a:t>
            </a:r>
            <a:r>
              <a:rPr lang="en-US" dirty="0" smtClean="0"/>
              <a:t>, </a:t>
            </a:r>
            <a:r>
              <a:rPr lang="en-US" dirty="0" err="1" smtClean="0"/>
              <a:t>TDC_inst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04686" y="2044361"/>
            <a:ext cx="0" cy="766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04686" y="3296385"/>
            <a:ext cx="0" cy="7666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042651" y="3548029"/>
            <a:ext cx="1309511" cy="4854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8690" y="80630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21508" y="79233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0801" y="161698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8382" y="286900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5850" y="41210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6475" y="80630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42651" y="4305698"/>
            <a:ext cx="1309511" cy="4854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42651" y="5063367"/>
            <a:ext cx="1309511" cy="48542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859872" y="3790740"/>
            <a:ext cx="1182779" cy="330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</p:cNvCxnSpPr>
          <p:nvPr/>
        </p:nvCxnSpPr>
        <p:spPr>
          <a:xfrm>
            <a:off x="6859872" y="4305698"/>
            <a:ext cx="1182779" cy="2427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59872" y="4444197"/>
            <a:ext cx="1182779" cy="8154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73636" y="3395763"/>
            <a:ext cx="8553450" cy="2590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Yuxiang</dc:creator>
  <cp:lastModifiedBy>Guo, Yuxiang</cp:lastModifiedBy>
  <cp:revision>5</cp:revision>
  <dcterms:created xsi:type="dcterms:W3CDTF">2020-06-09T17:41:58Z</dcterms:created>
  <dcterms:modified xsi:type="dcterms:W3CDTF">2020-06-09T18:16:01Z</dcterms:modified>
</cp:coreProperties>
</file>