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Helvetica Neue"/>
      <p:bold r:id="rId19"/>
      <p:boldItalic r:id="rId20"/>
    </p:embeddedFont>
    <p:embeddedFont>
      <p:font typeface="Open Sans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g1qy04fR3GoPOWlAq8ZO2Eg0Qy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6" name="Google Shape;296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https://app.moqups.com/Cr27UlrhnezV2omgCk0KzXxzBdyge4ty/view/page/aef4b8283</a:t>
            </a:r>
            <a:endParaRPr/>
          </a:p>
        </p:txBody>
      </p:sp>
      <p:sp>
        <p:nvSpPr>
          <p:cNvPr id="298" name="Google Shape;298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" name="Google Shape;299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4.jp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Relationship Id="rId5" Type="http://schemas.openxmlformats.org/officeDocument/2006/relationships/image" Target="../media/image12.jp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178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853157" y="-586547"/>
            <a:ext cx="3489361" cy="1914787"/>
          </a:xfrm>
          <a:custGeom>
            <a:rect b="b" l="l" r="r" t="t"/>
            <a:pathLst>
              <a:path extrusionOk="0" h="1914787" w="3489361">
                <a:moveTo>
                  <a:pt x="0" y="0"/>
                </a:moveTo>
                <a:lnTo>
                  <a:pt x="3489360" y="0"/>
                </a:lnTo>
                <a:lnTo>
                  <a:pt x="3489360" y="1914787"/>
                </a:lnTo>
                <a:lnTo>
                  <a:pt x="0" y="1914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8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9" name="Google Shape;89;p1"/>
          <p:cNvGrpSpPr/>
          <p:nvPr/>
        </p:nvGrpSpPr>
        <p:grpSpPr>
          <a:xfrm>
            <a:off x="-4266215" y="-1267000"/>
            <a:ext cx="14552378" cy="1637846"/>
            <a:chOff x="0" y="-38100"/>
            <a:chExt cx="3832725" cy="431367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3832725" cy="393267"/>
            </a:xfrm>
            <a:custGeom>
              <a:rect b="b" l="l" r="r" t="t"/>
              <a:pathLst>
                <a:path extrusionOk="0" h="393267" w="3832725">
                  <a:moveTo>
                    <a:pt x="0" y="0"/>
                  </a:moveTo>
                  <a:lnTo>
                    <a:pt x="3832725" y="0"/>
                  </a:lnTo>
                  <a:lnTo>
                    <a:pt x="3832725" y="393267"/>
                  </a:lnTo>
                  <a:lnTo>
                    <a:pt x="0" y="393267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91" name="Google Shape;91;p1"/>
            <p:cNvSpPr txBox="1"/>
            <p:nvPr/>
          </p:nvSpPr>
          <p:spPr>
            <a:xfrm>
              <a:off x="0" y="-38100"/>
              <a:ext cx="3832725" cy="43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10321378" y="-167292"/>
            <a:ext cx="8886068" cy="10621451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91907" r="-2065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1078256" y="6609892"/>
            <a:ext cx="8966236" cy="2325600"/>
            <a:chOff x="0" y="-116262"/>
            <a:chExt cx="11954981" cy="3100799"/>
          </a:xfrm>
        </p:grpSpPr>
        <p:sp>
          <p:nvSpPr>
            <p:cNvPr id="94" name="Google Shape;94;p1"/>
            <p:cNvSpPr/>
            <p:nvPr/>
          </p:nvSpPr>
          <p:spPr>
            <a:xfrm>
              <a:off x="0" y="1908589"/>
              <a:ext cx="11954981" cy="1075948"/>
            </a:xfrm>
            <a:custGeom>
              <a:rect b="b" l="l" r="r" t="t"/>
              <a:pathLst>
                <a:path extrusionOk="0" h="1075948" w="11954981">
                  <a:moveTo>
                    <a:pt x="0" y="0"/>
                  </a:moveTo>
                  <a:lnTo>
                    <a:pt x="11954981" y="0"/>
                  </a:lnTo>
                  <a:lnTo>
                    <a:pt x="11954981" y="1075948"/>
                  </a:lnTo>
                  <a:lnTo>
                    <a:pt x="0" y="107594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95" name="Google Shape;95;p1"/>
            <p:cNvGrpSpPr/>
            <p:nvPr/>
          </p:nvGrpSpPr>
          <p:grpSpPr>
            <a:xfrm>
              <a:off x="0" y="-116262"/>
              <a:ext cx="11954981" cy="2036669"/>
              <a:chOff x="0" y="-38100"/>
              <a:chExt cx="3917735" cy="667431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0" y="0"/>
                <a:ext cx="3917735" cy="629331"/>
              </a:xfrm>
              <a:custGeom>
                <a:rect b="b" l="l" r="r" t="t"/>
                <a:pathLst>
                  <a:path extrusionOk="0" h="629331" w="3917735">
                    <a:moveTo>
                      <a:pt x="0" y="0"/>
                    </a:moveTo>
                    <a:lnTo>
                      <a:pt x="3917735" y="0"/>
                    </a:lnTo>
                    <a:lnTo>
                      <a:pt x="3917735" y="629331"/>
                    </a:lnTo>
                    <a:lnTo>
                      <a:pt x="0" y="629331"/>
                    </a:lnTo>
                    <a:close/>
                  </a:path>
                </a:pathLst>
              </a:custGeom>
              <a:solidFill>
                <a:srgbClr val="3F4BDF"/>
              </a:solidFill>
              <a:ln>
                <a:noFill/>
              </a:ln>
            </p:spPr>
          </p:sp>
          <p:sp>
            <p:nvSpPr>
              <p:cNvPr id="97" name="Google Shape;97;p1"/>
              <p:cNvSpPr txBox="1"/>
              <p:nvPr/>
            </p:nvSpPr>
            <p:spPr>
              <a:xfrm>
                <a:off x="0" y="-38100"/>
                <a:ext cx="3917735" cy="667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1225" lIns="41225" spcFirstLastPara="1" rIns="41225" wrap="square" tIns="4122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98;p1"/>
          <p:cNvGrpSpPr/>
          <p:nvPr/>
        </p:nvGrpSpPr>
        <p:grpSpPr>
          <a:xfrm>
            <a:off x="7157195" y="9740963"/>
            <a:ext cx="12619123" cy="1058004"/>
            <a:chOff x="0" y="-38100"/>
            <a:chExt cx="3323555" cy="278651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3323555" cy="240551"/>
            </a:xfrm>
            <a:custGeom>
              <a:rect b="b" l="l" r="r" t="t"/>
              <a:pathLst>
                <a:path extrusionOk="0" h="240551" w="3323555">
                  <a:moveTo>
                    <a:pt x="0" y="0"/>
                  </a:moveTo>
                  <a:lnTo>
                    <a:pt x="3323555" y="0"/>
                  </a:lnTo>
                  <a:lnTo>
                    <a:pt x="3323555" y="240551"/>
                  </a:lnTo>
                  <a:lnTo>
                    <a:pt x="0" y="240551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00" name="Google Shape;100;p1"/>
            <p:cNvSpPr txBox="1"/>
            <p:nvPr/>
          </p:nvSpPr>
          <p:spPr>
            <a:xfrm>
              <a:off x="0" y="-38100"/>
              <a:ext cx="3323555" cy="278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 rot="5400000">
            <a:off x="9683987" y="102620"/>
            <a:ext cx="1013852" cy="2866012"/>
          </a:xfrm>
          <a:custGeom>
            <a:rect b="b" l="l" r="r" t="t"/>
            <a:pathLst>
              <a:path extrusionOk="0" h="2866012" w="1013852">
                <a:moveTo>
                  <a:pt x="0" y="0"/>
                </a:moveTo>
                <a:lnTo>
                  <a:pt x="1013852" y="0"/>
                </a:lnTo>
                <a:lnTo>
                  <a:pt x="1013852" y="2866012"/>
                </a:lnTo>
                <a:lnTo>
                  <a:pt x="0" y="2866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"/>
          <p:cNvSpPr/>
          <p:nvPr/>
        </p:nvSpPr>
        <p:spPr>
          <a:xfrm>
            <a:off x="1028700" y="8928231"/>
            <a:ext cx="3489361" cy="1914787"/>
          </a:xfrm>
          <a:custGeom>
            <a:rect b="b" l="l" r="r" t="t"/>
            <a:pathLst>
              <a:path extrusionOk="0" h="1914787" w="3489361">
                <a:moveTo>
                  <a:pt x="0" y="0"/>
                </a:moveTo>
                <a:lnTo>
                  <a:pt x="3489361" y="0"/>
                </a:lnTo>
                <a:lnTo>
                  <a:pt x="3489361" y="1914787"/>
                </a:lnTo>
                <a:lnTo>
                  <a:pt x="0" y="1914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"/>
          <p:cNvSpPr/>
          <p:nvPr/>
        </p:nvSpPr>
        <p:spPr>
          <a:xfrm rot="5400000">
            <a:off x="1726180" y="7397854"/>
            <a:ext cx="1013852" cy="2866012"/>
          </a:xfrm>
          <a:custGeom>
            <a:rect b="b" l="l" r="r" t="t"/>
            <a:pathLst>
              <a:path extrusionOk="0" h="2866012" w="1013852">
                <a:moveTo>
                  <a:pt x="0" y="0"/>
                </a:moveTo>
                <a:lnTo>
                  <a:pt x="1013852" y="0"/>
                </a:lnTo>
                <a:lnTo>
                  <a:pt x="1013852" y="2866012"/>
                </a:lnTo>
                <a:lnTo>
                  <a:pt x="0" y="2866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112582" y="1803516"/>
            <a:ext cx="3340899" cy="691844"/>
          </a:xfrm>
          <a:custGeom>
            <a:rect b="b" l="l" r="r" t="t"/>
            <a:pathLst>
              <a:path extrusionOk="0" h="691844" w="3340899">
                <a:moveTo>
                  <a:pt x="0" y="0"/>
                </a:moveTo>
                <a:lnTo>
                  <a:pt x="3340899" y="0"/>
                </a:lnTo>
                <a:lnTo>
                  <a:pt x="3340899" y="691844"/>
                </a:lnTo>
                <a:lnTo>
                  <a:pt x="0" y="691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194868" y="698819"/>
            <a:ext cx="3176326" cy="780847"/>
          </a:xfrm>
          <a:custGeom>
            <a:rect b="b" l="l" r="r" t="t"/>
            <a:pathLst>
              <a:path extrusionOk="0" h="780847" w="3176326">
                <a:moveTo>
                  <a:pt x="0" y="0"/>
                </a:moveTo>
                <a:lnTo>
                  <a:pt x="3176326" y="0"/>
                </a:lnTo>
                <a:lnTo>
                  <a:pt x="3176326" y="780847"/>
                </a:lnTo>
                <a:lnTo>
                  <a:pt x="0" y="780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"/>
          <p:cNvSpPr txBox="1"/>
          <p:nvPr/>
        </p:nvSpPr>
        <p:spPr>
          <a:xfrm>
            <a:off x="1187693" y="6649464"/>
            <a:ext cx="8300140" cy="1410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Nombres: Fabian Albornoz</a:t>
            </a:r>
            <a:endParaRPr/>
          </a:p>
          <a:p>
            <a:pPr indent="0" lvl="0" marL="0" marR="0" rtl="0" algn="l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Paula Arancibia </a:t>
            </a:r>
            <a:endParaRPr/>
          </a:p>
          <a:p>
            <a:pPr indent="0" lvl="0" marL="0" marR="0" rtl="0" algn="l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Alonso Arellano</a:t>
            </a:r>
            <a:endParaRPr/>
          </a:p>
          <a:p>
            <a:pPr indent="0" lvl="0" marL="0" marR="0" rtl="0" algn="l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Docente: Cindy Contador                      Asignatura: Capston 001D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0" y="3967486"/>
            <a:ext cx="11724113" cy="2228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“Rediseño y Automatización de MetalDiseño Chile”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0"/>
          <p:cNvGrpSpPr/>
          <p:nvPr/>
        </p:nvGrpSpPr>
        <p:grpSpPr>
          <a:xfrm>
            <a:off x="1028700" y="436497"/>
            <a:ext cx="15889118" cy="1202099"/>
            <a:chOff x="0" y="-38100"/>
            <a:chExt cx="6922040" cy="523691"/>
          </a:xfrm>
        </p:grpSpPr>
        <p:sp>
          <p:nvSpPr>
            <p:cNvPr id="272" name="Google Shape;272;p10"/>
            <p:cNvSpPr/>
            <p:nvPr/>
          </p:nvSpPr>
          <p:spPr>
            <a:xfrm>
              <a:off x="0" y="0"/>
              <a:ext cx="6922040" cy="485591"/>
            </a:xfrm>
            <a:custGeom>
              <a:rect b="b" l="l" r="r" t="t"/>
              <a:pathLst>
                <a:path extrusionOk="0" h="485591" w="6922040">
                  <a:moveTo>
                    <a:pt x="6718840" y="0"/>
                  </a:moveTo>
                  <a:cubicBezTo>
                    <a:pt x="6831064" y="0"/>
                    <a:pt x="6922040" y="108703"/>
                    <a:pt x="6922040" y="242795"/>
                  </a:cubicBezTo>
                  <a:cubicBezTo>
                    <a:pt x="6922040" y="376887"/>
                    <a:pt x="6831064" y="485591"/>
                    <a:pt x="6718840" y="485591"/>
                  </a:cubicBezTo>
                  <a:lnTo>
                    <a:pt x="203200" y="485591"/>
                  </a:lnTo>
                  <a:cubicBezTo>
                    <a:pt x="90976" y="485591"/>
                    <a:pt x="0" y="376887"/>
                    <a:pt x="0" y="242795"/>
                  </a:cubicBezTo>
                  <a:cubicBezTo>
                    <a:pt x="0" y="1087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0" y="-38100"/>
              <a:ext cx="6922040" cy="523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0"/>
          <p:cNvGrpSpPr/>
          <p:nvPr/>
        </p:nvGrpSpPr>
        <p:grpSpPr>
          <a:xfrm>
            <a:off x="-1921796" y="-1252725"/>
            <a:ext cx="14552378" cy="1637846"/>
            <a:chOff x="0" y="-38100"/>
            <a:chExt cx="3832725" cy="431367"/>
          </a:xfrm>
        </p:grpSpPr>
        <p:sp>
          <p:nvSpPr>
            <p:cNvPr id="275" name="Google Shape;275;p10"/>
            <p:cNvSpPr/>
            <p:nvPr/>
          </p:nvSpPr>
          <p:spPr>
            <a:xfrm>
              <a:off x="0" y="0"/>
              <a:ext cx="3832725" cy="393267"/>
            </a:xfrm>
            <a:custGeom>
              <a:rect b="b" l="l" r="r" t="t"/>
              <a:pathLst>
                <a:path extrusionOk="0" h="393267" w="3832725">
                  <a:moveTo>
                    <a:pt x="0" y="0"/>
                  </a:moveTo>
                  <a:lnTo>
                    <a:pt x="3832725" y="0"/>
                  </a:lnTo>
                  <a:lnTo>
                    <a:pt x="3832725" y="393267"/>
                  </a:lnTo>
                  <a:lnTo>
                    <a:pt x="0" y="393267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276" name="Google Shape;276;p10"/>
            <p:cNvSpPr txBox="1"/>
            <p:nvPr/>
          </p:nvSpPr>
          <p:spPr>
            <a:xfrm>
              <a:off x="0" y="-38100"/>
              <a:ext cx="3832725" cy="43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0"/>
          <p:cNvGrpSpPr/>
          <p:nvPr/>
        </p:nvGrpSpPr>
        <p:grpSpPr>
          <a:xfrm>
            <a:off x="6321021" y="9769538"/>
            <a:ext cx="12619123" cy="966878"/>
            <a:chOff x="0" y="-38100"/>
            <a:chExt cx="3323555" cy="254651"/>
          </a:xfrm>
        </p:grpSpPr>
        <p:sp>
          <p:nvSpPr>
            <p:cNvPr id="278" name="Google Shape;278;p10"/>
            <p:cNvSpPr/>
            <p:nvPr/>
          </p:nvSpPr>
          <p:spPr>
            <a:xfrm>
              <a:off x="0" y="0"/>
              <a:ext cx="3323555" cy="216551"/>
            </a:xfrm>
            <a:custGeom>
              <a:rect b="b" l="l" r="r" t="t"/>
              <a:pathLst>
                <a:path extrusionOk="0" h="216551" w="3323555">
                  <a:moveTo>
                    <a:pt x="0" y="0"/>
                  </a:moveTo>
                  <a:lnTo>
                    <a:pt x="3323555" y="0"/>
                  </a:lnTo>
                  <a:lnTo>
                    <a:pt x="3323555" y="216551"/>
                  </a:lnTo>
                  <a:lnTo>
                    <a:pt x="0" y="216551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279" name="Google Shape;279;p10"/>
            <p:cNvSpPr txBox="1"/>
            <p:nvPr/>
          </p:nvSpPr>
          <p:spPr>
            <a:xfrm>
              <a:off x="0" y="-38100"/>
              <a:ext cx="3323555" cy="254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0"/>
          <p:cNvGrpSpPr/>
          <p:nvPr/>
        </p:nvGrpSpPr>
        <p:grpSpPr>
          <a:xfrm>
            <a:off x="1417701" y="2295142"/>
            <a:ext cx="4628176" cy="1202099"/>
            <a:chOff x="0" y="-116608"/>
            <a:chExt cx="6170902" cy="1602799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0" y="-116608"/>
              <a:ext cx="6170902" cy="1602799"/>
              <a:chOff x="0" y="-38100"/>
              <a:chExt cx="2016249" cy="523691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0" y="0"/>
                <a:ext cx="2016249" cy="485591"/>
              </a:xfrm>
              <a:custGeom>
                <a:rect b="b" l="l" r="r" t="t"/>
                <a:pathLst>
                  <a:path extrusionOk="0" h="485591" w="2016249">
                    <a:moveTo>
                      <a:pt x="1813049" y="0"/>
                    </a:moveTo>
                    <a:cubicBezTo>
                      <a:pt x="1925274" y="0"/>
                      <a:pt x="2016249" y="108703"/>
                      <a:pt x="2016249" y="242795"/>
                    </a:cubicBezTo>
                    <a:cubicBezTo>
                      <a:pt x="2016249" y="376887"/>
                      <a:pt x="1925274" y="485591"/>
                      <a:pt x="1813049" y="485591"/>
                    </a:cubicBezTo>
                    <a:lnTo>
                      <a:pt x="203200" y="485591"/>
                    </a:lnTo>
                    <a:cubicBezTo>
                      <a:pt x="90976" y="485591"/>
                      <a:pt x="0" y="376887"/>
                      <a:pt x="0" y="242795"/>
                    </a:cubicBezTo>
                    <a:cubicBezTo>
                      <a:pt x="0" y="108703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3F4B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0"/>
              <p:cNvSpPr txBox="1"/>
              <p:nvPr/>
            </p:nvSpPr>
            <p:spPr>
              <a:xfrm>
                <a:off x="0" y="-38100"/>
                <a:ext cx="2016249" cy="523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" name="Google Shape;284;p10"/>
            <p:cNvSpPr txBox="1"/>
            <p:nvPr/>
          </p:nvSpPr>
          <p:spPr>
            <a:xfrm>
              <a:off x="584747" y="237540"/>
              <a:ext cx="5001407" cy="1058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68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REQUERIMIENTOS FUNCIONALES</a:t>
              </a:r>
              <a:endParaRPr/>
            </a:p>
          </p:txBody>
        </p:sp>
      </p:grpSp>
      <p:sp>
        <p:nvSpPr>
          <p:cNvPr id="285" name="Google Shape;285;p10"/>
          <p:cNvSpPr txBox="1"/>
          <p:nvPr/>
        </p:nvSpPr>
        <p:spPr>
          <a:xfrm>
            <a:off x="611887" y="3582967"/>
            <a:ext cx="7223916" cy="4835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Rediseño de la página web</a:t>
            </a:r>
            <a:endParaRPr/>
          </a:p>
          <a:p>
            <a:pPr indent="-345439" lvl="1" marL="690881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Gestión de Comprobantes de Pago</a:t>
            </a:r>
            <a:endParaRPr/>
          </a:p>
          <a:p>
            <a:pPr indent="-345439" lvl="1" marL="690881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Plantillas de Presupuesto</a:t>
            </a:r>
            <a:endParaRPr/>
          </a:p>
          <a:p>
            <a:pPr indent="-345439" lvl="1" marL="690881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Funcionalidad de Visualización de Presupuestos</a:t>
            </a:r>
            <a:endParaRPr/>
          </a:p>
          <a:p>
            <a:pPr indent="-345439" lvl="1" marL="690881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Asistente Virtual</a:t>
            </a:r>
            <a:endParaRPr/>
          </a:p>
          <a:p>
            <a:pPr indent="0" lvl="0" marL="0" marR="0" rtl="0" algn="l">
              <a:lnSpc>
                <a:spcPct val="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86" name="Google Shape;286;p10"/>
          <p:cNvGrpSpPr/>
          <p:nvPr/>
        </p:nvGrpSpPr>
        <p:grpSpPr>
          <a:xfrm>
            <a:off x="11677849" y="2295142"/>
            <a:ext cx="4428982" cy="1202099"/>
            <a:chOff x="0" y="-116608"/>
            <a:chExt cx="5905309" cy="1602799"/>
          </a:xfrm>
        </p:grpSpPr>
        <p:grpSp>
          <p:nvGrpSpPr>
            <p:cNvPr id="287" name="Google Shape;287;p10"/>
            <p:cNvGrpSpPr/>
            <p:nvPr/>
          </p:nvGrpSpPr>
          <p:grpSpPr>
            <a:xfrm>
              <a:off x="0" y="-116608"/>
              <a:ext cx="5905309" cy="1602799"/>
              <a:chOff x="0" y="-38100"/>
              <a:chExt cx="1929471" cy="523691"/>
            </a:xfrm>
          </p:grpSpPr>
          <p:sp>
            <p:nvSpPr>
              <p:cNvPr id="288" name="Google Shape;288;p10"/>
              <p:cNvSpPr/>
              <p:nvPr/>
            </p:nvSpPr>
            <p:spPr>
              <a:xfrm>
                <a:off x="0" y="0"/>
                <a:ext cx="1929471" cy="485591"/>
              </a:xfrm>
              <a:custGeom>
                <a:rect b="b" l="l" r="r" t="t"/>
                <a:pathLst>
                  <a:path extrusionOk="0" h="485591" w="1929471">
                    <a:moveTo>
                      <a:pt x="1726271" y="0"/>
                    </a:moveTo>
                    <a:cubicBezTo>
                      <a:pt x="1838495" y="0"/>
                      <a:pt x="1929471" y="108703"/>
                      <a:pt x="1929471" y="242795"/>
                    </a:cubicBezTo>
                    <a:cubicBezTo>
                      <a:pt x="1929471" y="376887"/>
                      <a:pt x="1838495" y="485591"/>
                      <a:pt x="1726271" y="485591"/>
                    </a:cubicBezTo>
                    <a:lnTo>
                      <a:pt x="203200" y="485591"/>
                    </a:lnTo>
                    <a:cubicBezTo>
                      <a:pt x="90976" y="485591"/>
                      <a:pt x="0" y="376887"/>
                      <a:pt x="0" y="242795"/>
                    </a:cubicBezTo>
                    <a:cubicBezTo>
                      <a:pt x="0" y="108703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3F4B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0"/>
              <p:cNvSpPr txBox="1"/>
              <p:nvPr/>
            </p:nvSpPr>
            <p:spPr>
              <a:xfrm>
                <a:off x="0" y="-38100"/>
                <a:ext cx="1929471" cy="523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10"/>
            <p:cNvSpPr txBox="1"/>
            <p:nvPr/>
          </p:nvSpPr>
          <p:spPr>
            <a:xfrm>
              <a:off x="584343" y="237540"/>
              <a:ext cx="4736624" cy="1058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68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REQUERIMIENTOS NO FUNCIONALES</a:t>
              </a:r>
              <a:endParaRPr/>
            </a:p>
          </p:txBody>
        </p:sp>
      </p:grpSp>
      <p:sp>
        <p:nvSpPr>
          <p:cNvPr id="291" name="Google Shape;291;p10"/>
          <p:cNvSpPr txBox="1"/>
          <p:nvPr/>
        </p:nvSpPr>
        <p:spPr>
          <a:xfrm>
            <a:off x="11344529" y="4144942"/>
            <a:ext cx="5386335" cy="2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7" lvl="1" marL="690874" marR="0" rtl="0" algn="l">
              <a:lnSpc>
                <a:spcPct val="152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Char char="•"/>
            </a:pPr>
            <a:r>
              <a:rPr b="1" i="0" lang="en-US" sz="319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Seguridad</a:t>
            </a:r>
            <a:endParaRPr/>
          </a:p>
          <a:p>
            <a:pPr indent="-345437" lvl="1" marL="690874" marR="0" rtl="0" algn="l">
              <a:lnSpc>
                <a:spcPct val="152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Char char="•"/>
            </a:pPr>
            <a:r>
              <a:rPr b="1" i="0" lang="en-US" sz="319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Escalabilidad</a:t>
            </a:r>
            <a:endParaRPr/>
          </a:p>
          <a:p>
            <a:pPr indent="-345437" lvl="1" marL="690874" marR="0" rtl="0" algn="l">
              <a:lnSpc>
                <a:spcPct val="152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Char char="•"/>
            </a:pPr>
            <a:r>
              <a:rPr b="1" i="0" lang="en-US" sz="319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Usabilidad</a:t>
            </a:r>
            <a:endParaRPr/>
          </a:p>
          <a:p>
            <a:pPr indent="0" lvl="0" marL="0" marR="0" rtl="0" algn="l">
              <a:lnSpc>
                <a:spcPct val="152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99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1562957" y="419178"/>
            <a:ext cx="14850963" cy="178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00" u="none" cap="none" strike="noStrike">
                <a:solidFill>
                  <a:srgbClr val="FFFEF7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 y No Funcionales</a:t>
            </a:r>
            <a:endParaRPr/>
          </a:p>
          <a:p>
            <a:pPr indent="0" lvl="0" marL="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100" u="none" cap="none" strike="noStrike">
              <a:solidFill>
                <a:srgbClr val="FFFEF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BD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1"/>
          <p:cNvGrpSpPr/>
          <p:nvPr/>
        </p:nvGrpSpPr>
        <p:grpSpPr>
          <a:xfrm>
            <a:off x="3177568" y="4824777"/>
            <a:ext cx="11981018" cy="482067"/>
            <a:chOff x="0" y="-38100"/>
            <a:chExt cx="3155494" cy="126964"/>
          </a:xfrm>
        </p:grpSpPr>
        <p:sp>
          <p:nvSpPr>
            <p:cNvPr id="302" name="Google Shape;302;p11"/>
            <p:cNvSpPr/>
            <p:nvPr/>
          </p:nvSpPr>
          <p:spPr>
            <a:xfrm>
              <a:off x="0" y="0"/>
              <a:ext cx="3155494" cy="88864"/>
            </a:xfrm>
            <a:custGeom>
              <a:rect b="b" l="l" r="r" t="t"/>
              <a:pathLst>
                <a:path extrusionOk="0" h="88864" w="3155494">
                  <a:moveTo>
                    <a:pt x="0" y="0"/>
                  </a:moveTo>
                  <a:lnTo>
                    <a:pt x="3155494" y="0"/>
                  </a:lnTo>
                  <a:lnTo>
                    <a:pt x="3155494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303" name="Google Shape;303;p11"/>
            <p:cNvSpPr txBox="1"/>
            <p:nvPr/>
          </p:nvSpPr>
          <p:spPr>
            <a:xfrm>
              <a:off x="0" y="-38100"/>
              <a:ext cx="3155494" cy="126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1"/>
          <p:cNvSpPr txBox="1"/>
          <p:nvPr/>
        </p:nvSpPr>
        <p:spPr>
          <a:xfrm>
            <a:off x="3129415" y="3679377"/>
            <a:ext cx="12029170" cy="95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12" u="none" cap="none" strike="noStrike">
                <a:solidFill>
                  <a:srgbClr val="FFFE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MOCKUPS</a:t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 rot="5400000">
            <a:off x="14808139" y="-127862"/>
            <a:ext cx="1266178" cy="3579303"/>
          </a:xfrm>
          <a:custGeom>
            <a:rect b="b" l="l" r="r" t="t"/>
            <a:pathLst>
              <a:path extrusionOk="0" h="3579303" w="1266178">
                <a:moveTo>
                  <a:pt x="0" y="0"/>
                </a:moveTo>
                <a:lnTo>
                  <a:pt x="1266179" y="0"/>
                </a:lnTo>
                <a:lnTo>
                  <a:pt x="1266179" y="3579303"/>
                </a:lnTo>
                <a:lnTo>
                  <a:pt x="0" y="357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11"/>
          <p:cNvSpPr/>
          <p:nvPr/>
        </p:nvSpPr>
        <p:spPr>
          <a:xfrm rot="5400000">
            <a:off x="2185262" y="7069400"/>
            <a:ext cx="1266178" cy="3579303"/>
          </a:xfrm>
          <a:custGeom>
            <a:rect b="b" l="l" r="r" t="t"/>
            <a:pathLst>
              <a:path extrusionOk="0" h="3579303" w="1266178">
                <a:moveTo>
                  <a:pt x="0" y="0"/>
                </a:moveTo>
                <a:lnTo>
                  <a:pt x="1266179" y="0"/>
                </a:lnTo>
                <a:lnTo>
                  <a:pt x="1266179" y="3579303"/>
                </a:lnTo>
                <a:lnTo>
                  <a:pt x="0" y="357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2"/>
          <p:cNvGrpSpPr/>
          <p:nvPr/>
        </p:nvGrpSpPr>
        <p:grpSpPr>
          <a:xfrm>
            <a:off x="2877634" y="2195148"/>
            <a:ext cx="12532731" cy="417447"/>
            <a:chOff x="0" y="-38100"/>
            <a:chExt cx="3300802" cy="109945"/>
          </a:xfrm>
        </p:grpSpPr>
        <p:sp>
          <p:nvSpPr>
            <p:cNvPr id="312" name="Google Shape;312;p12"/>
            <p:cNvSpPr/>
            <p:nvPr/>
          </p:nvSpPr>
          <p:spPr>
            <a:xfrm>
              <a:off x="0" y="0"/>
              <a:ext cx="3300802" cy="71845"/>
            </a:xfrm>
            <a:custGeom>
              <a:rect b="b" l="l" r="r" t="t"/>
              <a:pathLst>
                <a:path extrusionOk="0" h="71845" w="3300802">
                  <a:moveTo>
                    <a:pt x="0" y="0"/>
                  </a:moveTo>
                  <a:lnTo>
                    <a:pt x="3300802" y="0"/>
                  </a:lnTo>
                  <a:lnTo>
                    <a:pt x="3300802" y="71845"/>
                  </a:lnTo>
                  <a:lnTo>
                    <a:pt x="0" y="71845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313" name="Google Shape;313;p12"/>
            <p:cNvSpPr txBox="1"/>
            <p:nvPr/>
          </p:nvSpPr>
          <p:spPr>
            <a:xfrm>
              <a:off x="0" y="-38100"/>
              <a:ext cx="3300802" cy="109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2"/>
          <p:cNvSpPr txBox="1"/>
          <p:nvPr/>
        </p:nvSpPr>
        <p:spPr>
          <a:xfrm>
            <a:off x="3690962" y="1542940"/>
            <a:ext cx="10906077" cy="796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88" u="none" cap="none" strike="noStrike">
                <a:solidFill>
                  <a:srgbClr val="0E17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PROPUESTA DE BASE DE DATOS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1567206" y="3808637"/>
            <a:ext cx="13568338" cy="45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base de datos será relacional, utilizando MySQL para manejar la persistencia de datos. Las principales tablas incluirán:</a:t>
            </a:r>
            <a:endParaRPr/>
          </a:p>
          <a:p>
            <a:pPr indent="-254959" lvl="1" marL="509918" marR="0" rtl="0" algn="l">
              <a:lnSpc>
                <a:spcPct val="152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1"/>
              <a:buFont typeface="Arial"/>
              <a:buChar char="•"/>
            </a:pPr>
            <a:r>
              <a:rPr b="1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Usuarios</a:t>
            </a:r>
            <a:r>
              <a:rPr b="0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Información de los usuarios, con roles diferenciados (gerencia y clientes).</a:t>
            </a:r>
            <a:endParaRPr/>
          </a:p>
          <a:p>
            <a:pPr indent="-254959" lvl="1" marL="509918" marR="0" rtl="0" algn="l">
              <a:lnSpc>
                <a:spcPct val="152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1"/>
              <a:buFont typeface="Arial"/>
              <a:buChar char="•"/>
            </a:pPr>
            <a:r>
              <a:rPr b="1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Comprobantes de Pago</a:t>
            </a:r>
            <a:r>
              <a:rPr b="0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Registro de todos los comprobantes subidos, organizados por mes y año.</a:t>
            </a:r>
            <a:endParaRPr/>
          </a:p>
          <a:p>
            <a:pPr indent="-254959" lvl="1" marL="509918" marR="0" rtl="0" algn="l">
              <a:lnSpc>
                <a:spcPct val="152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1"/>
              <a:buFont typeface="Arial"/>
              <a:buChar char="•"/>
            </a:pPr>
            <a:r>
              <a:rPr b="1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Presupuestos</a:t>
            </a:r>
            <a:r>
              <a:rPr b="0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Detalles de los presupuestos generados, con campos para fecha de creación, cliente, y estado de visualización.</a:t>
            </a:r>
            <a:endParaRPr/>
          </a:p>
          <a:p>
            <a:pPr indent="-254959" lvl="1" marL="509918" marR="0" rtl="0" algn="l">
              <a:lnSpc>
                <a:spcPct val="152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1"/>
              <a:buFont typeface="Arial"/>
              <a:buChar char="•"/>
            </a:pPr>
            <a:r>
              <a:rPr b="1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Diseños de Ascensores</a:t>
            </a:r>
            <a:r>
              <a:rPr b="0" i="0" lang="en-US" sz="2361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Datos relacionados con los diseños personalizados generados a través del asistente virtual.</a:t>
            </a:r>
            <a:endParaRPr/>
          </a:p>
          <a:p>
            <a:pPr indent="0" lvl="0" marL="0" marR="0" rtl="0" algn="l">
              <a:lnSpc>
                <a:spcPct val="152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61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0" y="-544802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4" y="0"/>
                </a:lnTo>
                <a:lnTo>
                  <a:pt x="3514794" y="1928744"/>
                </a:lnTo>
                <a:lnTo>
                  <a:pt x="0" y="192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7" name="Google Shape;317;p12"/>
          <p:cNvGrpSpPr/>
          <p:nvPr/>
        </p:nvGrpSpPr>
        <p:grpSpPr>
          <a:xfrm rot="-5400000">
            <a:off x="8282907" y="-2084835"/>
            <a:ext cx="1577526" cy="25069374"/>
            <a:chOff x="0" y="-38100"/>
            <a:chExt cx="415480" cy="6602634"/>
          </a:xfrm>
        </p:grpSpPr>
        <p:sp>
          <p:nvSpPr>
            <p:cNvPr id="318" name="Google Shape;318;p12"/>
            <p:cNvSpPr/>
            <p:nvPr/>
          </p:nvSpPr>
          <p:spPr>
            <a:xfrm>
              <a:off x="0" y="0"/>
              <a:ext cx="415480" cy="6564533"/>
            </a:xfrm>
            <a:custGeom>
              <a:rect b="b" l="l" r="r" t="t"/>
              <a:pathLst>
                <a:path extrusionOk="0" h="6564533" w="415480">
                  <a:moveTo>
                    <a:pt x="0" y="0"/>
                  </a:moveTo>
                  <a:lnTo>
                    <a:pt x="415480" y="0"/>
                  </a:lnTo>
                  <a:lnTo>
                    <a:pt x="415480" y="6564533"/>
                  </a:lnTo>
                  <a:lnTo>
                    <a:pt x="0" y="6564533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319" name="Google Shape;319;p12"/>
            <p:cNvSpPr txBox="1"/>
            <p:nvPr/>
          </p:nvSpPr>
          <p:spPr>
            <a:xfrm>
              <a:off x="0" y="-38100"/>
              <a:ext cx="415480" cy="6602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BD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/>
        </p:nvSpPr>
        <p:spPr>
          <a:xfrm>
            <a:off x="3957480" y="4179714"/>
            <a:ext cx="10373041" cy="1069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57" u="none" cap="none" strike="noStrike">
                <a:solidFill>
                  <a:srgbClr val="FFFE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Muchas Gracias.</a:t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7627522" y="-395051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6" y="0"/>
                </a:lnTo>
                <a:lnTo>
                  <a:pt x="3032956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13"/>
          <p:cNvSpPr/>
          <p:nvPr/>
        </p:nvSpPr>
        <p:spPr>
          <a:xfrm>
            <a:off x="7627522" y="9051900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6" y="0"/>
                </a:lnTo>
                <a:lnTo>
                  <a:pt x="3032956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"/>
          <p:cNvGrpSpPr/>
          <p:nvPr/>
        </p:nvGrpSpPr>
        <p:grpSpPr>
          <a:xfrm rot="5400000">
            <a:off x="7965479" y="-657515"/>
            <a:ext cx="1619600" cy="22173870"/>
            <a:chOff x="0" y="-38100"/>
            <a:chExt cx="469430" cy="6426941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469430" cy="6388841"/>
            </a:xfrm>
            <a:custGeom>
              <a:rect b="b" l="l" r="r" t="t"/>
              <a:pathLst>
                <a:path extrusionOk="0" h="6388841" w="469430">
                  <a:moveTo>
                    <a:pt x="0" y="0"/>
                  </a:moveTo>
                  <a:lnTo>
                    <a:pt x="469430" y="0"/>
                  </a:lnTo>
                  <a:lnTo>
                    <a:pt x="469430" y="6388841"/>
                  </a:lnTo>
                  <a:lnTo>
                    <a:pt x="0" y="6388841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114" name="Google Shape;114;p2"/>
            <p:cNvSpPr txBox="1"/>
            <p:nvPr/>
          </p:nvSpPr>
          <p:spPr>
            <a:xfrm>
              <a:off x="0" y="-38100"/>
              <a:ext cx="469430" cy="642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1209052" y="1121843"/>
            <a:ext cx="10992535" cy="999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18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 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rot="5400000">
            <a:off x="14977214" y="-504671"/>
            <a:ext cx="1130542" cy="3195878"/>
          </a:xfrm>
          <a:custGeom>
            <a:rect b="b" l="l" r="r" t="t"/>
            <a:pathLst>
              <a:path extrusionOk="0" h="3195878" w="1130542">
                <a:moveTo>
                  <a:pt x="0" y="0"/>
                </a:moveTo>
                <a:lnTo>
                  <a:pt x="1130541" y="0"/>
                </a:lnTo>
                <a:lnTo>
                  <a:pt x="1130541" y="3195877"/>
                </a:lnTo>
                <a:lnTo>
                  <a:pt x="0" y="3195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2"/>
          <p:cNvSpPr/>
          <p:nvPr/>
        </p:nvSpPr>
        <p:spPr>
          <a:xfrm>
            <a:off x="15255043" y="1053514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8" name="Google Shape;118;p2"/>
          <p:cNvGrpSpPr/>
          <p:nvPr/>
        </p:nvGrpSpPr>
        <p:grpSpPr>
          <a:xfrm>
            <a:off x="-1039910" y="2066147"/>
            <a:ext cx="12619123" cy="482067"/>
            <a:chOff x="0" y="-38100"/>
            <a:chExt cx="3323555" cy="126964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3323555" cy="88864"/>
            </a:xfrm>
            <a:custGeom>
              <a:rect b="b" l="l" r="r" t="t"/>
              <a:pathLst>
                <a:path extrusionOk="0" h="88864" w="3323555">
                  <a:moveTo>
                    <a:pt x="0" y="0"/>
                  </a:moveTo>
                  <a:lnTo>
                    <a:pt x="3323555" y="0"/>
                  </a:lnTo>
                  <a:lnTo>
                    <a:pt x="332355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20" name="Google Shape;120;p2"/>
            <p:cNvSpPr txBox="1"/>
            <p:nvPr/>
          </p:nvSpPr>
          <p:spPr>
            <a:xfrm>
              <a:off x="0" y="-38100"/>
              <a:ext cx="3323555" cy="126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 txBox="1"/>
          <p:nvPr/>
        </p:nvSpPr>
        <p:spPr>
          <a:xfrm>
            <a:off x="751460" y="2760009"/>
            <a:ext cx="9681121" cy="6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Presentación del Proyecto 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Nuestro Cliente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Problemática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Propuesta de solución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BPMN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Metodología de desarrollo a utilizar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Requerimientos Funcionales y No funcionales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Mockups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92C7B"/>
              </a:buClr>
              <a:buSzPts val="3399"/>
              <a:buFont typeface="Helvetica Neue"/>
              <a:buAutoNum type="arabicPeriod"/>
            </a:pPr>
            <a:r>
              <a:rPr b="0" i="0" lang="en-US" sz="3399" u="none" cap="none" strike="noStrike">
                <a:solidFill>
                  <a:srgbClr val="292C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Propuesta de base de datos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92C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92C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BD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29784" r="29785" t="0"/>
          <a:stretch/>
        </p:blipFill>
        <p:spPr>
          <a:xfrm flipH="1">
            <a:off x="-369576" y="-211074"/>
            <a:ext cx="6370261" cy="10498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3"/>
          <p:cNvGrpSpPr/>
          <p:nvPr/>
        </p:nvGrpSpPr>
        <p:grpSpPr>
          <a:xfrm rot="5400000">
            <a:off x="11708357" y="-2410525"/>
            <a:ext cx="439920" cy="10228816"/>
            <a:chOff x="0" y="-38100"/>
            <a:chExt cx="127508" cy="2964751"/>
          </a:xfrm>
        </p:grpSpPr>
        <p:sp>
          <p:nvSpPr>
            <p:cNvPr id="128" name="Google Shape;128;p3"/>
            <p:cNvSpPr/>
            <p:nvPr/>
          </p:nvSpPr>
          <p:spPr>
            <a:xfrm>
              <a:off x="0" y="0"/>
              <a:ext cx="127508" cy="2926651"/>
            </a:xfrm>
            <a:custGeom>
              <a:rect b="b" l="l" r="r" t="t"/>
              <a:pathLst>
                <a:path extrusionOk="0" h="2926651" w="127508">
                  <a:moveTo>
                    <a:pt x="0" y="0"/>
                  </a:moveTo>
                  <a:lnTo>
                    <a:pt x="127508" y="0"/>
                  </a:lnTo>
                  <a:lnTo>
                    <a:pt x="127508" y="2926651"/>
                  </a:lnTo>
                  <a:lnTo>
                    <a:pt x="0" y="2926651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129" name="Google Shape;129;p3"/>
            <p:cNvSpPr txBox="1"/>
            <p:nvPr/>
          </p:nvSpPr>
          <p:spPr>
            <a:xfrm>
              <a:off x="0" y="-38100"/>
              <a:ext cx="127508" cy="2964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14848791" y="9382790"/>
            <a:ext cx="3195878" cy="1130542"/>
            <a:chOff x="0" y="0"/>
            <a:chExt cx="4261170" cy="1507389"/>
          </a:xfrm>
        </p:grpSpPr>
        <p:sp>
          <p:nvSpPr>
            <p:cNvPr id="131" name="Google Shape;131;p3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4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" name="Google Shape;132;p3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4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" name="Google Shape;133;p3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4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" name="Google Shape;134;p3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42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5" name="Google Shape;135;p3"/>
          <p:cNvSpPr/>
          <p:nvPr/>
        </p:nvSpPr>
        <p:spPr>
          <a:xfrm>
            <a:off x="6813909" y="-635635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3"/>
          <p:cNvSpPr/>
          <p:nvPr/>
        </p:nvSpPr>
        <p:spPr>
          <a:xfrm rot="5400000">
            <a:off x="15173993" y="7784851"/>
            <a:ext cx="1130542" cy="3195878"/>
          </a:xfrm>
          <a:custGeom>
            <a:rect b="b" l="l" r="r" t="t"/>
            <a:pathLst>
              <a:path extrusionOk="0" h="3195878" w="1130542">
                <a:moveTo>
                  <a:pt x="0" y="0"/>
                </a:moveTo>
                <a:lnTo>
                  <a:pt x="1130542" y="0"/>
                </a:lnTo>
                <a:lnTo>
                  <a:pt x="1130542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3"/>
          <p:cNvSpPr txBox="1"/>
          <p:nvPr/>
        </p:nvSpPr>
        <p:spPr>
          <a:xfrm>
            <a:off x="7611984" y="5248275"/>
            <a:ext cx="8501216" cy="924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190" u="none" cap="none" strike="noStrike">
                <a:solidFill>
                  <a:srgbClr val="FFFE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NUESTRO PROYECTO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"/>
          <p:cNvGrpSpPr/>
          <p:nvPr/>
        </p:nvGrpSpPr>
        <p:grpSpPr>
          <a:xfrm>
            <a:off x="3960360" y="5301075"/>
            <a:ext cx="10370161" cy="482067"/>
            <a:chOff x="0" y="-38100"/>
            <a:chExt cx="2731236" cy="126964"/>
          </a:xfrm>
        </p:grpSpPr>
        <p:sp>
          <p:nvSpPr>
            <p:cNvPr id="143" name="Google Shape;143;p4"/>
            <p:cNvSpPr/>
            <p:nvPr/>
          </p:nvSpPr>
          <p:spPr>
            <a:xfrm>
              <a:off x="0" y="0"/>
              <a:ext cx="2731236" cy="88864"/>
            </a:xfrm>
            <a:custGeom>
              <a:rect b="b" l="l" r="r" t="t"/>
              <a:pathLst>
                <a:path extrusionOk="0" h="88864" w="2731236">
                  <a:moveTo>
                    <a:pt x="0" y="0"/>
                  </a:moveTo>
                  <a:lnTo>
                    <a:pt x="2731236" y="0"/>
                  </a:lnTo>
                  <a:lnTo>
                    <a:pt x="2731236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44" name="Google Shape;144;p4"/>
            <p:cNvSpPr txBox="1"/>
            <p:nvPr/>
          </p:nvSpPr>
          <p:spPr>
            <a:xfrm>
              <a:off x="0" y="-38100"/>
              <a:ext cx="2731236" cy="126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3129415" y="4165928"/>
            <a:ext cx="12029170" cy="947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12" u="none" cap="none" strike="noStrike">
                <a:solidFill>
                  <a:srgbClr val="0E17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NUESTRO CLIENTE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 rot="5400000">
            <a:off x="16355121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1" y="0"/>
                </a:lnTo>
                <a:lnTo>
                  <a:pt x="1130541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4"/>
          <p:cNvSpPr/>
          <p:nvPr/>
        </p:nvSpPr>
        <p:spPr>
          <a:xfrm rot="5400000">
            <a:off x="15493801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2" y="0"/>
                </a:lnTo>
                <a:lnTo>
                  <a:pt x="1130542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4"/>
          <p:cNvSpPr/>
          <p:nvPr/>
        </p:nvSpPr>
        <p:spPr>
          <a:xfrm rot="5400000">
            <a:off x="14664801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2" y="0"/>
                </a:lnTo>
                <a:lnTo>
                  <a:pt x="1130542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4"/>
          <p:cNvSpPr/>
          <p:nvPr/>
        </p:nvSpPr>
        <p:spPr>
          <a:xfrm rot="5400000">
            <a:off x="13865832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1" y="0"/>
                </a:lnTo>
                <a:lnTo>
                  <a:pt x="1130541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>
            <a:off x="14773206" y="9258300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4" y="0"/>
                </a:lnTo>
                <a:lnTo>
                  <a:pt x="3514794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4"/>
          <p:cNvSpPr/>
          <p:nvPr/>
        </p:nvSpPr>
        <p:spPr>
          <a:xfrm>
            <a:off x="442685" y="-900043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5" y="0"/>
                </a:lnTo>
                <a:lnTo>
                  <a:pt x="3514795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2" name="Google Shape;152;p4"/>
          <p:cNvGrpSpPr/>
          <p:nvPr/>
        </p:nvGrpSpPr>
        <p:grpSpPr>
          <a:xfrm>
            <a:off x="1498893" y="463429"/>
            <a:ext cx="3195878" cy="1130542"/>
            <a:chOff x="0" y="0"/>
            <a:chExt cx="4261170" cy="1507389"/>
          </a:xfrm>
        </p:grpSpPr>
        <p:sp>
          <p:nvSpPr>
            <p:cNvPr id="153" name="Google Shape;153;p4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4" name="Google Shape;154;p4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5" name="Google Shape;155;p4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6" name="Google Shape;156;p4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30724" l="0" r="0" t="30724"/>
          <a:stretch/>
        </p:blipFill>
        <p:spPr>
          <a:xfrm>
            <a:off x="1979672" y="3197039"/>
            <a:ext cx="4215263" cy="216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4255" l="0" r="0" t="4255"/>
          <a:stretch/>
        </p:blipFill>
        <p:spPr>
          <a:xfrm>
            <a:off x="7071235" y="3196384"/>
            <a:ext cx="4215263" cy="216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15691" l="0" r="0" t="15691"/>
          <a:stretch/>
        </p:blipFill>
        <p:spPr>
          <a:xfrm>
            <a:off x="12038973" y="3197039"/>
            <a:ext cx="4215263" cy="216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5"/>
          <p:cNvGrpSpPr/>
          <p:nvPr/>
        </p:nvGrpSpPr>
        <p:grpSpPr>
          <a:xfrm>
            <a:off x="2829729" y="6673034"/>
            <a:ext cx="454547" cy="433240"/>
            <a:chOff x="0" y="0"/>
            <a:chExt cx="812800" cy="774700"/>
          </a:xfrm>
        </p:grpSpPr>
        <p:sp>
          <p:nvSpPr>
            <p:cNvPr id="165" name="Google Shape;165;p5"/>
            <p:cNvSpPr/>
            <p:nvPr/>
          </p:nvSpPr>
          <p:spPr>
            <a:xfrm>
              <a:off x="0" y="0"/>
              <a:ext cx="812800" cy="774700"/>
            </a:xfrm>
            <a:custGeom>
              <a:rect b="b" l="l" r="r" t="t"/>
              <a:pathLst>
                <a:path extrusionOk="0"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66" name="Google Shape;166;p5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1878291" y="5434565"/>
            <a:ext cx="4420488" cy="999627"/>
            <a:chOff x="0" y="-38100"/>
            <a:chExt cx="2315833" cy="523691"/>
          </a:xfrm>
        </p:grpSpPr>
        <p:sp>
          <p:nvSpPr>
            <p:cNvPr id="168" name="Google Shape;168;p5"/>
            <p:cNvSpPr/>
            <p:nvPr/>
          </p:nvSpPr>
          <p:spPr>
            <a:xfrm>
              <a:off x="0" y="0"/>
              <a:ext cx="2315833" cy="485591"/>
            </a:xfrm>
            <a:custGeom>
              <a:rect b="b" l="l" r="r" t="t"/>
              <a:pathLst>
                <a:path extrusionOk="0" h="485591" w="2315833">
                  <a:moveTo>
                    <a:pt x="2112633" y="0"/>
                  </a:moveTo>
                  <a:cubicBezTo>
                    <a:pt x="2224857" y="0"/>
                    <a:pt x="2315833" y="108703"/>
                    <a:pt x="2315833" y="242795"/>
                  </a:cubicBezTo>
                  <a:cubicBezTo>
                    <a:pt x="2315833" y="376887"/>
                    <a:pt x="2224857" y="485591"/>
                    <a:pt x="2112633" y="485591"/>
                  </a:cubicBezTo>
                  <a:lnTo>
                    <a:pt x="203200" y="485591"/>
                  </a:lnTo>
                  <a:cubicBezTo>
                    <a:pt x="90976" y="485591"/>
                    <a:pt x="0" y="376887"/>
                    <a:pt x="0" y="242795"/>
                  </a:cubicBezTo>
                  <a:cubicBezTo>
                    <a:pt x="0" y="1087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0" y="-38100"/>
              <a:ext cx="2315833" cy="523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6933756" y="5434565"/>
            <a:ext cx="4420488" cy="999627"/>
            <a:chOff x="0" y="-38100"/>
            <a:chExt cx="2315833" cy="523691"/>
          </a:xfrm>
        </p:grpSpPr>
        <p:sp>
          <p:nvSpPr>
            <p:cNvPr id="171" name="Google Shape;171;p5"/>
            <p:cNvSpPr/>
            <p:nvPr/>
          </p:nvSpPr>
          <p:spPr>
            <a:xfrm>
              <a:off x="0" y="0"/>
              <a:ext cx="2315833" cy="485591"/>
            </a:xfrm>
            <a:custGeom>
              <a:rect b="b" l="l" r="r" t="t"/>
              <a:pathLst>
                <a:path extrusionOk="0" h="485591" w="2315833">
                  <a:moveTo>
                    <a:pt x="2112633" y="0"/>
                  </a:moveTo>
                  <a:cubicBezTo>
                    <a:pt x="2224857" y="0"/>
                    <a:pt x="2315833" y="108703"/>
                    <a:pt x="2315833" y="242795"/>
                  </a:cubicBezTo>
                  <a:cubicBezTo>
                    <a:pt x="2315833" y="376887"/>
                    <a:pt x="2224857" y="485591"/>
                    <a:pt x="2112633" y="485591"/>
                  </a:cubicBezTo>
                  <a:lnTo>
                    <a:pt x="203200" y="485591"/>
                  </a:lnTo>
                  <a:cubicBezTo>
                    <a:pt x="90976" y="485591"/>
                    <a:pt x="0" y="376887"/>
                    <a:pt x="0" y="242795"/>
                  </a:cubicBezTo>
                  <a:cubicBezTo>
                    <a:pt x="0" y="1087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0" y="-38100"/>
              <a:ext cx="2315833" cy="523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11936361" y="5391508"/>
            <a:ext cx="4420488" cy="999627"/>
            <a:chOff x="0" y="-38100"/>
            <a:chExt cx="2315833" cy="523691"/>
          </a:xfrm>
        </p:grpSpPr>
        <p:sp>
          <p:nvSpPr>
            <p:cNvPr id="174" name="Google Shape;174;p5"/>
            <p:cNvSpPr/>
            <p:nvPr/>
          </p:nvSpPr>
          <p:spPr>
            <a:xfrm>
              <a:off x="0" y="0"/>
              <a:ext cx="2315833" cy="485591"/>
            </a:xfrm>
            <a:custGeom>
              <a:rect b="b" l="l" r="r" t="t"/>
              <a:pathLst>
                <a:path extrusionOk="0" h="485591" w="2315833">
                  <a:moveTo>
                    <a:pt x="2112633" y="0"/>
                  </a:moveTo>
                  <a:cubicBezTo>
                    <a:pt x="2224857" y="0"/>
                    <a:pt x="2315833" y="108703"/>
                    <a:pt x="2315833" y="242795"/>
                  </a:cubicBezTo>
                  <a:cubicBezTo>
                    <a:pt x="2315833" y="376887"/>
                    <a:pt x="2224857" y="485591"/>
                    <a:pt x="2112633" y="485591"/>
                  </a:cubicBezTo>
                  <a:lnTo>
                    <a:pt x="203200" y="485591"/>
                  </a:lnTo>
                  <a:cubicBezTo>
                    <a:pt x="90976" y="485591"/>
                    <a:pt x="0" y="376887"/>
                    <a:pt x="0" y="242795"/>
                  </a:cubicBezTo>
                  <a:cubicBezTo>
                    <a:pt x="0" y="1087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0" y="-38100"/>
              <a:ext cx="2315833" cy="523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3342527" y="6673034"/>
            <a:ext cx="454547" cy="433240"/>
            <a:chOff x="0" y="0"/>
            <a:chExt cx="812800" cy="774700"/>
          </a:xfrm>
        </p:grpSpPr>
        <p:sp>
          <p:nvSpPr>
            <p:cNvPr id="177" name="Google Shape;177;p5"/>
            <p:cNvSpPr/>
            <p:nvPr/>
          </p:nvSpPr>
          <p:spPr>
            <a:xfrm>
              <a:off x="0" y="0"/>
              <a:ext cx="812800" cy="774700"/>
            </a:xfrm>
            <a:custGeom>
              <a:rect b="b" l="l" r="r" t="t"/>
              <a:pathLst>
                <a:path extrusionOk="0"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78" name="Google Shape;178;p5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3852861" y="6673034"/>
            <a:ext cx="454547" cy="433240"/>
            <a:chOff x="0" y="0"/>
            <a:chExt cx="812800" cy="774700"/>
          </a:xfrm>
        </p:grpSpPr>
        <p:sp>
          <p:nvSpPr>
            <p:cNvPr id="180" name="Google Shape;180;p5"/>
            <p:cNvSpPr/>
            <p:nvPr/>
          </p:nvSpPr>
          <p:spPr>
            <a:xfrm>
              <a:off x="0" y="0"/>
              <a:ext cx="812800" cy="774700"/>
            </a:xfrm>
            <a:custGeom>
              <a:rect b="b" l="l" r="r" t="t"/>
              <a:pathLst>
                <a:path extrusionOk="0"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81" name="Google Shape;181;p5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5"/>
          <p:cNvGrpSpPr/>
          <p:nvPr/>
        </p:nvGrpSpPr>
        <p:grpSpPr>
          <a:xfrm rot="5400000">
            <a:off x="-9632392" y="7459608"/>
            <a:ext cx="19409443" cy="1606017"/>
            <a:chOff x="0" y="-38100"/>
            <a:chExt cx="5111952" cy="422984"/>
          </a:xfrm>
        </p:grpSpPr>
        <p:sp>
          <p:nvSpPr>
            <p:cNvPr id="183" name="Google Shape;183;p5"/>
            <p:cNvSpPr/>
            <p:nvPr/>
          </p:nvSpPr>
          <p:spPr>
            <a:xfrm>
              <a:off x="0" y="0"/>
              <a:ext cx="5111952" cy="384884"/>
            </a:xfrm>
            <a:custGeom>
              <a:rect b="b" l="l" r="r" t="t"/>
              <a:pathLst>
                <a:path extrusionOk="0" h="384884" w="5111952">
                  <a:moveTo>
                    <a:pt x="0" y="0"/>
                  </a:moveTo>
                  <a:lnTo>
                    <a:pt x="5111952" y="0"/>
                  </a:lnTo>
                  <a:lnTo>
                    <a:pt x="5111952" y="384884"/>
                  </a:lnTo>
                  <a:lnTo>
                    <a:pt x="0" y="384884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184" name="Google Shape;184;p5"/>
            <p:cNvSpPr txBox="1"/>
            <p:nvPr/>
          </p:nvSpPr>
          <p:spPr>
            <a:xfrm>
              <a:off x="0" y="-38100"/>
              <a:ext cx="5111952" cy="422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4363195" y="6673034"/>
            <a:ext cx="454547" cy="433240"/>
            <a:chOff x="0" y="0"/>
            <a:chExt cx="812800" cy="774700"/>
          </a:xfrm>
        </p:grpSpPr>
        <p:sp>
          <p:nvSpPr>
            <p:cNvPr id="186" name="Google Shape;186;p5"/>
            <p:cNvSpPr/>
            <p:nvPr/>
          </p:nvSpPr>
          <p:spPr>
            <a:xfrm>
              <a:off x="0" y="0"/>
              <a:ext cx="812800" cy="774700"/>
            </a:xfrm>
            <a:custGeom>
              <a:rect b="b" l="l" r="r" t="t"/>
              <a:pathLst>
                <a:path extrusionOk="0"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87" name="Google Shape;187;p5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5"/>
          <p:cNvGrpSpPr/>
          <p:nvPr/>
        </p:nvGrpSpPr>
        <p:grpSpPr>
          <a:xfrm>
            <a:off x="4875993" y="6673034"/>
            <a:ext cx="454547" cy="433240"/>
            <a:chOff x="0" y="0"/>
            <a:chExt cx="812800" cy="774700"/>
          </a:xfrm>
        </p:grpSpPr>
        <p:sp>
          <p:nvSpPr>
            <p:cNvPr id="189" name="Google Shape;189;p5"/>
            <p:cNvSpPr/>
            <p:nvPr/>
          </p:nvSpPr>
          <p:spPr>
            <a:xfrm>
              <a:off x="0" y="0"/>
              <a:ext cx="812800" cy="774700"/>
            </a:xfrm>
            <a:custGeom>
              <a:rect b="b" l="l" r="r" t="t"/>
              <a:pathLst>
                <a:path extrusionOk="0"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190" name="Google Shape;190;p5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5"/>
          <p:cNvSpPr/>
          <p:nvPr/>
        </p:nvSpPr>
        <p:spPr>
          <a:xfrm rot="5400000">
            <a:off x="14977214" y="-387370"/>
            <a:ext cx="1130542" cy="3195878"/>
          </a:xfrm>
          <a:custGeom>
            <a:rect b="b" l="l" r="r" t="t"/>
            <a:pathLst>
              <a:path extrusionOk="0" h="3195878" w="1130542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5"/>
          <p:cNvSpPr/>
          <p:nvPr/>
        </p:nvSpPr>
        <p:spPr>
          <a:xfrm>
            <a:off x="15255043" y="-453766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5"/>
          <p:cNvSpPr/>
          <p:nvPr/>
        </p:nvSpPr>
        <p:spPr>
          <a:xfrm>
            <a:off x="11032756" y="891326"/>
            <a:ext cx="2812564" cy="2162183"/>
          </a:xfrm>
          <a:custGeom>
            <a:rect b="b" l="l" r="r" t="t"/>
            <a:pathLst>
              <a:path extrusionOk="0" h="2162183" w="2812564">
                <a:moveTo>
                  <a:pt x="0" y="0"/>
                </a:moveTo>
                <a:lnTo>
                  <a:pt x="2812564" y="0"/>
                </a:lnTo>
                <a:lnTo>
                  <a:pt x="2812564" y="2162183"/>
                </a:lnTo>
                <a:lnTo>
                  <a:pt x="0" y="2162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37044" l="-7993" r="-11440" t="-18317"/>
            </a:stretch>
          </a:blipFill>
          <a:ln>
            <a:noFill/>
          </a:ln>
        </p:spPr>
      </p:sp>
      <p:sp>
        <p:nvSpPr>
          <p:cNvPr id="194" name="Google Shape;194;p5"/>
          <p:cNvSpPr txBox="1"/>
          <p:nvPr/>
        </p:nvSpPr>
        <p:spPr>
          <a:xfrm>
            <a:off x="2088073" y="7334874"/>
            <a:ext cx="4106862" cy="2041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METAL DISEÑO CHILE SPA, fundada en 2009 en Santiago, sigue el legado de MAESTRANZA RAS (1990-2009), especializándose en piezas metálicas para ascensores y estructuras de acero inoxidable.</a:t>
            </a:r>
            <a:endParaRPr/>
          </a:p>
        </p:txBody>
      </p:sp>
      <p:sp>
        <p:nvSpPr>
          <p:cNvPr id="195" name="Google Shape;195;p5"/>
          <p:cNvSpPr txBox="1"/>
          <p:nvPr/>
        </p:nvSpPr>
        <p:spPr>
          <a:xfrm>
            <a:off x="2364711" y="5706737"/>
            <a:ext cx="3447647" cy="510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HISTORIA</a:t>
            </a:r>
            <a:endParaRPr/>
          </a:p>
        </p:txBody>
      </p:sp>
      <p:sp>
        <p:nvSpPr>
          <p:cNvPr id="196" name="Google Shape;196;p5"/>
          <p:cNvSpPr txBox="1"/>
          <p:nvPr/>
        </p:nvSpPr>
        <p:spPr>
          <a:xfrm>
            <a:off x="7090569" y="7334874"/>
            <a:ext cx="4106862" cy="1698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Liderar en carpintería metálica con soluciones de alta calidad, guiados por los valores de Maestranza RAS, enfocándose en integridad, innovación y eficiencia</a:t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7327440" y="5706737"/>
            <a:ext cx="3705316" cy="510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PROPÓSITO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12249987" y="7110030"/>
            <a:ext cx="4106862" cy="2384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valora la tradición, innovación y excelencia. La empresa fomenta un ambiente colaborativo centrado en la integridad y calidad, motivando al equipo a alcanzar su máximo potencial y a ofrecer soluciones excepcionales en carpintería metálica.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12222443" y="5473759"/>
            <a:ext cx="3960290" cy="8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FE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 CORPORATIVA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2006500" y="1650218"/>
            <a:ext cx="11184556" cy="83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12" u="none" cap="none" strike="noStrike">
                <a:solidFill>
                  <a:srgbClr val="0E17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METALDISEÑO CHILE SPA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6"/>
          <p:cNvGrpSpPr/>
          <p:nvPr/>
        </p:nvGrpSpPr>
        <p:grpSpPr>
          <a:xfrm>
            <a:off x="3957480" y="4262174"/>
            <a:ext cx="10373041" cy="1791228"/>
            <a:chOff x="0" y="38100"/>
            <a:chExt cx="13830721" cy="2388304"/>
          </a:xfrm>
        </p:grpSpPr>
        <p:sp>
          <p:nvSpPr>
            <p:cNvPr id="206" name="Google Shape;206;p6"/>
            <p:cNvSpPr txBox="1"/>
            <p:nvPr/>
          </p:nvSpPr>
          <p:spPr>
            <a:xfrm>
              <a:off x="0" y="38100"/>
              <a:ext cx="13830721" cy="146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4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812" u="none" cap="none" strike="noStrike">
                  <a:solidFill>
                    <a:srgbClr val="0E178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PROBLEMÁTICA</a:t>
              </a:r>
              <a:endParaRPr/>
            </a:p>
          </p:txBody>
        </p:sp>
        <p:grpSp>
          <p:nvGrpSpPr>
            <p:cNvPr id="207" name="Google Shape;207;p6"/>
            <p:cNvGrpSpPr/>
            <p:nvPr/>
          </p:nvGrpSpPr>
          <p:grpSpPr>
            <a:xfrm>
              <a:off x="3840" y="1783647"/>
              <a:ext cx="13826881" cy="642757"/>
              <a:chOff x="0" y="-38100"/>
              <a:chExt cx="2731236" cy="126964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2731236" cy="88864"/>
              </a:xfrm>
              <a:custGeom>
                <a:rect b="b" l="l" r="r" t="t"/>
                <a:pathLst>
                  <a:path extrusionOk="0" h="88864" w="2731236">
                    <a:moveTo>
                      <a:pt x="0" y="0"/>
                    </a:moveTo>
                    <a:lnTo>
                      <a:pt x="2731236" y="0"/>
                    </a:lnTo>
                    <a:lnTo>
                      <a:pt x="2731236" y="88864"/>
                    </a:lnTo>
                    <a:lnTo>
                      <a:pt x="0" y="88864"/>
                    </a:lnTo>
                    <a:close/>
                  </a:path>
                </a:pathLst>
              </a:custGeom>
              <a:solidFill>
                <a:srgbClr val="3F4BDF"/>
              </a:solidFill>
              <a:ln>
                <a:noFill/>
              </a:ln>
            </p:spPr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38100"/>
                <a:ext cx="2731236" cy="12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0" name="Google Shape;210;p6"/>
          <p:cNvSpPr/>
          <p:nvPr/>
        </p:nvSpPr>
        <p:spPr>
          <a:xfrm rot="5400000">
            <a:off x="16355121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1" y="0"/>
                </a:lnTo>
                <a:lnTo>
                  <a:pt x="1130541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6"/>
          <p:cNvSpPr/>
          <p:nvPr/>
        </p:nvSpPr>
        <p:spPr>
          <a:xfrm rot="5400000">
            <a:off x="15493801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2" y="0"/>
                </a:lnTo>
                <a:lnTo>
                  <a:pt x="1130542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6"/>
          <p:cNvSpPr/>
          <p:nvPr/>
        </p:nvSpPr>
        <p:spPr>
          <a:xfrm rot="5400000">
            <a:off x="14664801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2" y="0"/>
                </a:lnTo>
                <a:lnTo>
                  <a:pt x="1130542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6"/>
          <p:cNvSpPr/>
          <p:nvPr/>
        </p:nvSpPr>
        <p:spPr>
          <a:xfrm rot="5400000">
            <a:off x="13865832" y="8905006"/>
            <a:ext cx="1130542" cy="706589"/>
          </a:xfrm>
          <a:custGeom>
            <a:rect b="b" l="l" r="r" t="t"/>
            <a:pathLst>
              <a:path extrusionOk="0" h="706589" w="1130542">
                <a:moveTo>
                  <a:pt x="0" y="0"/>
                </a:moveTo>
                <a:lnTo>
                  <a:pt x="1130541" y="0"/>
                </a:lnTo>
                <a:lnTo>
                  <a:pt x="1130541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6"/>
          <p:cNvSpPr/>
          <p:nvPr/>
        </p:nvSpPr>
        <p:spPr>
          <a:xfrm>
            <a:off x="14773206" y="9258300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4" y="0"/>
                </a:lnTo>
                <a:lnTo>
                  <a:pt x="3514794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6"/>
          <p:cNvSpPr/>
          <p:nvPr/>
        </p:nvSpPr>
        <p:spPr>
          <a:xfrm>
            <a:off x="442685" y="-900043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5" y="0"/>
                </a:lnTo>
                <a:lnTo>
                  <a:pt x="3514795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6" name="Google Shape;216;p6"/>
          <p:cNvGrpSpPr/>
          <p:nvPr/>
        </p:nvGrpSpPr>
        <p:grpSpPr>
          <a:xfrm>
            <a:off x="1498893" y="463429"/>
            <a:ext cx="3195878" cy="1130542"/>
            <a:chOff x="0" y="0"/>
            <a:chExt cx="4261170" cy="1507389"/>
          </a:xfrm>
        </p:grpSpPr>
        <p:sp>
          <p:nvSpPr>
            <p:cNvPr id="217" name="Google Shape;217;p6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8" name="Google Shape;218;p6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9" name="Google Shape;219;p6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0" name="Google Shape;220;p6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7"/>
          <p:cNvGrpSpPr/>
          <p:nvPr/>
        </p:nvGrpSpPr>
        <p:grpSpPr>
          <a:xfrm>
            <a:off x="-1921796" y="-1252725"/>
            <a:ext cx="14552378" cy="1637846"/>
            <a:chOff x="0" y="-38100"/>
            <a:chExt cx="3832725" cy="431367"/>
          </a:xfrm>
        </p:grpSpPr>
        <p:sp>
          <p:nvSpPr>
            <p:cNvPr id="226" name="Google Shape;226;p7"/>
            <p:cNvSpPr/>
            <p:nvPr/>
          </p:nvSpPr>
          <p:spPr>
            <a:xfrm>
              <a:off x="0" y="0"/>
              <a:ext cx="3832725" cy="393267"/>
            </a:xfrm>
            <a:custGeom>
              <a:rect b="b" l="l" r="r" t="t"/>
              <a:pathLst>
                <a:path extrusionOk="0" h="393267" w="3832725">
                  <a:moveTo>
                    <a:pt x="0" y="0"/>
                  </a:moveTo>
                  <a:lnTo>
                    <a:pt x="3832725" y="0"/>
                  </a:lnTo>
                  <a:lnTo>
                    <a:pt x="3832725" y="393267"/>
                  </a:lnTo>
                  <a:lnTo>
                    <a:pt x="0" y="393267"/>
                  </a:lnTo>
                  <a:close/>
                </a:path>
              </a:pathLst>
            </a:custGeom>
            <a:solidFill>
              <a:srgbClr val="0E1789"/>
            </a:solidFill>
            <a:ln>
              <a:noFill/>
            </a:ln>
          </p:spPr>
        </p:sp>
        <p:sp>
          <p:nvSpPr>
            <p:cNvPr id="227" name="Google Shape;227;p7"/>
            <p:cNvSpPr txBox="1"/>
            <p:nvPr/>
          </p:nvSpPr>
          <p:spPr>
            <a:xfrm>
              <a:off x="0" y="-38100"/>
              <a:ext cx="3832725" cy="43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7"/>
          <p:cNvSpPr txBox="1"/>
          <p:nvPr/>
        </p:nvSpPr>
        <p:spPr>
          <a:xfrm>
            <a:off x="3331228" y="4253928"/>
            <a:ext cx="11625544" cy="999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189" u="none" cap="none" strike="noStrike">
                <a:solidFill>
                  <a:srgbClr val="0E17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PROPUESTA DE SOLUCIÓN</a:t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 rot="5400000">
            <a:off x="14977214" y="-387370"/>
            <a:ext cx="1130542" cy="3195878"/>
          </a:xfrm>
          <a:custGeom>
            <a:rect b="b" l="l" r="r" t="t"/>
            <a:pathLst>
              <a:path extrusionOk="0" h="3195878" w="1130542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7"/>
          <p:cNvSpPr/>
          <p:nvPr/>
        </p:nvSpPr>
        <p:spPr>
          <a:xfrm>
            <a:off x="15255043" y="-453766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1" name="Google Shape;231;p7"/>
          <p:cNvGrpSpPr/>
          <p:nvPr/>
        </p:nvGrpSpPr>
        <p:grpSpPr>
          <a:xfrm>
            <a:off x="6321021" y="9769538"/>
            <a:ext cx="12619123" cy="979099"/>
            <a:chOff x="0" y="-38100"/>
            <a:chExt cx="3323555" cy="257870"/>
          </a:xfrm>
        </p:grpSpPr>
        <p:sp>
          <p:nvSpPr>
            <p:cNvPr id="232" name="Google Shape;232;p7"/>
            <p:cNvSpPr/>
            <p:nvPr/>
          </p:nvSpPr>
          <p:spPr>
            <a:xfrm>
              <a:off x="0" y="0"/>
              <a:ext cx="3323555" cy="219770"/>
            </a:xfrm>
            <a:custGeom>
              <a:rect b="b" l="l" r="r" t="t"/>
              <a:pathLst>
                <a:path extrusionOk="0" h="219770" w="3323555">
                  <a:moveTo>
                    <a:pt x="0" y="0"/>
                  </a:moveTo>
                  <a:lnTo>
                    <a:pt x="3323555" y="0"/>
                  </a:lnTo>
                  <a:lnTo>
                    <a:pt x="3323555" y="219770"/>
                  </a:lnTo>
                  <a:lnTo>
                    <a:pt x="0" y="219770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233" name="Google Shape;233;p7"/>
            <p:cNvSpPr txBox="1"/>
            <p:nvPr/>
          </p:nvSpPr>
          <p:spPr>
            <a:xfrm>
              <a:off x="0" y="-38100"/>
              <a:ext cx="3323555" cy="257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7"/>
          <p:cNvSpPr/>
          <p:nvPr/>
        </p:nvSpPr>
        <p:spPr>
          <a:xfrm rot="5400000">
            <a:off x="1374832" y="7526117"/>
            <a:ext cx="1130542" cy="3195878"/>
          </a:xfrm>
          <a:custGeom>
            <a:rect b="b" l="l" r="r" t="t"/>
            <a:pathLst>
              <a:path extrusionOk="0" h="3195878" w="1130542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7"/>
          <p:cNvSpPr/>
          <p:nvPr/>
        </p:nvSpPr>
        <p:spPr>
          <a:xfrm>
            <a:off x="1652661" y="9084302"/>
            <a:ext cx="3032957" cy="1664335"/>
          </a:xfrm>
          <a:custGeom>
            <a:rect b="b" l="l" r="r" t="t"/>
            <a:pathLst>
              <a:path extrusionOk="0" h="1664335" w="3032957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8"/>
          <p:cNvGrpSpPr/>
          <p:nvPr/>
        </p:nvGrpSpPr>
        <p:grpSpPr>
          <a:xfrm>
            <a:off x="-721430" y="1494779"/>
            <a:ext cx="10370161" cy="482067"/>
            <a:chOff x="0" y="-38100"/>
            <a:chExt cx="2731236" cy="126964"/>
          </a:xfrm>
        </p:grpSpPr>
        <p:sp>
          <p:nvSpPr>
            <p:cNvPr id="241" name="Google Shape;241;p8"/>
            <p:cNvSpPr/>
            <p:nvPr/>
          </p:nvSpPr>
          <p:spPr>
            <a:xfrm>
              <a:off x="0" y="0"/>
              <a:ext cx="2731236" cy="88864"/>
            </a:xfrm>
            <a:custGeom>
              <a:rect b="b" l="l" r="r" t="t"/>
              <a:pathLst>
                <a:path extrusionOk="0" h="88864" w="2731236">
                  <a:moveTo>
                    <a:pt x="0" y="0"/>
                  </a:moveTo>
                  <a:lnTo>
                    <a:pt x="2731236" y="0"/>
                  </a:lnTo>
                  <a:lnTo>
                    <a:pt x="2731236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242" name="Google Shape;242;p8"/>
            <p:cNvSpPr txBox="1"/>
            <p:nvPr/>
          </p:nvSpPr>
          <p:spPr>
            <a:xfrm>
              <a:off x="0" y="-38100"/>
              <a:ext cx="2731236" cy="126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1842" l="0" r="0" t="1843"/>
          <a:stretch/>
        </p:blipFill>
        <p:spPr>
          <a:xfrm>
            <a:off x="-6575523" y="135743"/>
            <a:ext cx="8305136" cy="106652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/>
          <p:nvPr/>
        </p:nvSpPr>
        <p:spPr>
          <a:xfrm>
            <a:off x="4463651" y="0"/>
            <a:ext cx="13824349" cy="10388780"/>
          </a:xfrm>
          <a:custGeom>
            <a:rect b="b" l="l" r="r" t="t"/>
            <a:pathLst>
              <a:path extrusionOk="0" h="10388780" w="13824349">
                <a:moveTo>
                  <a:pt x="0" y="0"/>
                </a:moveTo>
                <a:lnTo>
                  <a:pt x="13824349" y="0"/>
                </a:lnTo>
                <a:lnTo>
                  <a:pt x="13824349" y="10388780"/>
                </a:lnTo>
                <a:lnTo>
                  <a:pt x="0" y="10388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16" l="-2669" r="-9900" t="-10662"/>
            </a:stretch>
          </a:blipFill>
          <a:ln>
            <a:noFill/>
          </a:ln>
        </p:spPr>
      </p:sp>
      <p:sp>
        <p:nvSpPr>
          <p:cNvPr id="245" name="Google Shape;245;p8"/>
          <p:cNvSpPr txBox="1"/>
          <p:nvPr/>
        </p:nvSpPr>
        <p:spPr>
          <a:xfrm>
            <a:off x="2161536" y="699034"/>
            <a:ext cx="8153449" cy="940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12" u="none" cap="none" strike="noStrike">
                <a:solidFill>
                  <a:srgbClr val="0E17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BPMN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9"/>
          <p:cNvGrpSpPr/>
          <p:nvPr/>
        </p:nvGrpSpPr>
        <p:grpSpPr>
          <a:xfrm>
            <a:off x="3694729" y="2067612"/>
            <a:ext cx="11981018" cy="482067"/>
            <a:chOff x="0" y="-38100"/>
            <a:chExt cx="3155494" cy="126964"/>
          </a:xfrm>
        </p:grpSpPr>
        <p:sp>
          <p:nvSpPr>
            <p:cNvPr id="251" name="Google Shape;251;p9"/>
            <p:cNvSpPr/>
            <p:nvPr/>
          </p:nvSpPr>
          <p:spPr>
            <a:xfrm>
              <a:off x="0" y="0"/>
              <a:ext cx="3155494" cy="88864"/>
            </a:xfrm>
            <a:custGeom>
              <a:rect b="b" l="l" r="r" t="t"/>
              <a:pathLst>
                <a:path extrusionOk="0" h="88864" w="3155494">
                  <a:moveTo>
                    <a:pt x="0" y="0"/>
                  </a:moveTo>
                  <a:lnTo>
                    <a:pt x="3155494" y="0"/>
                  </a:lnTo>
                  <a:lnTo>
                    <a:pt x="3155494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3F4BDF"/>
            </a:solidFill>
            <a:ln>
              <a:noFill/>
            </a:ln>
          </p:spPr>
        </p:sp>
        <p:sp>
          <p:nvSpPr>
            <p:cNvPr id="252" name="Google Shape;252;p9"/>
            <p:cNvSpPr txBox="1"/>
            <p:nvPr/>
          </p:nvSpPr>
          <p:spPr>
            <a:xfrm>
              <a:off x="0" y="-38100"/>
              <a:ext cx="3155494" cy="126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9"/>
          <p:cNvSpPr txBox="1"/>
          <p:nvPr/>
        </p:nvSpPr>
        <p:spPr>
          <a:xfrm>
            <a:off x="3957480" y="615829"/>
            <a:ext cx="11131310" cy="207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12" u="none" cap="none" strike="noStrike">
                <a:solidFill>
                  <a:srgbClr val="0E17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METODOLOGÍA DE DESARROLLO A UTILIZAR</a:t>
            </a:r>
            <a:endParaRPr/>
          </a:p>
          <a:p>
            <a:pPr indent="0" lvl="0" marL="0" marR="0" rtl="0" algn="ctr">
              <a:lnSpc>
                <a:spcPct val="9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12" u="none" cap="none" strike="noStrike">
              <a:solidFill>
                <a:srgbClr val="0E17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4" name="Google Shape;254;p9"/>
          <p:cNvGrpSpPr/>
          <p:nvPr/>
        </p:nvGrpSpPr>
        <p:grpSpPr>
          <a:xfrm>
            <a:off x="14077808" y="8693029"/>
            <a:ext cx="3195878" cy="1130542"/>
            <a:chOff x="0" y="0"/>
            <a:chExt cx="4261170" cy="1507389"/>
          </a:xfrm>
        </p:grpSpPr>
        <p:sp>
          <p:nvSpPr>
            <p:cNvPr id="255" name="Google Shape;255;p9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6" name="Google Shape;256;p9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7" name="Google Shape;257;p9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8" name="Google Shape;258;p9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59" name="Google Shape;259;p9"/>
          <p:cNvSpPr/>
          <p:nvPr/>
        </p:nvSpPr>
        <p:spPr>
          <a:xfrm>
            <a:off x="14773206" y="9258300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4" y="0"/>
                </a:lnTo>
                <a:lnTo>
                  <a:pt x="3514794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9"/>
          <p:cNvSpPr/>
          <p:nvPr/>
        </p:nvSpPr>
        <p:spPr>
          <a:xfrm>
            <a:off x="442685" y="-900043"/>
            <a:ext cx="3514794" cy="1928743"/>
          </a:xfrm>
          <a:custGeom>
            <a:rect b="b" l="l" r="r" t="t"/>
            <a:pathLst>
              <a:path extrusionOk="0" h="1928743" w="3514794">
                <a:moveTo>
                  <a:pt x="0" y="0"/>
                </a:moveTo>
                <a:lnTo>
                  <a:pt x="3514795" y="0"/>
                </a:lnTo>
                <a:lnTo>
                  <a:pt x="3514795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1" name="Google Shape;261;p9"/>
          <p:cNvGrpSpPr/>
          <p:nvPr/>
        </p:nvGrpSpPr>
        <p:grpSpPr>
          <a:xfrm>
            <a:off x="1498893" y="463429"/>
            <a:ext cx="3195878" cy="1130542"/>
            <a:chOff x="0" y="0"/>
            <a:chExt cx="4261170" cy="1507389"/>
          </a:xfrm>
        </p:grpSpPr>
        <p:sp>
          <p:nvSpPr>
            <p:cNvPr id="262" name="Google Shape;262;p9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3" name="Google Shape;263;p9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4" name="Google Shape;264;p9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5" name="Google Shape;265;p9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rect b="b" l="l" r="r" t="t"/>
              <a:pathLst>
                <a:path extrusionOk="0" h="942118" w="1507389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66" name="Google Shape;266;p9"/>
          <p:cNvSpPr/>
          <p:nvPr/>
        </p:nvSpPr>
        <p:spPr>
          <a:xfrm>
            <a:off x="4541872" y="3119133"/>
            <a:ext cx="9204256" cy="6139167"/>
          </a:xfrm>
          <a:custGeom>
            <a:rect b="b" l="l" r="r" t="t"/>
            <a:pathLst>
              <a:path extrusionOk="0" h="6139167" w="9204256">
                <a:moveTo>
                  <a:pt x="0" y="0"/>
                </a:moveTo>
                <a:lnTo>
                  <a:pt x="9204256" y="0"/>
                </a:lnTo>
                <a:lnTo>
                  <a:pt x="920425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