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dd60637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dd60637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4171ee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4171e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4171ee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4171ee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74171ee2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74171ee2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Moral Machine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395975" y="3231575"/>
            <a:ext cx="43854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Applications of Heuristics as a Scientific Methodology on Military, Medical and Industrial Fields.</a:t>
            </a:r>
            <a:endParaRPr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INDUSTRY: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950" y="1269225"/>
            <a:ext cx="631118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MILITARY: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75" y="1264488"/>
            <a:ext cx="67627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MEDICAL: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000" y="1114275"/>
            <a:ext cx="6925400" cy="36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2252625" y="1820375"/>
            <a:ext cx="4886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CONCLUSION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