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5" name="Google Shape;55;p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panoramica con didascalia">
  <p:cSld name="Immagine panoramica con didascali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sottotitolo">
  <p:cSld name="Titolo e sottotitol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zione con didascalia">
  <p:cSld name="Citazione con didascali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heda nome">
  <p:cSld name="Scheda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onne">
  <p:cSld name="3 colonn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onne immagine">
  <p:cSld name="3 colonne immagin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9" name="Google Shape;59;p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1" name="Google Shape;61;p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" name="Google Shape;67;p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Google Shape;79;p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8" name="Google Shape;88;p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Google Shape;95;p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0" name="Google Shape;100;p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5" name="Google Shape;105;p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4" name="Google Shape;114;p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A1F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9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36" name="Google Shape;236;p1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2" name="Google Shape;242;p1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3" name="Google Shape;243;p1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5" name="Google Shape;245;p1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6" name="Google Shape;246;p1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49" name="Google Shape;249;p1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1" name="Google Shape;251;p1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4" name="Google Shape;254;p1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7" name="Google Shape;257;p1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59" name="Google Shape;259;p1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1" name="Google Shape;261;p1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3" name="Google Shape;263;p1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7" name="Google Shape;267;p1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8" name="Google Shape;268;p1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0" name="Google Shape;270;p1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1" name="Google Shape;271;p1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3" name="Google Shape;273;p1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5" name="Google Shape;275;p1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8" name="Google Shape;278;p1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0" name="Google Shape;280;p1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3" name="Google Shape;283;p1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4" name="Google Shape;284;p1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7" name="Google Shape;287;p1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9" name="Google Shape;289;p1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F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1" name="Google Shape;291;p19"/>
          <p:cNvSpPr txBox="1"/>
          <p:nvPr>
            <p:ph type="title"/>
          </p:nvPr>
        </p:nvSpPr>
        <p:spPr>
          <a:xfrm>
            <a:off x="4420117" y="2777124"/>
            <a:ext cx="45852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GB" sz="6000"/>
              <a:t>TEAM PALO</a:t>
            </a:r>
            <a:endParaRPr/>
          </a:p>
        </p:txBody>
      </p:sp>
      <p:grpSp>
        <p:nvGrpSpPr>
          <p:cNvPr id="292" name="Google Shape;292;p1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3" name="Google Shape;293;p1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9" name="Google Shape;299;p1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1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2" name="Google Shape;302;p1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3" name="Google Shape;303;p1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6" name="Google Shape;306;p1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1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1" name="Google Shape;311;p1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4" name="Google Shape;314;p1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6" name="Google Shape;316;p1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8" name="Google Shape;318;p1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0" name="Google Shape;320;p1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4" name="Google Shape;324;p1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5" name="Google Shape;325;p1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7" name="Google Shape;327;p1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8" name="Google Shape;328;p1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0" name="Google Shape;330;p1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2" name="Google Shape;332;p1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5" name="Google Shape;335;p1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7" name="Google Shape;337;p1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0" name="Google Shape;340;p1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1" name="Google Shape;341;p1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4" name="Google Shape;344;p1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6" name="Google Shape;346;p1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60000"/>
                  </a:srgbClr>
                </a:gs>
                <a:gs pos="100000">
                  <a:srgbClr val="3B95DE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/>
        </p:nvSpPr>
        <p:spPr>
          <a:xfrm>
            <a:off x="1700212" y="3142042"/>
            <a:ext cx="8791575" cy="5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</a:pPr>
            <a:r>
              <a:rPr b="0" i="0" lang="en-GB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PALO MODEL 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type="title"/>
          </p:nvPr>
        </p:nvSpPr>
        <p:spPr>
          <a:xfrm>
            <a:off x="1143001" y="41034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GB" sz="4800">
                <a:latin typeface="Quattrocento Sans"/>
                <a:ea typeface="Quattrocento Sans"/>
                <a:cs typeface="Quattrocento Sans"/>
                <a:sym typeface="Quattrocento Sans"/>
              </a:rPr>
              <a:t>HARDWARE</a:t>
            </a:r>
            <a:endParaRPr/>
          </a:p>
        </p:txBody>
      </p:sp>
      <p:sp>
        <p:nvSpPr>
          <p:cNvPr id="357" name="Google Shape;357;p21"/>
          <p:cNvSpPr txBox="1"/>
          <p:nvPr>
            <p:ph idx="1" type="body"/>
          </p:nvPr>
        </p:nvSpPr>
        <p:spPr>
          <a:xfrm>
            <a:off x="2612335" y="1888911"/>
            <a:ext cx="6967330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Sonar position issues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Steering issues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Quick building prototype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SOFTWARE</a:t>
            </a:r>
            <a:endParaRPr/>
          </a:p>
        </p:txBody>
      </p:sp>
      <p:sp>
        <p:nvSpPr>
          <p:cNvPr id="363" name="Google Shape;363;p22"/>
          <p:cNvSpPr txBox="1"/>
          <p:nvPr>
            <p:ph idx="1" type="body"/>
          </p:nvPr>
        </p:nvSpPr>
        <p:spPr>
          <a:xfrm>
            <a:off x="2452515" y="2097088"/>
            <a:ext cx="728379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GB" sz="3600"/>
              <a:t>PID powered algorithm</a:t>
            </a:r>
            <a:endParaRPr/>
          </a:p>
          <a:p>
            <a:pPr indent="-285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Char char="•"/>
            </a:pPr>
            <a:r>
              <a:rPr lang="en-GB" sz="3600"/>
              <a:t>Sonar exceptions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GB" sz="4400">
                <a:latin typeface="Quattrocento Sans"/>
                <a:ea typeface="Quattrocento Sans"/>
                <a:cs typeface="Quattrocento Sans"/>
                <a:sym typeface="Quattrocento Sans"/>
              </a:rPr>
              <a:t>COSTS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1602231" y="2097087"/>
            <a:ext cx="8984362" cy="4142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>
                <a:latin typeface="Quattrocento Sans"/>
                <a:ea typeface="Quattrocento Sans"/>
                <a:cs typeface="Quattrocento Sans"/>
                <a:sym typeface="Quattrocento Sans"/>
              </a:rPr>
              <a:t>To develop the Palo Model T we’ve spent a total of 1800 LeoCoins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>
                <a:latin typeface="Quattrocento Sans"/>
                <a:ea typeface="Quattrocento Sans"/>
                <a:cs typeface="Quattrocento Sans"/>
                <a:sym typeface="Quattrocento Sans"/>
              </a:rPr>
              <a:t>To test the Palo model T on the circuit we’ve spent 475 more LeoCoins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interni, torta, parete, tavolo&#10;&#10;Descrizione generata automaticamente" id="374" name="Google Shape;3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" y="0"/>
            <a:ext cx="121893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4"/>
          <p:cNvSpPr txBox="1"/>
          <p:nvPr>
            <p:ph type="title"/>
          </p:nvPr>
        </p:nvSpPr>
        <p:spPr>
          <a:xfrm>
            <a:off x="1838997" y="921820"/>
            <a:ext cx="8514005" cy="878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000"/>
              <a:buFont typeface="Twentieth Century"/>
              <a:buNone/>
            </a:pPr>
            <a:r>
              <a:rPr lang="en-GB" sz="6000">
                <a:solidFill>
                  <a:srgbClr val="0C0C0C"/>
                </a:solidFill>
              </a:rPr>
              <a:t>LET’S GO ON CIRCUIT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