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11" idx="1"/>
          </p:cNvCxnSpPr>
          <p:nvPr/>
        </p:nvCxnSpPr>
        <p:spPr>
          <a:xfrm flipV="1">
            <a:off x="1606375" y="659156"/>
            <a:ext cx="409728" cy="1214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6" idx="1"/>
          </p:cNvCxnSpPr>
          <p:nvPr/>
        </p:nvCxnSpPr>
        <p:spPr>
          <a:xfrm>
            <a:off x="1606375" y="2971100"/>
            <a:ext cx="653999" cy="5369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1" idx="1"/>
          </p:cNvCxnSpPr>
          <p:nvPr/>
        </p:nvCxnSpPr>
        <p:spPr>
          <a:xfrm flipV="1">
            <a:off x="3749363" y="659156"/>
            <a:ext cx="436950" cy="17510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24EAA3CF-6382-FD48-8E9C-30914E04A44C}"/>
              </a:ext>
            </a:extLst>
          </p:cNvPr>
          <p:cNvSpPr/>
          <p:nvPr/>
        </p:nvSpPr>
        <p:spPr>
          <a:xfrm>
            <a:off x="2016103" y="360356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Static code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[SonarQube]</a:t>
            </a:r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B7854F96-6782-884E-A601-B01B030AA693}"/>
              </a:ext>
            </a:extLst>
          </p:cNvPr>
          <p:cNvSpPr/>
          <p:nvPr/>
        </p:nvSpPr>
        <p:spPr>
          <a:xfrm>
            <a:off x="2016103" y="1227531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Library Vulnerability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[J</a:t>
            </a:r>
            <a:r>
              <a:rPr lang="en-GB" sz="1000" dirty="0"/>
              <a:t>f</a:t>
            </a:r>
            <a:r>
              <a:rPr lang="en" sz="1000" dirty="0"/>
              <a:t>rog </a:t>
            </a:r>
            <a:r>
              <a:rPr lang="en" sz="1000" dirty="0" err="1"/>
              <a:t>XRay</a:t>
            </a:r>
            <a:r>
              <a:rPr lang="en" sz="1000" dirty="0"/>
              <a:t>]</a:t>
            </a:r>
          </a:p>
        </p:txBody>
      </p:sp>
      <p:cxnSp>
        <p:nvCxnSpPr>
          <p:cNvPr id="15" name="Google Shape;59;p13">
            <a:extLst>
              <a:ext uri="{FF2B5EF4-FFF2-40B4-BE49-F238E27FC236}">
                <a16:creationId xmlns:a16="http://schemas.microsoft.com/office/drawing/2014/main" id="{8F992219-D308-6247-B38A-E4B292848B71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3324103" y="659156"/>
            <a:ext cx="12700" cy="86717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59;p13">
            <a:extLst>
              <a:ext uri="{FF2B5EF4-FFF2-40B4-BE49-F238E27FC236}">
                <a16:creationId xmlns:a16="http://schemas.microsoft.com/office/drawing/2014/main" id="{DD60295A-D743-D34B-9A1C-0EB66B2C8DC9}"/>
              </a:ext>
            </a:extLst>
          </p:cNvPr>
          <p:cNvCxnSpPr>
            <a:cxnSpLocks/>
            <a:stCxn id="14" idx="2"/>
            <a:endCxn id="54" idx="0"/>
          </p:cNvCxnSpPr>
          <p:nvPr/>
        </p:nvCxnSpPr>
        <p:spPr>
          <a:xfrm rot="16200000" flipH="1">
            <a:off x="2739586" y="1755648"/>
            <a:ext cx="286294" cy="4252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7;p13">
            <a:extLst>
              <a:ext uri="{FF2B5EF4-FFF2-40B4-BE49-F238E27FC236}">
                <a16:creationId xmlns:a16="http://schemas.microsoft.com/office/drawing/2014/main" id="{B68DC525-D61D-A34D-AA45-05E075521EA9}"/>
              </a:ext>
            </a:extLst>
          </p:cNvPr>
          <p:cNvSpPr/>
          <p:nvPr/>
        </p:nvSpPr>
        <p:spPr>
          <a:xfrm>
            <a:off x="4186313" y="360356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Container Vulnerability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[Clair by </a:t>
            </a:r>
            <a:r>
              <a:rPr lang="en" sz="1000" dirty="0" err="1"/>
              <a:t>CoreOs</a:t>
            </a:r>
            <a:r>
              <a:rPr lang="en" sz="1000" dirty="0"/>
              <a:t>]</a:t>
            </a:r>
          </a:p>
        </p:txBody>
      </p:sp>
      <p:cxnSp>
        <p:nvCxnSpPr>
          <p:cNvPr id="23" name="Google Shape;61;p13">
            <a:extLst>
              <a:ext uri="{FF2B5EF4-FFF2-40B4-BE49-F238E27FC236}">
                <a16:creationId xmlns:a16="http://schemas.microsoft.com/office/drawing/2014/main" id="{4D8E70FE-D747-BC49-AB57-A7E8C98CB8B9}"/>
              </a:ext>
            </a:extLst>
          </p:cNvPr>
          <p:cNvCxnSpPr>
            <a:cxnSpLocks/>
            <a:stCxn id="21" idx="2"/>
            <a:endCxn id="56" idx="0"/>
          </p:cNvCxnSpPr>
          <p:nvPr/>
        </p:nvCxnSpPr>
        <p:spPr>
          <a:xfrm rot="16200000" flipH="1">
            <a:off x="4482054" y="1316215"/>
            <a:ext cx="1153469" cy="436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7;p13">
            <a:extLst>
              <a:ext uri="{FF2B5EF4-FFF2-40B4-BE49-F238E27FC236}">
                <a16:creationId xmlns:a16="http://schemas.microsoft.com/office/drawing/2014/main" id="{48476EB0-A5E5-C641-9DAD-9279266A4F82}"/>
              </a:ext>
            </a:extLst>
          </p:cNvPr>
          <p:cNvSpPr/>
          <p:nvPr/>
        </p:nvSpPr>
        <p:spPr>
          <a:xfrm>
            <a:off x="2260374" y="3209201"/>
            <a:ext cx="1616681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Vulnerability and </a:t>
            </a:r>
            <a:r>
              <a:rPr lang="en" sz="1000" dirty="0" err="1"/>
              <a:t>Compiance</a:t>
            </a:r>
            <a:r>
              <a:rPr lang="en" sz="1000" dirty="0"/>
              <a:t>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</a:t>
            </a:r>
            <a:r>
              <a:rPr lang="en" sz="1000" dirty="0" err="1"/>
              <a:t>Terrascan</a:t>
            </a:r>
            <a:r>
              <a:rPr lang="en" sz="1000" dirty="0"/>
              <a:t>]</a:t>
            </a:r>
          </a:p>
        </p:txBody>
      </p:sp>
      <p:cxnSp>
        <p:nvCxnSpPr>
          <p:cNvPr id="28" name="Google Shape;59;p13">
            <a:extLst>
              <a:ext uri="{FF2B5EF4-FFF2-40B4-BE49-F238E27FC236}">
                <a16:creationId xmlns:a16="http://schemas.microsoft.com/office/drawing/2014/main" id="{01E4083A-EBAE-4241-8F5B-0FC074FD169E}"/>
              </a:ext>
            </a:extLst>
          </p:cNvPr>
          <p:cNvCxnSpPr>
            <a:cxnSpLocks/>
            <a:stCxn id="11" idx="0"/>
            <a:endCxn id="57" idx="0"/>
          </p:cNvCxnSpPr>
          <p:nvPr/>
        </p:nvCxnSpPr>
        <p:spPr>
          <a:xfrm rot="16200000" flipH="1" flipV="1">
            <a:off x="1204217" y="108514"/>
            <a:ext cx="1214044" cy="1717728"/>
          </a:xfrm>
          <a:prstGeom prst="bentConnector3">
            <a:avLst>
              <a:gd name="adj1" fmla="val -9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9;p13">
            <a:extLst>
              <a:ext uri="{FF2B5EF4-FFF2-40B4-BE49-F238E27FC236}">
                <a16:creationId xmlns:a16="http://schemas.microsoft.com/office/drawing/2014/main" id="{FFC718C1-F22F-C341-B3E5-1CCEB69EE2E5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1744118" y="648417"/>
            <a:ext cx="346871" cy="1505098"/>
          </a:xfrm>
          <a:prstGeom prst="bentConnector4">
            <a:avLst>
              <a:gd name="adj1" fmla="val -45797"/>
              <a:gd name="adj2" fmla="val 1005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59;p13">
            <a:extLst>
              <a:ext uri="{FF2B5EF4-FFF2-40B4-BE49-F238E27FC236}">
                <a16:creationId xmlns:a16="http://schemas.microsoft.com/office/drawing/2014/main" id="{927232B2-51DD-2C4A-BB2F-B2621183651F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H="1" flipV="1">
            <a:off x="2077991" y="-1220925"/>
            <a:ext cx="1181041" cy="4343602"/>
          </a:xfrm>
          <a:prstGeom prst="bentConnector4">
            <a:avLst>
              <a:gd name="adj1" fmla="val -19356"/>
              <a:gd name="adj2" fmla="val 9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0;p13">
            <a:extLst>
              <a:ext uri="{FF2B5EF4-FFF2-40B4-BE49-F238E27FC236}">
                <a16:creationId xmlns:a16="http://schemas.microsoft.com/office/drawing/2014/main" id="{0B430909-3BAC-2741-A2B8-91D002C4FAAB}"/>
              </a:ext>
            </a:extLst>
          </p:cNvPr>
          <p:cNvCxnSpPr>
            <a:cxnSpLocks/>
            <a:stCxn id="26" idx="2"/>
            <a:endCxn id="58" idx="2"/>
          </p:cNvCxnSpPr>
          <p:nvPr/>
        </p:nvCxnSpPr>
        <p:spPr>
          <a:xfrm rot="5400000" flipH="1">
            <a:off x="1742094" y="2480181"/>
            <a:ext cx="536901" cy="2116340"/>
          </a:xfrm>
          <a:prstGeom prst="bentConnector3">
            <a:avLst>
              <a:gd name="adj1" fmla="val -425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60;p13">
            <a:extLst>
              <a:ext uri="{FF2B5EF4-FFF2-40B4-BE49-F238E27FC236}">
                <a16:creationId xmlns:a16="http://schemas.microsoft.com/office/drawing/2014/main" id="{29032F15-4685-7D45-B75E-A96B5D4DBA0A}"/>
              </a:ext>
            </a:extLst>
          </p:cNvPr>
          <p:cNvCxnSpPr>
            <a:cxnSpLocks/>
            <a:stCxn id="26" idx="3"/>
            <a:endCxn id="56" idx="2"/>
          </p:cNvCxnSpPr>
          <p:nvPr/>
        </p:nvCxnSpPr>
        <p:spPr>
          <a:xfrm flipV="1">
            <a:off x="3877055" y="2709025"/>
            <a:ext cx="1400208" cy="7989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57;p13">
            <a:extLst>
              <a:ext uri="{FF2B5EF4-FFF2-40B4-BE49-F238E27FC236}">
                <a16:creationId xmlns:a16="http://schemas.microsoft.com/office/drawing/2014/main" id="{E93558E3-AACC-4245-90D2-EA0D98B758B8}"/>
              </a:ext>
            </a:extLst>
          </p:cNvPr>
          <p:cNvSpPr/>
          <p:nvPr/>
        </p:nvSpPr>
        <p:spPr>
          <a:xfrm>
            <a:off x="6984425" y="3209201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Co</a:t>
            </a:r>
            <a:r>
              <a:rPr lang="en" sz="1000" dirty="0" err="1"/>
              <a:t>mpliance</a:t>
            </a:r>
            <a:r>
              <a:rPr lang="en" sz="1000" dirty="0"/>
              <a:t>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[Amazon Inspector]</a:t>
            </a:r>
          </a:p>
        </p:txBody>
      </p:sp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C8E18E54-D76C-B241-8557-860ECCEA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704" y="4034790"/>
            <a:ext cx="914400" cy="914400"/>
          </a:xfrm>
          <a:prstGeom prst="rect">
            <a:avLst/>
          </a:prstGeom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63FE05F-50A9-8A47-BE54-747B4A6BF77C}"/>
              </a:ext>
            </a:extLst>
          </p:cNvPr>
          <p:cNvCxnSpPr>
            <a:endCxn id="40" idx="3"/>
          </p:cNvCxnSpPr>
          <p:nvPr/>
        </p:nvCxnSpPr>
        <p:spPr>
          <a:xfrm rot="10800000" flipV="1">
            <a:off x="6547105" y="3806800"/>
            <a:ext cx="1091321" cy="685189"/>
          </a:xfrm>
          <a:prstGeom prst="bentConnector3">
            <a:avLst>
              <a:gd name="adj1" fmla="val 1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F1FC96-4F8E-9F49-AF98-D1E904C6C987}"/>
              </a:ext>
            </a:extLst>
          </p:cNvPr>
          <p:cNvSpPr txBox="1"/>
          <p:nvPr/>
        </p:nvSpPr>
        <p:spPr>
          <a:xfrm>
            <a:off x="7092765" y="449198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 Alert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F9F2BE-61C4-FE4F-99FE-B33006A3A5C4}"/>
              </a:ext>
            </a:extLst>
          </p:cNvPr>
          <p:cNvCxnSpPr>
            <a:stCxn id="55" idx="2"/>
            <a:endCxn id="50" idx="0"/>
          </p:cNvCxnSpPr>
          <p:nvPr/>
        </p:nvCxnSpPr>
        <p:spPr>
          <a:xfrm>
            <a:off x="7638425" y="2709025"/>
            <a:ext cx="0" cy="5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68</Words>
  <Application>Microsoft Macintosh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Pipeline</dc:title>
  <dc:subject/>
  <dc:creator>Florian Antonescu</dc:creator>
  <cp:keywords/>
  <dc:description/>
  <cp:lastModifiedBy>Florian Antonescu</cp:lastModifiedBy>
  <cp:revision>4</cp:revision>
  <dcterms:modified xsi:type="dcterms:W3CDTF">2021-05-25T05:55:50Z</dcterms:modified>
  <cp:category/>
</cp:coreProperties>
</file>