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88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C3A0835-4644-4724-A910-E8A83725C503}" type="datetimeFigureOut">
              <a:rPr lang="fa-IR" smtClean="0"/>
              <a:t>01/01/1444</a:t>
            </a:fld>
            <a:endParaRPr lang="fa-I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AD92848-B61C-4573-A4BF-7DD66BDA8333}" type="slidenum">
              <a:rPr lang="fa-IR" smtClean="0"/>
              <a:t>‹#›</a:t>
            </a:fld>
            <a:endParaRPr lang="fa-I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a-I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3A0835-4644-4724-A910-E8A83725C503}" type="datetimeFigureOut">
              <a:rPr lang="fa-IR" smtClean="0"/>
              <a:t>01/01/1444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92848-B61C-4573-A4BF-7DD66BDA833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3A0835-4644-4724-A910-E8A83725C503}" type="datetimeFigureOut">
              <a:rPr lang="fa-IR" smtClean="0"/>
              <a:t>01/01/1444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92848-B61C-4573-A4BF-7DD66BDA833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3A0835-4644-4724-A910-E8A83725C503}" type="datetimeFigureOut">
              <a:rPr lang="fa-IR" smtClean="0"/>
              <a:t>01/01/1444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92848-B61C-4573-A4BF-7DD66BDA833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C3A0835-4644-4724-A910-E8A83725C503}" type="datetimeFigureOut">
              <a:rPr lang="fa-IR" smtClean="0"/>
              <a:t>01/01/1444</a:t>
            </a:fld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AD92848-B61C-4573-A4BF-7DD66BDA8333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3A0835-4644-4724-A910-E8A83725C503}" type="datetimeFigureOut">
              <a:rPr lang="fa-IR" smtClean="0"/>
              <a:t>01/01/1444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AD92848-B61C-4573-A4BF-7DD66BDA8333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3A0835-4644-4724-A910-E8A83725C503}" type="datetimeFigureOut">
              <a:rPr lang="fa-IR" smtClean="0"/>
              <a:t>01/01/1444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AD92848-B61C-4573-A4BF-7DD66BDA833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3A0835-4644-4724-A910-E8A83725C503}" type="datetimeFigureOut">
              <a:rPr lang="fa-IR" smtClean="0"/>
              <a:t>01/01/1444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92848-B61C-4573-A4BF-7DD66BDA8333}" type="slidenum">
              <a:rPr lang="fa-IR" smtClean="0"/>
              <a:t>‹#›</a:t>
            </a:fld>
            <a:endParaRPr lang="fa-I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3A0835-4644-4724-A910-E8A83725C503}" type="datetimeFigureOut">
              <a:rPr lang="fa-IR" smtClean="0"/>
              <a:t>01/01/1444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92848-B61C-4573-A4BF-7DD66BDA833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C3A0835-4644-4724-A910-E8A83725C503}" type="datetimeFigureOut">
              <a:rPr lang="fa-IR" smtClean="0"/>
              <a:t>01/01/1444</a:t>
            </a:fld>
            <a:endParaRPr lang="fa-I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AD92848-B61C-4573-A4BF-7DD66BDA8333}" type="slidenum">
              <a:rPr lang="fa-IR" smtClean="0"/>
              <a:t>‹#›</a:t>
            </a:fld>
            <a:endParaRPr lang="fa-I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C3A0835-4644-4724-A910-E8A83725C503}" type="datetimeFigureOut">
              <a:rPr lang="fa-IR" smtClean="0"/>
              <a:t>01/01/1444</a:t>
            </a:fld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AD92848-B61C-4573-A4BF-7DD66BDA8333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a-I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C3A0835-4644-4724-A910-E8A83725C503}" type="datetimeFigureOut">
              <a:rPr lang="fa-IR" smtClean="0"/>
              <a:t>01/01/1444</a:t>
            </a:fld>
            <a:endParaRPr lang="fa-I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AD92848-B61C-4573-A4BF-7DD66BDA8333}" type="slidenum">
              <a:rPr lang="fa-IR" smtClean="0"/>
              <a:t>‹#›</a:t>
            </a:fld>
            <a:endParaRPr lang="fa-I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1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r" rtl="1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rtl="1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8229600" cy="2376264"/>
          </a:xfrm>
        </p:spPr>
        <p:txBody>
          <a:bodyPr>
            <a:normAutofit/>
          </a:bodyPr>
          <a:lstStyle/>
          <a:p>
            <a:pPr algn="ctr"/>
            <a:r>
              <a:rPr lang="fa-IR" dirty="0" smtClean="0"/>
              <a:t>به نام خدا</a:t>
            </a:r>
            <a:br>
              <a:rPr lang="fa-IR" dirty="0" smtClean="0"/>
            </a:br>
            <a:r>
              <a:rPr lang="fa-IR" dirty="0" smtClean="0"/>
              <a:t>آموزش </a:t>
            </a:r>
            <a:r>
              <a:rPr lang="en-US" dirty="0" smtClean="0"/>
              <a:t>PHP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مدرس: فرشاد ارباب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38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سرور چیست؟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سرور یک کامپیوتر قدرتمند همیشه روشن است که برای پشتیبانی از سایت یا سایت‎هایی مورد استفاده قرار میگیرد.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9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هاست چیست؟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5257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هاست محلی(</a:t>
            </a:r>
            <a:r>
              <a:rPr lang="en-US" dirty="0" err="1" smtClean="0"/>
              <a:t>Localhost</a:t>
            </a:r>
            <a:r>
              <a:rPr lang="fa-IR" dirty="0" smtClean="0"/>
              <a:t>) چیست؟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1738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 smtClean="0"/>
              <a:t>رفع خطا ها در برنامه نویسی بخشی جدا نشدنی از آن است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نمیشود شما برنامه نویس باشید ولی با ارورها و خطا ها مواجه </a:t>
            </a:r>
            <a:r>
              <a:rPr lang="fa-IR" dirty="0" smtClean="0"/>
              <a:t>نشوید.</a:t>
            </a:r>
            <a:endParaRPr lang="fa-IR" dirty="0"/>
          </a:p>
          <a:p>
            <a:pPr marL="0" indent="0">
              <a:buNone/>
            </a:pP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23084"/>
            <a:ext cx="8784976" cy="367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3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وقتی با خطا مواجه میشویم چیکارکنیم؟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یکبار کدی که نوشته اید را بخوانید</a:t>
            </a:r>
          </a:p>
          <a:p>
            <a:r>
              <a:rPr lang="fa-IR" dirty="0" smtClean="0"/>
              <a:t>اگه مشکل را پیدا نکردید سعی کنید با تست کردن بخش های مختلف کدتان، عملکرد بخش های مختلف آن را بررسی کنید.</a:t>
            </a:r>
          </a:p>
          <a:p>
            <a:r>
              <a:rPr lang="fa-IR" dirty="0" smtClean="0"/>
              <a:t>اگر بازهم نتوانستید مشکل را حل کنید، ارور را در اینترنت سرچ کنید یا از فرد دیگری در برطرف کردن خطا کمک بخواهید.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9050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 smtClean="0"/>
              <a:t>چگونه میتوانیم کمتر درگیر خطاهای برنامه نویسی شویم؟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اگر شما 50 خط برنامه بنویسید و با مشکل مواجه شوید قطعا پیدا کردن خطا از بین 50 خط کد بسیار دشوار است.</a:t>
            </a:r>
          </a:p>
          <a:p>
            <a:pPr marL="0" indent="0">
              <a:buNone/>
            </a:pPr>
            <a:r>
              <a:rPr lang="fa-IR" dirty="0" smtClean="0"/>
              <a:t>برای راحت شدن کارتان باید از هر سه چهار خط کدی که مینویسید اجرا بگیرید و عملکرد آن را بررسی کنید. با این روش اگر به ارور بربخورید میدانید مشکل در کدام قسمت از برنامه تان پیش آمده.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69497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تایپ ده انگشتی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معمولا برنامه نویسان حرفه ای با ده انگشت خود تایپ میکنند.</a:t>
            </a:r>
          </a:p>
          <a:p>
            <a:pPr marL="0" indent="0">
              <a:buNone/>
            </a:pPr>
            <a:r>
              <a:rPr lang="fa-IR" dirty="0" smtClean="0"/>
              <a:t>تایپ ده انگشتی یک مهارت است که توصیه میشود حتما آن را یادبگیرید.</a:t>
            </a:r>
          </a:p>
        </p:txBody>
      </p:sp>
    </p:spTree>
    <p:extLst>
      <p:ext uri="{BB962C8B-B14F-4D97-AF65-F5344CB8AC3E}">
        <p14:creationId xmlns:p14="http://schemas.microsoft.com/office/powerpoint/2010/main" val="19203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چرا باید تایپ ده انگشتی را یاد بگیریم؟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افزایش سرعت تایپ تا 10 برابر</a:t>
            </a:r>
          </a:p>
          <a:p>
            <a:r>
              <a:rPr lang="fa-IR" dirty="0" smtClean="0"/>
              <a:t>افزایش تمرکز بر روی کدنویسی: کسانی که تایپ ده انگشتی را بلد نیستند، مجبورند برای تایپ هر کلمه به صفحه ی کلید خود نگاه کنند و نتیجه ی این کار این است که حواس شما از کدهایتان پرت میشود زیرا بخش خودآگاه مغز وظیفه ی تایپ کلمات را بر عهده دارد. در حالی که اگر شما مهارت تایپ ده انگشتی را بلد باشید میتوانید وظیفه ی تایپ کلمات را به بخش ناخودآگاه مغز محول کنید که اینکار نتیجه ی بسیار مثبتی در کدهای شما خواهد داشت.</a:t>
            </a:r>
            <a:endParaRPr lang="fa-IR" dirty="0"/>
          </a:p>
          <a:p>
            <a:r>
              <a:rPr lang="fa-IR" dirty="0" smtClean="0"/>
              <a:t>کاهش خطای برنامه نویسی: وقتی شما هنگام تایپ کردن به کدهای خود نگاه میکنید، دقت شما افزایش میابد.</a:t>
            </a:r>
          </a:p>
        </p:txBody>
      </p:sp>
    </p:spTree>
    <p:extLst>
      <p:ext uri="{BB962C8B-B14F-4D97-AF65-F5344CB8AC3E}">
        <p14:creationId xmlns:p14="http://schemas.microsoft.com/office/powerpoint/2010/main" val="11833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تایپ ده انگشتی را از کجا یادبگیریم؟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9244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گیت هاب(</a:t>
            </a:r>
            <a:r>
              <a:rPr lang="en-US" dirty="0" err="1" smtClean="0"/>
              <a:t>Github</a:t>
            </a:r>
            <a:r>
              <a:rPr lang="fa-I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گیت هاب در واقعه سایتی است که در آن جامعه ای از برنامه نویسان باهم بحث و تعامل علمی میکنند.</a:t>
            </a:r>
          </a:p>
          <a:p>
            <a:pPr marL="0" indent="0">
              <a:buNone/>
            </a:pPr>
            <a:r>
              <a:rPr lang="fa-IR" dirty="0" smtClean="0"/>
              <a:t>ضمن اینکه گیت هاب محلی مناسب برای به اشتراک گذاشتن  کدها است.</a:t>
            </a:r>
          </a:p>
          <a:p>
            <a:pPr marL="0" indent="0">
              <a:buNone/>
            </a:pPr>
            <a:r>
              <a:rPr lang="fa-IR" dirty="0" smtClean="0"/>
              <a:t>همچنین شما میتوانید فایل های به اشتراک گذاشته شده ی خود را آپدیت کنید که این کار در دیگر فضاها عموما وجود ندارد.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61176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ساخت مخزن در گیت هاب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بعد از ساخت اکانت در گیت هاب باید شما یک مخزن درست کنید.</a:t>
            </a:r>
          </a:p>
          <a:p>
            <a:pPr marL="0" indent="0">
              <a:buNone/>
            </a:pPr>
            <a:r>
              <a:rPr lang="fa-IR" dirty="0" smtClean="0"/>
              <a:t>مخزن در واقع یک پوشه ای است که شما فایل های خود را در آن آپلود میکنید.</a:t>
            </a:r>
          </a:p>
          <a:p>
            <a:pPr marL="0" indent="0">
              <a:buNone/>
            </a:pPr>
            <a:r>
              <a:rPr lang="fa-IR" dirty="0" smtClean="0"/>
              <a:t>بریم و با هم یک مخزن بسازیم... </a:t>
            </a:r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جلوتر به شما آموزش میدهیم چطور میتوانیم فایل های خود را در مخزن آپلود کنید.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5328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47</TotalTime>
  <Words>484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به نام خدا آموزش PHP مدرس: فرشاد ارباب</vt:lpstr>
      <vt:lpstr>رفع خطا ها در برنامه نویسی بخشی جدا نشدنی از آن است</vt:lpstr>
      <vt:lpstr>وقتی با خطا مواجه میشویم چیکارکنیم؟</vt:lpstr>
      <vt:lpstr>چگونه میتوانیم کمتر درگیر خطاهای برنامه نویسی شویم؟</vt:lpstr>
      <vt:lpstr>تایپ ده انگشتی</vt:lpstr>
      <vt:lpstr>چرا باید تایپ ده انگشتی را یاد بگیریم؟</vt:lpstr>
      <vt:lpstr>تایپ ده انگشتی را از کجا یادبگیریم؟</vt:lpstr>
      <vt:lpstr>گیت هاب(Github)</vt:lpstr>
      <vt:lpstr>ساخت مخزن در گیت هاب</vt:lpstr>
      <vt:lpstr>سرور چیست؟</vt:lpstr>
      <vt:lpstr>هاست چیست؟</vt:lpstr>
      <vt:lpstr>هاست محلی(Localhost) چیست؟</vt:lpstr>
    </vt:vector>
  </TitlesOfParts>
  <Company>Novin Pendar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 آموزش PHP مدرس: فرشاد ارباب</dc:title>
  <dc:creator>Novin Pendar</dc:creator>
  <cp:lastModifiedBy>Novin Pendar</cp:lastModifiedBy>
  <cp:revision>9</cp:revision>
  <dcterms:created xsi:type="dcterms:W3CDTF">2022-07-28T15:58:42Z</dcterms:created>
  <dcterms:modified xsi:type="dcterms:W3CDTF">2022-07-29T05:17:05Z</dcterms:modified>
</cp:coreProperties>
</file>