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Ramer" userId="8bc5db6bda6f9aa4" providerId="LiveId" clId="{86F2EF4A-EC94-42F1-AE1C-C880B2A22780}"/>
    <pc:docChg chg="undo custSel modSld">
      <pc:chgData name="Anne Ramer" userId="8bc5db6bda6f9aa4" providerId="LiveId" clId="{86F2EF4A-EC94-42F1-AE1C-C880B2A22780}" dt="2021-01-09T19:17:48.336" v="54" actId="14100"/>
      <pc:docMkLst>
        <pc:docMk/>
      </pc:docMkLst>
      <pc:sldChg chg="modSp mod">
        <pc:chgData name="Anne Ramer" userId="8bc5db6bda6f9aa4" providerId="LiveId" clId="{86F2EF4A-EC94-42F1-AE1C-C880B2A22780}" dt="2021-01-07T23:41:20.408" v="35" actId="20577"/>
        <pc:sldMkLst>
          <pc:docMk/>
          <pc:sldMk cId="1857174342" sldId="256"/>
        </pc:sldMkLst>
        <pc:spChg chg="mod">
          <ac:chgData name="Anne Ramer" userId="8bc5db6bda6f9aa4" providerId="LiveId" clId="{86F2EF4A-EC94-42F1-AE1C-C880B2A22780}" dt="2021-01-07T23:41:20.408" v="35" actId="20577"/>
          <ac:spMkLst>
            <pc:docMk/>
            <pc:sldMk cId="1857174342" sldId="256"/>
            <ac:spMk id="3" creationId="{13C7C6F2-563E-48A6-8C5E-0FC1C2A8EC20}"/>
          </ac:spMkLst>
        </pc:spChg>
      </pc:sldChg>
      <pc:sldChg chg="modSp mod">
        <pc:chgData name="Anne Ramer" userId="8bc5db6bda6f9aa4" providerId="LiveId" clId="{86F2EF4A-EC94-42F1-AE1C-C880B2A22780}" dt="2021-01-09T19:17:02.236" v="43" actId="20577"/>
        <pc:sldMkLst>
          <pc:docMk/>
          <pc:sldMk cId="3472325905" sldId="257"/>
        </pc:sldMkLst>
        <pc:spChg chg="mod">
          <ac:chgData name="Anne Ramer" userId="8bc5db6bda6f9aa4" providerId="LiveId" clId="{86F2EF4A-EC94-42F1-AE1C-C880B2A22780}" dt="2021-01-09T19:17:02.236" v="43" actId="20577"/>
          <ac:spMkLst>
            <pc:docMk/>
            <pc:sldMk cId="3472325905" sldId="257"/>
            <ac:spMk id="3" creationId="{45D44C34-EE37-467E-BFA8-AAD495A4B0E2}"/>
          </ac:spMkLst>
        </pc:spChg>
      </pc:sldChg>
      <pc:sldChg chg="modSp mod">
        <pc:chgData name="Anne Ramer" userId="8bc5db6bda6f9aa4" providerId="LiveId" clId="{86F2EF4A-EC94-42F1-AE1C-C880B2A22780}" dt="2021-01-09T19:17:06.454" v="44" actId="20577"/>
        <pc:sldMkLst>
          <pc:docMk/>
          <pc:sldMk cId="2123853953" sldId="259"/>
        </pc:sldMkLst>
        <pc:spChg chg="mod">
          <ac:chgData name="Anne Ramer" userId="8bc5db6bda6f9aa4" providerId="LiveId" clId="{86F2EF4A-EC94-42F1-AE1C-C880B2A22780}" dt="2021-01-09T15:53:01.134" v="42" actId="20577"/>
          <ac:spMkLst>
            <pc:docMk/>
            <pc:sldMk cId="2123853953" sldId="259"/>
            <ac:spMk id="2" creationId="{4598B765-D403-4827-B8BE-8D82B7E188F5}"/>
          </ac:spMkLst>
        </pc:spChg>
        <pc:spChg chg="mod">
          <ac:chgData name="Anne Ramer" userId="8bc5db6bda6f9aa4" providerId="LiveId" clId="{86F2EF4A-EC94-42F1-AE1C-C880B2A22780}" dt="2021-01-09T19:17:06.454" v="44" actId="20577"/>
          <ac:spMkLst>
            <pc:docMk/>
            <pc:sldMk cId="2123853953" sldId="259"/>
            <ac:spMk id="3" creationId="{596D1B81-AEFC-4E8D-9E61-9DD8D2D011D8}"/>
          </ac:spMkLst>
        </pc:spChg>
      </pc:sldChg>
      <pc:sldChg chg="addSp delSp modSp">
        <pc:chgData name="Anne Ramer" userId="8bc5db6bda6f9aa4" providerId="LiveId" clId="{86F2EF4A-EC94-42F1-AE1C-C880B2A22780}" dt="2021-01-06T01:10:53.195" v="11"/>
        <pc:sldMkLst>
          <pc:docMk/>
          <pc:sldMk cId="4259155366" sldId="260"/>
        </pc:sldMkLst>
        <pc:spChg chg="add del">
          <ac:chgData name="Anne Ramer" userId="8bc5db6bda6f9aa4" providerId="LiveId" clId="{86F2EF4A-EC94-42F1-AE1C-C880B2A22780}" dt="2021-01-06T01:10:53.195" v="11"/>
          <ac:spMkLst>
            <pc:docMk/>
            <pc:sldMk cId="4259155366" sldId="260"/>
            <ac:spMk id="3" creationId="{90D21EA1-9BA0-4965-9853-D653B5B5024A}"/>
          </ac:spMkLst>
        </pc:spChg>
        <pc:spChg chg="add del mod">
          <ac:chgData name="Anne Ramer" userId="8bc5db6bda6f9aa4" providerId="LiveId" clId="{86F2EF4A-EC94-42F1-AE1C-C880B2A22780}" dt="2021-01-06T01:10:53.195" v="11"/>
          <ac:spMkLst>
            <pc:docMk/>
            <pc:sldMk cId="4259155366" sldId="260"/>
            <ac:spMk id="4" creationId="{299359A5-22E1-4FD6-8B69-A4E78CAE743B}"/>
          </ac:spMkLst>
        </pc:spChg>
      </pc:sldChg>
      <pc:sldChg chg="addSp delSp modSp mod">
        <pc:chgData name="Anne Ramer" userId="8bc5db6bda6f9aa4" providerId="LiveId" clId="{86F2EF4A-EC94-42F1-AE1C-C880B2A22780}" dt="2021-01-09T19:17:29.404" v="50" actId="14100"/>
        <pc:sldMkLst>
          <pc:docMk/>
          <pc:sldMk cId="813012761" sldId="261"/>
        </pc:sldMkLst>
        <pc:spChg chg="add del">
          <ac:chgData name="Anne Ramer" userId="8bc5db6bda6f9aa4" providerId="LiveId" clId="{86F2EF4A-EC94-42F1-AE1C-C880B2A22780}" dt="2021-01-06T01:10:56.853" v="12"/>
          <ac:spMkLst>
            <pc:docMk/>
            <pc:sldMk cId="813012761" sldId="261"/>
            <ac:spMk id="3" creationId="{D4133159-9F1C-4B97-AC17-231A6BEBC1C0}"/>
          </ac:spMkLst>
        </pc:spChg>
        <pc:spChg chg="add del mod">
          <ac:chgData name="Anne Ramer" userId="8bc5db6bda6f9aa4" providerId="LiveId" clId="{86F2EF4A-EC94-42F1-AE1C-C880B2A22780}" dt="2021-01-06T01:10:26.278" v="9"/>
          <ac:spMkLst>
            <pc:docMk/>
            <pc:sldMk cId="813012761" sldId="261"/>
            <ac:spMk id="4" creationId="{24076C7E-244F-4EF1-BEA6-3F21836332D8}"/>
          </ac:spMkLst>
        </pc:spChg>
        <pc:spChg chg="add mod">
          <ac:chgData name="Anne Ramer" userId="8bc5db6bda6f9aa4" providerId="LiveId" clId="{86F2EF4A-EC94-42F1-AE1C-C880B2A22780}" dt="2021-01-09T19:17:29.404" v="50" actId="14100"/>
          <ac:spMkLst>
            <pc:docMk/>
            <pc:sldMk cId="813012761" sldId="261"/>
            <ac:spMk id="5" creationId="{A0283B31-77AB-40E1-B042-F4C799BB3937}"/>
          </ac:spMkLst>
        </pc:spChg>
      </pc:sldChg>
      <pc:sldChg chg="modSp mod">
        <pc:chgData name="Anne Ramer" userId="8bc5db6bda6f9aa4" providerId="LiveId" clId="{86F2EF4A-EC94-42F1-AE1C-C880B2A22780}" dt="2021-01-09T19:17:38.956" v="51" actId="20577"/>
        <pc:sldMkLst>
          <pc:docMk/>
          <pc:sldMk cId="1619476237" sldId="263"/>
        </pc:sldMkLst>
        <pc:spChg chg="mod">
          <ac:chgData name="Anne Ramer" userId="8bc5db6bda6f9aa4" providerId="LiveId" clId="{86F2EF4A-EC94-42F1-AE1C-C880B2A22780}" dt="2021-01-09T19:17:38.956" v="51" actId="20577"/>
          <ac:spMkLst>
            <pc:docMk/>
            <pc:sldMk cId="1619476237" sldId="263"/>
            <ac:spMk id="3" creationId="{B585780D-2194-450A-A9DF-A5B46402BEAE}"/>
          </ac:spMkLst>
        </pc:spChg>
      </pc:sldChg>
      <pc:sldChg chg="modSp mod">
        <pc:chgData name="Anne Ramer" userId="8bc5db6bda6f9aa4" providerId="LiveId" clId="{86F2EF4A-EC94-42F1-AE1C-C880B2A22780}" dt="2021-01-09T19:17:42.224" v="52" actId="20577"/>
        <pc:sldMkLst>
          <pc:docMk/>
          <pc:sldMk cId="277436287" sldId="264"/>
        </pc:sldMkLst>
        <pc:spChg chg="mod">
          <ac:chgData name="Anne Ramer" userId="8bc5db6bda6f9aa4" providerId="LiveId" clId="{86F2EF4A-EC94-42F1-AE1C-C880B2A22780}" dt="2021-01-09T19:17:42.224" v="52" actId="20577"/>
          <ac:spMkLst>
            <pc:docMk/>
            <pc:sldMk cId="277436287" sldId="264"/>
            <ac:spMk id="3" creationId="{325D3583-9A60-46A5-983A-D530FA1E180C}"/>
          </ac:spMkLst>
        </pc:spChg>
      </pc:sldChg>
      <pc:sldChg chg="addSp delSp modSp mod">
        <pc:chgData name="Anne Ramer" userId="8bc5db6bda6f9aa4" providerId="LiveId" clId="{86F2EF4A-EC94-42F1-AE1C-C880B2A22780}" dt="2021-01-09T19:17:48.336" v="54" actId="14100"/>
        <pc:sldMkLst>
          <pc:docMk/>
          <pc:sldMk cId="2649439384" sldId="265"/>
        </pc:sldMkLst>
        <pc:spChg chg="del">
          <ac:chgData name="Anne Ramer" userId="8bc5db6bda6f9aa4" providerId="LiveId" clId="{86F2EF4A-EC94-42F1-AE1C-C880B2A22780}" dt="2021-01-06T01:11:39.714" v="17"/>
          <ac:spMkLst>
            <pc:docMk/>
            <pc:sldMk cId="2649439384" sldId="265"/>
            <ac:spMk id="3" creationId="{F72E0E31-92B7-4C0B-A382-31A37EB74958}"/>
          </ac:spMkLst>
        </pc:spChg>
        <pc:spChg chg="add mod">
          <ac:chgData name="Anne Ramer" userId="8bc5db6bda6f9aa4" providerId="LiveId" clId="{86F2EF4A-EC94-42F1-AE1C-C880B2A22780}" dt="2021-01-09T19:17:48.336" v="54" actId="14100"/>
          <ac:spMkLst>
            <pc:docMk/>
            <pc:sldMk cId="2649439384" sldId="265"/>
            <ac:spMk id="4" creationId="{E1E2E2D7-715A-4A0A-8B03-317EAC5019A1}"/>
          </ac:spMkLst>
        </pc:spChg>
      </pc:sldChg>
      <pc:sldChg chg="modAnim">
        <pc:chgData name="Anne Ramer" userId="8bc5db6bda6f9aa4" providerId="LiveId" clId="{86F2EF4A-EC94-42F1-AE1C-C880B2A22780}" dt="2021-01-08T00:18:13.086" v="38"/>
        <pc:sldMkLst>
          <pc:docMk/>
          <pc:sldMk cId="1655332151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1005-EA4A-4F61-A3B5-96C0C75A9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20687-D2F1-4368-83B5-54C4AC42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8B3B-0073-40FA-A9F8-389924EF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37F2-8426-46AC-8733-A29CFA0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52C6-ADFE-466F-8DA6-F2D2BCD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98B0-F147-4D5D-9EC7-59AC39EB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5F1BD-71E5-4493-A655-3E39687B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272E-92D3-44E5-91F7-E4D7BC2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65D7-6EEB-4DD3-A30A-3D030BE8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2534-6E05-47CE-801C-444AEE27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3B12F-219F-4D09-924C-1ED41D18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63CD-1843-4DD6-8FC1-7788A14EF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4387-C761-4534-B56B-ED3FAC15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DB84-3E7D-4EBB-A5F5-569F7F5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575B-4FC5-41E4-A955-B949DEA2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DDD4-1183-45CD-8A31-CC8F2D14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8BC-CE8A-46B6-BCC5-0A4F0A7A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1E78-E396-4120-9314-24435A95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C552-A41F-4BDA-A359-734D766A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A173-CDDD-453D-A833-BCAFC8C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37B7-74CE-40C7-A249-D058D5B0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0309-54CE-4750-87BE-627DCF12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BFCA-CCC5-419C-9919-85007D71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740A-D03C-4853-ACE1-AE6DDBE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5E47-5A25-44DB-B92C-E2436D12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83CF-E65A-419D-89E2-DBFA8C88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BF2C7-00E7-472D-834C-F40E648EC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427DF-465A-40F0-A895-E18965363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0C1D-1C88-4635-A732-13C6BDAD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2A6C6-DFFE-47B7-BBC5-D736A5EC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DF79D-B519-4A5D-A696-E0BCCCA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01C0-6401-4BFC-B022-8AD6A408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10A7-3C2E-4784-B8B1-63F2BEF1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5B196-7AF4-4504-9218-9C4585CF8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D06E9-F88D-4E37-B861-EEC163C3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A09B-DDE9-4DC4-A833-36945FFA0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CDA96-AAF8-44F4-89F4-21EB573A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63392-4DC2-43CE-ADE4-6EFAEDB3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AC1FF-D3E7-4CC4-8A2B-F5B201D2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8A5-F538-4712-912B-A718D0CD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4EF7-90AF-4D3C-A574-4543291E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2F1F6-3A96-4BF3-AC83-B274C07A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3AE61-94A3-4CCE-89B3-755F667D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2C8AC-0E7A-4600-8399-AAC60523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AF718-9B09-4DE7-A72E-39EB5121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97374-F282-4F33-BDBE-D50787DF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C2AC-02AE-402E-A77C-8FCC2B3C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11CB-F9C5-4285-B283-6B232357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4655E-2D4C-40B3-9CB5-9C76EE0A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F200-5A9B-4483-9464-28558AE2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8C7EE-DBEE-4A22-B6A7-DDAA0C3A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8F01-5AB1-4AB3-8EE2-D7A9472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87B-9A73-4138-BB90-27DA204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BC89D-AE5A-42B9-890F-28BA3D007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460B1-D017-4A31-88FE-1A03A3B9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29D5-39F3-4B8D-BB57-1FF981A4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A7E6-5D2C-43F8-9962-308DABB8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8E2F-C370-4728-8298-F988527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66689-A39A-4D4F-98F7-0F67D107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E561-0293-499A-8B26-EE6821CA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712E-0D36-43A9-BA2C-A6CDDF88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9C3B-B961-40F1-9F66-44FE0F1B76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38461-529E-42D1-A141-A998C6C9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CEBF-3986-4D31-A06A-DFF697AA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394C-2E5F-4574-80A7-2EEA17B5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7B3C-F0D9-4C7E-896C-54BD651DE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Lunar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7C6F2-563E-48A6-8C5E-0FC1C2A8E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Fox </a:t>
            </a:r>
            <a:r>
              <a:rPr lang="en-US" dirty="0" err="1"/>
              <a:t>Aufenger</a:t>
            </a:r>
            <a:r>
              <a:rPr lang="en-US" dirty="0"/>
              <a:t>, Chris Barlow, </a:t>
            </a:r>
          </a:p>
          <a:p>
            <a:r>
              <a:rPr lang="en-US" dirty="0"/>
              <a:t>Anne Ramer &amp; Bridget Reardon</a:t>
            </a:r>
          </a:p>
        </p:txBody>
      </p:sp>
    </p:spTree>
    <p:extLst>
      <p:ext uri="{BB962C8B-B14F-4D97-AF65-F5344CB8AC3E}">
        <p14:creationId xmlns:p14="http://schemas.microsoft.com/office/powerpoint/2010/main" val="18571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D8C9-39FB-4F23-B0CA-3DFE43AC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2E2D7-715A-4A0A-8B03-317EAC501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6"/>
            <a:ext cx="9826592" cy="18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3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C8C-07E9-40F9-B41A-DA62C78E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553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2ECE-4433-4FE3-8F0A-85CE2A91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4C34-EE37-467E-BFA8-AAD495A4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D7FF-855A-4E29-84D4-255F0D54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E838-2318-4AFC-8FD9-CEB04CD5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B765-D403-4827-B8BE-8D82B7E1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1B81-AEFC-4E8D-9E61-9DD8D2D0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114A-536E-41E1-B96B-7132C679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1EA1-9BA0-4965-9853-D653B5B5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5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C11F-8949-4BF0-8804-676CC75F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283B31-77AB-40E1-B042-F4C799BB3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2686"/>
            <a:ext cx="10515600" cy="194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6AC2-368D-4C47-9BA9-87F38A1F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4C72-361F-4760-AF1E-3294FA8D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361-B559-49EC-A404-49E949A9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780D-2194-450A-A9DF-A5B46402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C222-C239-4017-83DB-042CC58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3583-9A60-46A5-983A-D530FA1E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Lunar Crime</vt:lpstr>
      <vt:lpstr>Motivation</vt:lpstr>
      <vt:lpstr>Summary</vt:lpstr>
      <vt:lpstr>Our Questions</vt:lpstr>
      <vt:lpstr>Data</vt:lpstr>
      <vt:lpstr>Data Cleanup</vt:lpstr>
      <vt:lpstr>Exploration</vt:lpstr>
      <vt:lpstr>Data Analysis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Crime</dc:title>
  <dc:creator>Anne Ramer</dc:creator>
  <cp:lastModifiedBy>Anne Ramer</cp:lastModifiedBy>
  <cp:revision>3</cp:revision>
  <dcterms:created xsi:type="dcterms:W3CDTF">2021-01-06T00:52:06Z</dcterms:created>
  <dcterms:modified xsi:type="dcterms:W3CDTF">2021-01-09T19:17:53Z</dcterms:modified>
</cp:coreProperties>
</file>