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1" r:id="rId5"/>
    <p:sldId id="267" r:id="rId6"/>
    <p:sldId id="263" r:id="rId7"/>
    <p:sldId id="260" r:id="rId8"/>
    <p:sldId id="266" r:id="rId9"/>
    <p:sldId id="265" r:id="rId10"/>
    <p:sldId id="264" r:id="rId11"/>
    <p:sldId id="269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22D15-ED97-4027-8659-3230BE4A4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B6F287-EF66-4763-829B-783B4B0D5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A2EFC9-ED64-42FA-B538-8829B02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4C6C-2E85-4473-9A9E-7CA13A2E2027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A0B1C1-41EE-4B6D-A76D-8581201A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77080-78E2-4429-9793-48BD1EEB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326E-220E-4361-8D90-D386B8761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9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4D8BB-828E-45E6-8B52-E199C62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BF6E4A-29F3-40BF-970A-3CEE7CEB9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FA2C6D-7E88-4F3A-911E-7EC2142B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4C6C-2E85-4473-9A9E-7CA13A2E2027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1273BE-91BF-4831-8D1C-025DBE38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27839-9F74-47B7-A8B1-15C94C6C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326E-220E-4361-8D90-D386B8761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58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7E9D6A-3D44-4AF6-BF0C-EF22CA101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831981-C437-4B4E-91DB-FCE3A2F28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3ECCE6-2D6A-4EAC-A492-E6969A4B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4C6C-2E85-4473-9A9E-7CA13A2E2027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E09C3-2654-4308-AB59-7AFE823C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F3D18E-A42C-49C5-A431-B0E0F40C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326E-220E-4361-8D90-D386B8761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5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3BF77-A5BC-4508-9EF5-47E7AA78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081E48-242A-49BD-8106-A02E90AF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28D652-D9F6-4470-9113-9F69A468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4C6C-2E85-4473-9A9E-7CA13A2E2027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39AE16-701A-4D99-9123-CE7B4903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62320-E67A-4854-AF66-B148FAAE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326E-220E-4361-8D90-D386B8761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69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E74BA-FBAF-4089-887A-A485F960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E153E2-E852-4946-98BC-70E7D970B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B85D53-DAF4-4E14-8C5D-5E80C971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4C6C-2E85-4473-9A9E-7CA13A2E2027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13C20D-CD09-4B3F-9168-D88F00E5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BAEF6E-E741-4D63-9153-D0F82F7D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326E-220E-4361-8D90-D386B8761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48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607BB-FC6D-4F35-ABF7-B6F55683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C8587-268E-4A31-8EF2-209B535A5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425434-A388-44C7-8A73-76C3F4CD5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E46144-7E4F-40E9-83F2-84796999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4C6C-2E85-4473-9A9E-7CA13A2E2027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57A5DB-E41A-422B-9AF6-1830EBED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F3296D-AED6-46B2-BE12-82A6EA1D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326E-220E-4361-8D90-D386B8761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78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6EA7E-FCA2-4416-9708-D1B5CA2E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F3714F-B618-4D84-A3FA-E2C52E5D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BD7EAA-A8D0-4295-9AAA-BEFBBAB7E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B27979-5004-4606-B545-F429E8717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97DFC4-645A-452F-B6BC-5D25781E4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185A5-43A6-40E6-870E-4175718C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4C6C-2E85-4473-9A9E-7CA13A2E2027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7F95F7-5835-4DA7-9A3F-50910EA5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DA29A4-3B96-4455-9CD2-F5A22B60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326E-220E-4361-8D90-D386B8761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2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D6AC3-8331-4392-BB96-A151CDDE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69FF98-6C30-4B92-88C3-2C17A7A1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4C6C-2E85-4473-9A9E-7CA13A2E2027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37E927-365B-43CB-A30D-258FA13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015750-2125-4191-B82C-BFDC4070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326E-220E-4361-8D90-D386B8761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90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6001FA-4E90-4768-BADB-5623C1C1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4C6C-2E85-4473-9A9E-7CA13A2E2027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8A74CD-F69B-412A-A059-54D77F66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2FA729-3B38-4CB4-B6C9-B3A5D0BB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326E-220E-4361-8D90-D386B8761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503BE-3CCA-4AFE-BA4B-FFDF562A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E64B3-DF73-46E0-9C71-6F490F52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461E42-132C-4C01-A085-CF3043A7A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9AA6D-A30D-4A5F-9B38-1DFDA61C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4C6C-2E85-4473-9A9E-7CA13A2E2027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2B6745-0FEA-4E34-9C96-E27DE2B6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717B9B-3B99-419B-A96F-AEE0A705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326E-220E-4361-8D90-D386B8761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29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C52E8-6850-4AA4-AB6A-C4275AEE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234A-7B04-4480-9094-4AE065622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D7F19C-1965-458D-ADFF-5D4726C80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A66B15-3473-472B-A5E8-9C0D423A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4C6C-2E85-4473-9A9E-7CA13A2E2027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63F4A9-AEFA-49E2-8B03-ADA2B8CE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4A63AC-A8F4-425A-92E7-E684F100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326E-220E-4361-8D90-D386B8761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19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D5B2EC-DA87-4CAB-AED1-5B253C0F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8675DE-2018-4F80-9630-BAA10505D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7A28B2-8CE5-4B38-B0FC-8E0EA4210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44C6C-2E85-4473-9A9E-7CA13A2E2027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D0BC1-B32C-446A-9C13-F432B5ADF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798A0C-A9F3-48B6-A065-3B3A2F3C0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326E-220E-4361-8D90-D386B8761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29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77DA350-783C-4095-ADE9-3CFB9512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0967"/>
            <a:ext cx="9144000" cy="2219213"/>
          </a:xfrm>
        </p:spPr>
        <p:txBody>
          <a:bodyPr>
            <a:normAutofit lnSpcReduction="10000"/>
          </a:bodyPr>
          <a:lstStyle/>
          <a:p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DEMANDE D’ANALYSE SUR SAGE</a:t>
            </a:r>
          </a:p>
          <a:p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(Blocage Produits)</a:t>
            </a:r>
          </a:p>
        </p:txBody>
      </p:sp>
    </p:spTree>
    <p:extLst>
      <p:ext uri="{BB962C8B-B14F-4D97-AF65-F5344CB8AC3E}">
        <p14:creationId xmlns:p14="http://schemas.microsoft.com/office/powerpoint/2010/main" val="373834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D0AFF2F-2C18-4AA9-BDA0-D89184E9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008"/>
            <a:ext cx="12192000" cy="5537916"/>
          </a:xfrm>
          <a:prstGeom prst="rect">
            <a:avLst/>
          </a:prstGeom>
        </p:spPr>
      </p:pic>
      <p:sp>
        <p:nvSpPr>
          <p:cNvPr id="7" name="Cercle : creux 6">
            <a:extLst>
              <a:ext uri="{FF2B5EF4-FFF2-40B4-BE49-F238E27FC236}">
                <a16:creationId xmlns:a16="http://schemas.microsoft.com/office/drawing/2014/main" id="{99191900-5919-473B-A939-A786447E7167}"/>
              </a:ext>
            </a:extLst>
          </p:cNvPr>
          <p:cNvSpPr/>
          <p:nvPr/>
        </p:nvSpPr>
        <p:spPr>
          <a:xfrm>
            <a:off x="10406130" y="1609860"/>
            <a:ext cx="1004552" cy="489397"/>
          </a:xfrm>
          <a:prstGeom prst="donut">
            <a:avLst>
              <a:gd name="adj" fmla="val 14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DDAFBB1-F6C9-4A8E-8A38-D2BB1E63B580}"/>
              </a:ext>
            </a:extLst>
          </p:cNvPr>
          <p:cNvSpPr/>
          <p:nvPr/>
        </p:nvSpPr>
        <p:spPr>
          <a:xfrm>
            <a:off x="2881916" y="6055077"/>
            <a:ext cx="6428168" cy="6693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Sélectionner « créer » pour enregistrer la demande d’analyse</a:t>
            </a:r>
          </a:p>
        </p:txBody>
      </p:sp>
    </p:spTree>
    <p:extLst>
      <p:ext uri="{BB962C8B-B14F-4D97-AF65-F5344CB8AC3E}">
        <p14:creationId xmlns:p14="http://schemas.microsoft.com/office/powerpoint/2010/main" val="301730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D0AFF2F-2C18-4AA9-BDA0-D89184E9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745"/>
            <a:ext cx="12192000" cy="5676510"/>
          </a:xfrm>
          <a:prstGeom prst="rect">
            <a:avLst/>
          </a:prstGeom>
        </p:spPr>
      </p:pic>
      <p:sp>
        <p:nvSpPr>
          <p:cNvPr id="7" name="Cercle : creux 6">
            <a:extLst>
              <a:ext uri="{FF2B5EF4-FFF2-40B4-BE49-F238E27FC236}">
                <a16:creationId xmlns:a16="http://schemas.microsoft.com/office/drawing/2014/main" id="{99191900-5919-473B-A939-A786447E7167}"/>
              </a:ext>
            </a:extLst>
          </p:cNvPr>
          <p:cNvSpPr/>
          <p:nvPr/>
        </p:nvSpPr>
        <p:spPr>
          <a:xfrm>
            <a:off x="10406130" y="901522"/>
            <a:ext cx="1785870" cy="489397"/>
          </a:xfrm>
          <a:prstGeom prst="donut">
            <a:avLst>
              <a:gd name="adj" fmla="val 14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58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4CC1787-3BCF-4D79-9C61-7DCB671FFD88}"/>
              </a:ext>
            </a:extLst>
          </p:cNvPr>
          <p:cNvSpPr/>
          <p:nvPr/>
        </p:nvSpPr>
        <p:spPr>
          <a:xfrm>
            <a:off x="1910367" y="1665598"/>
            <a:ext cx="8371266" cy="35268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Après la création d’une demande d’analyse, veuillez faire les mêmes étapes que la libération des mastères premières sauf que vous devez insérer la quantité bloquer en statut « </a:t>
            </a:r>
            <a:r>
              <a:rPr lang="fr-F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efuser » ou en « </a:t>
            </a:r>
            <a:r>
              <a:rPr lang="fr-F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uarantaine » et pour la quantité conforme veuillez changer le statu en « </a:t>
            </a:r>
            <a:r>
              <a:rPr lang="fr-F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</a:t>
            </a:r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uarantaine » vers « </a:t>
            </a:r>
            <a:r>
              <a:rPr lang="fr-F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ccepter »</a:t>
            </a:r>
          </a:p>
        </p:txBody>
      </p:sp>
    </p:spTree>
    <p:extLst>
      <p:ext uri="{BB962C8B-B14F-4D97-AF65-F5344CB8AC3E}">
        <p14:creationId xmlns:p14="http://schemas.microsoft.com/office/powerpoint/2010/main" val="119185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2A8FA65-A951-45EA-BF8C-57234217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820"/>
            <a:ext cx="12192000" cy="5694360"/>
          </a:xfrm>
          <a:prstGeom prst="rect">
            <a:avLst/>
          </a:prstGeom>
        </p:spPr>
      </p:pic>
      <p:sp>
        <p:nvSpPr>
          <p:cNvPr id="10" name="Cercle : creux 9">
            <a:extLst>
              <a:ext uri="{FF2B5EF4-FFF2-40B4-BE49-F238E27FC236}">
                <a16:creationId xmlns:a16="http://schemas.microsoft.com/office/drawing/2014/main" id="{EECC42F0-6292-449F-9D89-59AA60E963E8}"/>
              </a:ext>
            </a:extLst>
          </p:cNvPr>
          <p:cNvSpPr/>
          <p:nvPr/>
        </p:nvSpPr>
        <p:spPr>
          <a:xfrm>
            <a:off x="6413679" y="927279"/>
            <a:ext cx="1004552" cy="489397"/>
          </a:xfrm>
          <a:prstGeom prst="donut">
            <a:avLst>
              <a:gd name="adj" fmla="val 14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7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E5C91B-B879-43A5-896E-5C15C6674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506"/>
            <a:ext cx="12192000" cy="5738987"/>
          </a:xfrm>
          <a:prstGeom prst="rect">
            <a:avLst/>
          </a:prstGeom>
        </p:spPr>
      </p:pic>
      <p:sp>
        <p:nvSpPr>
          <p:cNvPr id="6" name="Cercle : creux 5">
            <a:extLst>
              <a:ext uri="{FF2B5EF4-FFF2-40B4-BE49-F238E27FC236}">
                <a16:creationId xmlns:a16="http://schemas.microsoft.com/office/drawing/2014/main" id="{0B8FFDA1-920B-476D-B0AF-3E3BE3F4D057}"/>
              </a:ext>
            </a:extLst>
          </p:cNvPr>
          <p:cNvSpPr/>
          <p:nvPr/>
        </p:nvSpPr>
        <p:spPr>
          <a:xfrm>
            <a:off x="2859110" y="1378039"/>
            <a:ext cx="1442433" cy="489397"/>
          </a:xfrm>
          <a:prstGeom prst="donut">
            <a:avLst>
              <a:gd name="adj" fmla="val 14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890F207-4E07-4715-AE65-F8DACDE2D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894"/>
            <a:ext cx="12192000" cy="5712211"/>
          </a:xfrm>
          <a:prstGeom prst="rect">
            <a:avLst/>
          </a:prstGeom>
        </p:spPr>
      </p:pic>
      <p:sp>
        <p:nvSpPr>
          <p:cNvPr id="8" name="Cercle : creux 7">
            <a:extLst>
              <a:ext uri="{FF2B5EF4-FFF2-40B4-BE49-F238E27FC236}">
                <a16:creationId xmlns:a16="http://schemas.microsoft.com/office/drawing/2014/main" id="{671D0291-19E2-4985-B4E9-AC9E4FD9A24D}"/>
              </a:ext>
            </a:extLst>
          </p:cNvPr>
          <p:cNvSpPr/>
          <p:nvPr/>
        </p:nvSpPr>
        <p:spPr>
          <a:xfrm>
            <a:off x="10483403" y="1171977"/>
            <a:ext cx="1004552" cy="489397"/>
          </a:xfrm>
          <a:prstGeom prst="donut">
            <a:avLst>
              <a:gd name="adj" fmla="val 14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5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BFFC629-9888-4769-BDB5-A650775D2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680"/>
            <a:ext cx="12192000" cy="5712211"/>
          </a:xfrm>
          <a:prstGeom prst="rect">
            <a:avLst/>
          </a:prstGeom>
        </p:spPr>
      </p:pic>
      <p:sp>
        <p:nvSpPr>
          <p:cNvPr id="5" name="Cercle : creux 4">
            <a:extLst>
              <a:ext uri="{FF2B5EF4-FFF2-40B4-BE49-F238E27FC236}">
                <a16:creationId xmlns:a16="http://schemas.microsoft.com/office/drawing/2014/main" id="{421E8DA8-5BEE-4C35-A467-BB8CC855B3A2}"/>
              </a:ext>
            </a:extLst>
          </p:cNvPr>
          <p:cNvSpPr/>
          <p:nvPr/>
        </p:nvSpPr>
        <p:spPr>
          <a:xfrm>
            <a:off x="2768958" y="1700011"/>
            <a:ext cx="1004552" cy="489397"/>
          </a:xfrm>
          <a:prstGeom prst="donut">
            <a:avLst>
              <a:gd name="adj" fmla="val 14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9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1F657EF-011A-47D9-A5CD-A7D470416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53"/>
            <a:ext cx="12192000" cy="5466757"/>
          </a:xfrm>
          <a:prstGeom prst="rect">
            <a:avLst/>
          </a:prstGeom>
        </p:spPr>
      </p:pic>
      <p:sp>
        <p:nvSpPr>
          <p:cNvPr id="6" name="Cercle : creux 5">
            <a:extLst>
              <a:ext uri="{FF2B5EF4-FFF2-40B4-BE49-F238E27FC236}">
                <a16:creationId xmlns:a16="http://schemas.microsoft.com/office/drawing/2014/main" id="{FB2B1248-06B7-4E90-9C69-0DEF800E9F6C}"/>
              </a:ext>
            </a:extLst>
          </p:cNvPr>
          <p:cNvSpPr/>
          <p:nvPr/>
        </p:nvSpPr>
        <p:spPr>
          <a:xfrm>
            <a:off x="218941" y="2073498"/>
            <a:ext cx="1506828" cy="489397"/>
          </a:xfrm>
          <a:prstGeom prst="donut">
            <a:avLst>
              <a:gd name="adj" fmla="val 14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CA90353-4862-45F3-BFFB-7BED49B9D443}"/>
              </a:ext>
            </a:extLst>
          </p:cNvPr>
          <p:cNvSpPr/>
          <p:nvPr/>
        </p:nvSpPr>
        <p:spPr>
          <a:xfrm>
            <a:off x="3319530" y="5602310"/>
            <a:ext cx="5552940" cy="11201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Ouvrir le fichier code article</a:t>
            </a:r>
          </a:p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Filtrer l’article à bloquer</a:t>
            </a:r>
          </a:p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Copier le code Article comme </a:t>
            </a:r>
          </a:p>
          <a:p>
            <a:pPr algn="ctr"/>
            <a:r>
              <a:rPr lang="fr-F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349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D627750-75EE-4C55-A39A-630E70E1B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432"/>
            <a:ext cx="12192000" cy="5381607"/>
          </a:xfrm>
          <a:prstGeom prst="rect">
            <a:avLst/>
          </a:prstGeom>
        </p:spPr>
      </p:pic>
      <p:sp>
        <p:nvSpPr>
          <p:cNvPr id="6" name="Cercle : creux 5">
            <a:extLst>
              <a:ext uri="{FF2B5EF4-FFF2-40B4-BE49-F238E27FC236}">
                <a16:creationId xmlns:a16="http://schemas.microsoft.com/office/drawing/2014/main" id="{AE8D22A9-BD02-49F6-A8DE-540BEDEB460A}"/>
              </a:ext>
            </a:extLst>
          </p:cNvPr>
          <p:cNvSpPr/>
          <p:nvPr/>
        </p:nvSpPr>
        <p:spPr>
          <a:xfrm>
            <a:off x="2691685" y="2524259"/>
            <a:ext cx="1275008" cy="605307"/>
          </a:xfrm>
          <a:prstGeom prst="donut">
            <a:avLst>
              <a:gd name="adj" fmla="val 14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4ECEA2E-C660-452E-BF76-F0C6309D7E16}"/>
              </a:ext>
            </a:extLst>
          </p:cNvPr>
          <p:cNvSpPr/>
          <p:nvPr/>
        </p:nvSpPr>
        <p:spPr>
          <a:xfrm>
            <a:off x="3319530" y="6053070"/>
            <a:ext cx="5552940" cy="6693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Coller le code d’article dans la case « Article »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Appuyer sur le Botton « Entrer » dans le clavier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91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DF365F-1857-4132-A875-EAAD2C85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755708-591C-49A6-AB6F-8A0203279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432"/>
            <a:ext cx="12192000" cy="5721136"/>
          </a:xfrm>
          <a:prstGeom prst="rect">
            <a:avLst/>
          </a:prstGeom>
        </p:spPr>
      </p:pic>
      <p:sp>
        <p:nvSpPr>
          <p:cNvPr id="5" name="Cercle : creux 4">
            <a:extLst>
              <a:ext uri="{FF2B5EF4-FFF2-40B4-BE49-F238E27FC236}">
                <a16:creationId xmlns:a16="http://schemas.microsoft.com/office/drawing/2014/main" id="{702BA4DF-29C0-4AFF-B193-7DAA597124E3}"/>
              </a:ext>
            </a:extLst>
          </p:cNvPr>
          <p:cNvSpPr/>
          <p:nvPr/>
        </p:nvSpPr>
        <p:spPr>
          <a:xfrm>
            <a:off x="-76200" y="5611775"/>
            <a:ext cx="1275008" cy="489397"/>
          </a:xfrm>
          <a:prstGeom prst="donut">
            <a:avLst>
              <a:gd name="adj" fmla="val 14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5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4FCD1DF-CF70-4B2A-B9A1-1ABE92C98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409"/>
            <a:ext cx="12192000" cy="5676510"/>
          </a:xfrm>
          <a:prstGeom prst="rect">
            <a:avLst/>
          </a:prstGeom>
        </p:spPr>
      </p:pic>
      <p:sp>
        <p:nvSpPr>
          <p:cNvPr id="6" name="Cercle : creux 5">
            <a:extLst>
              <a:ext uri="{FF2B5EF4-FFF2-40B4-BE49-F238E27FC236}">
                <a16:creationId xmlns:a16="http://schemas.microsoft.com/office/drawing/2014/main" id="{0ECC464D-B51D-4CDF-BD7E-770294E4F53A}"/>
              </a:ext>
            </a:extLst>
          </p:cNvPr>
          <p:cNvSpPr/>
          <p:nvPr/>
        </p:nvSpPr>
        <p:spPr>
          <a:xfrm>
            <a:off x="0" y="1854557"/>
            <a:ext cx="553792" cy="489397"/>
          </a:xfrm>
          <a:prstGeom prst="donut">
            <a:avLst>
              <a:gd name="adj" fmla="val 14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06CDDBF-FD87-43AF-A8A3-9669764E407E}"/>
              </a:ext>
            </a:extLst>
          </p:cNvPr>
          <p:cNvSpPr/>
          <p:nvPr/>
        </p:nvSpPr>
        <p:spPr>
          <a:xfrm>
            <a:off x="3166593" y="6106593"/>
            <a:ext cx="5858814" cy="6693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Sélectionner le N° de lot de l’article à bloquer 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Apparition de l’article dans le tableau (cercle en rouge)</a:t>
            </a:r>
          </a:p>
        </p:txBody>
      </p:sp>
      <p:sp>
        <p:nvSpPr>
          <p:cNvPr id="8" name="Cercle : creux 7">
            <a:extLst>
              <a:ext uri="{FF2B5EF4-FFF2-40B4-BE49-F238E27FC236}">
                <a16:creationId xmlns:a16="http://schemas.microsoft.com/office/drawing/2014/main" id="{76EEE39A-15D1-4447-A08D-C8D669D8E582}"/>
              </a:ext>
            </a:extLst>
          </p:cNvPr>
          <p:cNvSpPr/>
          <p:nvPr/>
        </p:nvSpPr>
        <p:spPr>
          <a:xfrm>
            <a:off x="2612801" y="3706968"/>
            <a:ext cx="7613024" cy="489397"/>
          </a:xfrm>
          <a:prstGeom prst="donut">
            <a:avLst>
              <a:gd name="adj" fmla="val 144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17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129</Words>
  <Application>Microsoft Office PowerPoint</Application>
  <PresentationFormat>Grand écran</PresentationFormat>
  <Paragraphs>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Rafik HAOUCHINE</dc:creator>
  <cp:lastModifiedBy>Rafik HAOUCHINE</cp:lastModifiedBy>
  <cp:revision>9</cp:revision>
  <cp:lastPrinted>2021-01-14T10:12:23Z</cp:lastPrinted>
  <dcterms:created xsi:type="dcterms:W3CDTF">2021-01-11T14:14:36Z</dcterms:created>
  <dcterms:modified xsi:type="dcterms:W3CDTF">2021-01-14T10:15:13Z</dcterms:modified>
</cp:coreProperties>
</file>