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5" r:id="rId2"/>
    <p:sldId id="368" r:id="rId3"/>
  </p:sldIdLst>
  <p:sldSz cx="9906000" cy="6858000" type="A4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9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09901" algn="l" rtl="0" fontAlgn="base">
      <a:spcBef>
        <a:spcPct val="0"/>
      </a:spcBef>
      <a:spcAft>
        <a:spcPct val="0"/>
      </a:spcAft>
      <a:defRPr sz="179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19801" algn="l" rtl="0" fontAlgn="base">
      <a:spcBef>
        <a:spcPct val="0"/>
      </a:spcBef>
      <a:spcAft>
        <a:spcPct val="0"/>
      </a:spcAft>
      <a:defRPr sz="179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29702" algn="l" rtl="0" fontAlgn="base">
      <a:spcBef>
        <a:spcPct val="0"/>
      </a:spcBef>
      <a:spcAft>
        <a:spcPct val="0"/>
      </a:spcAft>
      <a:defRPr sz="179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39602" algn="l" rtl="0" fontAlgn="base">
      <a:spcBef>
        <a:spcPct val="0"/>
      </a:spcBef>
      <a:spcAft>
        <a:spcPct val="0"/>
      </a:spcAft>
      <a:defRPr sz="179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049503" algn="l" defTabSz="419801" rtl="0" eaLnBrk="1" latinLnBrk="0" hangingPunct="1">
      <a:defRPr sz="179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259403" algn="l" defTabSz="419801" rtl="0" eaLnBrk="1" latinLnBrk="0" hangingPunct="1">
      <a:defRPr sz="1790" kern="1200">
        <a:solidFill>
          <a:schemeClr val="tx1"/>
        </a:solidFill>
        <a:latin typeface="Arial" charset="0"/>
        <a:ea typeface="+mn-ea"/>
        <a:cs typeface="Arial" charset="0"/>
      </a:defRPr>
    </a:lvl7pPr>
    <a:lvl8pPr marL="1469304" algn="l" defTabSz="419801" rtl="0" eaLnBrk="1" latinLnBrk="0" hangingPunct="1">
      <a:defRPr sz="1790" kern="1200">
        <a:solidFill>
          <a:schemeClr val="tx1"/>
        </a:solidFill>
        <a:latin typeface="Arial" charset="0"/>
        <a:ea typeface="+mn-ea"/>
        <a:cs typeface="Arial" charset="0"/>
      </a:defRPr>
    </a:lvl8pPr>
    <a:lvl9pPr marL="1679204" algn="l" defTabSz="419801" rtl="0" eaLnBrk="1" latinLnBrk="0" hangingPunct="1">
      <a:defRPr sz="179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FFCC"/>
    <a:srgbClr val="CCFFCC"/>
    <a:srgbClr val="FFCC00"/>
    <a:srgbClr val="FFCC66"/>
    <a:srgbClr val="9999FF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122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279230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1130" y="3"/>
            <a:ext cx="4279230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68585-3658-46E8-8042-D0EA579CEB1F}" type="datetimeFigureOut">
              <a:rPr lang="fr-FR" smtClean="0"/>
              <a:t>15/06/2020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6456272"/>
            <a:ext cx="4279230" cy="3403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1130" y="6456272"/>
            <a:ext cx="4279230" cy="3403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89327-B812-4C57-AF05-58078C4348C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158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77839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1667" y="2"/>
            <a:ext cx="427941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DED9-D8E5-431D-BB2F-17A2842076E7}" type="datetimeFigureOut">
              <a:rPr lang="fr-FR" smtClean="0"/>
              <a:t>15/06/2020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6954" y="3228977"/>
            <a:ext cx="7898762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6456365"/>
            <a:ext cx="4277839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1667" y="6456365"/>
            <a:ext cx="427941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13E0-DBD5-485A-8839-62AFC8DA80B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586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1pPr>
    <a:lvl2pPr marL="209901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2pPr>
    <a:lvl3pPr marL="419801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3pPr>
    <a:lvl4pPr marL="629702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4pPr>
    <a:lvl5pPr marL="839602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5pPr>
    <a:lvl6pPr marL="1049503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6pPr>
    <a:lvl7pPr marL="1259403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7pPr>
    <a:lvl8pPr marL="1469304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8pPr>
    <a:lvl9pPr marL="1679204" algn="l" defTabSz="419801" rtl="0" eaLnBrk="1" latinLnBrk="0" hangingPunct="1">
      <a:defRPr sz="5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095625" y="509588"/>
            <a:ext cx="3681413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095625" y="509588"/>
            <a:ext cx="3681413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6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656" y="2130257"/>
            <a:ext cx="8420688" cy="1470086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047" y="3886152"/>
            <a:ext cx="6933906" cy="17522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207340" indent="0" algn="ctr">
              <a:buNone/>
              <a:defRPr/>
            </a:lvl2pPr>
            <a:lvl3pPr marL="414680" indent="0" algn="ctr">
              <a:buNone/>
              <a:defRPr/>
            </a:lvl3pPr>
            <a:lvl4pPr marL="622021" indent="0" algn="ctr">
              <a:buNone/>
              <a:defRPr/>
            </a:lvl4pPr>
            <a:lvl5pPr marL="829361" indent="0" algn="ctr">
              <a:buNone/>
              <a:defRPr/>
            </a:lvl5pPr>
            <a:lvl6pPr marL="1036701" indent="0" algn="ctr">
              <a:buNone/>
              <a:defRPr/>
            </a:lvl6pPr>
            <a:lvl7pPr marL="1244041" indent="0" algn="ctr">
              <a:buNone/>
              <a:defRPr/>
            </a:lvl7pPr>
            <a:lvl8pPr marL="1451381" indent="0" algn="ctr">
              <a:buNone/>
              <a:defRPr/>
            </a:lvl8pPr>
            <a:lvl9pPr marL="1658722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594" y="274291"/>
            <a:ext cx="8914812" cy="114324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594" y="1600392"/>
            <a:ext cx="8914812" cy="45254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703" y="274291"/>
            <a:ext cx="2228703" cy="5851546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594" y="274291"/>
            <a:ext cx="6615520" cy="58515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594" y="274291"/>
            <a:ext cx="8914812" cy="114324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594" y="1600392"/>
            <a:ext cx="8914812" cy="45254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63" y="4406658"/>
            <a:ext cx="8419953" cy="1362097"/>
          </a:xfrm>
          <a:prstGeom prst="rect">
            <a:avLst/>
          </a:prstGeom>
        </p:spPr>
        <p:txBody>
          <a:bodyPr anchor="t"/>
          <a:lstStyle>
            <a:lvl1pPr algn="l">
              <a:defRPr sz="1814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63" y="2907055"/>
            <a:ext cx="8419953" cy="14996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7"/>
            </a:lvl1pPr>
            <a:lvl2pPr marL="207340" indent="0">
              <a:buNone/>
              <a:defRPr sz="816"/>
            </a:lvl2pPr>
            <a:lvl3pPr marL="414680" indent="0">
              <a:buNone/>
              <a:defRPr sz="726"/>
            </a:lvl3pPr>
            <a:lvl4pPr marL="622021" indent="0">
              <a:buNone/>
              <a:defRPr sz="635"/>
            </a:lvl4pPr>
            <a:lvl5pPr marL="829361" indent="0">
              <a:buNone/>
              <a:defRPr sz="635"/>
            </a:lvl5pPr>
            <a:lvl6pPr marL="1036701" indent="0">
              <a:buNone/>
              <a:defRPr sz="635"/>
            </a:lvl6pPr>
            <a:lvl7pPr marL="1244041" indent="0">
              <a:buNone/>
              <a:defRPr sz="635"/>
            </a:lvl7pPr>
            <a:lvl8pPr marL="1451381" indent="0">
              <a:buNone/>
              <a:defRPr sz="635"/>
            </a:lvl8pPr>
            <a:lvl9pPr marL="1658722" indent="0">
              <a:buNone/>
              <a:defRPr sz="63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594" y="274291"/>
            <a:ext cx="8914812" cy="114324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595" y="1600392"/>
            <a:ext cx="4422111" cy="4525445"/>
          </a:xfrm>
          <a:prstGeom prst="rect">
            <a:avLst/>
          </a:prstGeom>
        </p:spPr>
        <p:txBody>
          <a:bodyPr/>
          <a:lstStyle>
            <a:lvl1pPr>
              <a:defRPr sz="1270"/>
            </a:lvl1pPr>
            <a:lvl2pPr>
              <a:defRPr sz="1088"/>
            </a:lvl2pPr>
            <a:lvl3pPr>
              <a:defRPr sz="907"/>
            </a:lvl3pPr>
            <a:lvl4pPr>
              <a:defRPr sz="816"/>
            </a:lvl4pPr>
            <a:lvl5pPr>
              <a:defRPr sz="816"/>
            </a:lvl5pPr>
            <a:lvl6pPr>
              <a:defRPr sz="816"/>
            </a:lvl6pPr>
            <a:lvl7pPr>
              <a:defRPr sz="816"/>
            </a:lvl7pPr>
            <a:lvl8pPr>
              <a:defRPr sz="816"/>
            </a:lvl8pPr>
            <a:lvl9pPr>
              <a:defRPr sz="816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88295" y="1600392"/>
            <a:ext cx="4422111" cy="4525445"/>
          </a:xfrm>
          <a:prstGeom prst="rect">
            <a:avLst/>
          </a:prstGeom>
        </p:spPr>
        <p:txBody>
          <a:bodyPr/>
          <a:lstStyle>
            <a:lvl1pPr>
              <a:defRPr sz="1270"/>
            </a:lvl1pPr>
            <a:lvl2pPr>
              <a:defRPr sz="1088"/>
            </a:lvl2pPr>
            <a:lvl3pPr>
              <a:defRPr sz="907"/>
            </a:lvl3pPr>
            <a:lvl4pPr>
              <a:defRPr sz="816"/>
            </a:lvl4pPr>
            <a:lvl5pPr>
              <a:defRPr sz="816"/>
            </a:lvl5pPr>
            <a:lvl6pPr>
              <a:defRPr sz="816"/>
            </a:lvl6pPr>
            <a:lvl7pPr>
              <a:defRPr sz="816"/>
            </a:lvl7pPr>
            <a:lvl8pPr>
              <a:defRPr sz="816"/>
            </a:lvl8pPr>
            <a:lvl9pPr>
              <a:defRPr sz="816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594" y="274291"/>
            <a:ext cx="8914812" cy="1143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594" y="1534879"/>
            <a:ext cx="4376523" cy="640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88" b="1"/>
            </a:lvl1pPr>
            <a:lvl2pPr marL="207340" indent="0">
              <a:buNone/>
              <a:defRPr sz="907" b="1"/>
            </a:lvl2pPr>
            <a:lvl3pPr marL="414680" indent="0">
              <a:buNone/>
              <a:defRPr sz="816" b="1"/>
            </a:lvl3pPr>
            <a:lvl4pPr marL="622021" indent="0">
              <a:buNone/>
              <a:defRPr sz="726" b="1"/>
            </a:lvl4pPr>
            <a:lvl5pPr marL="829361" indent="0">
              <a:buNone/>
              <a:defRPr sz="726" b="1"/>
            </a:lvl5pPr>
            <a:lvl6pPr marL="1036701" indent="0">
              <a:buNone/>
              <a:defRPr sz="726" b="1"/>
            </a:lvl6pPr>
            <a:lvl7pPr marL="1244041" indent="0">
              <a:buNone/>
              <a:defRPr sz="726" b="1"/>
            </a:lvl7pPr>
            <a:lvl8pPr marL="1451381" indent="0">
              <a:buNone/>
              <a:defRPr sz="726" b="1"/>
            </a:lvl8pPr>
            <a:lvl9pPr marL="1658722" indent="0">
              <a:buNone/>
              <a:defRPr sz="726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594" y="2174892"/>
            <a:ext cx="4376523" cy="3950945"/>
          </a:xfrm>
          <a:prstGeom prst="rect">
            <a:avLst/>
          </a:prstGeom>
        </p:spPr>
        <p:txBody>
          <a:bodyPr/>
          <a:lstStyle>
            <a:lvl1pPr>
              <a:defRPr sz="1088"/>
            </a:lvl1pPr>
            <a:lvl2pPr>
              <a:defRPr sz="907"/>
            </a:lvl2pPr>
            <a:lvl3pPr>
              <a:defRPr sz="816"/>
            </a:lvl3pPr>
            <a:lvl4pPr>
              <a:defRPr sz="726"/>
            </a:lvl4pPr>
            <a:lvl5pPr>
              <a:defRPr sz="726"/>
            </a:lvl5pPr>
            <a:lvl6pPr>
              <a:defRPr sz="726"/>
            </a:lvl6pPr>
            <a:lvl7pPr>
              <a:defRPr sz="726"/>
            </a:lvl7pPr>
            <a:lvl8pPr>
              <a:defRPr sz="726"/>
            </a:lvl8pPr>
            <a:lvl9pPr>
              <a:defRPr sz="726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413" y="1534879"/>
            <a:ext cx="4377993" cy="640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88" b="1"/>
            </a:lvl1pPr>
            <a:lvl2pPr marL="207340" indent="0">
              <a:buNone/>
              <a:defRPr sz="907" b="1"/>
            </a:lvl2pPr>
            <a:lvl3pPr marL="414680" indent="0">
              <a:buNone/>
              <a:defRPr sz="816" b="1"/>
            </a:lvl3pPr>
            <a:lvl4pPr marL="622021" indent="0">
              <a:buNone/>
              <a:defRPr sz="726" b="1"/>
            </a:lvl4pPr>
            <a:lvl5pPr marL="829361" indent="0">
              <a:buNone/>
              <a:defRPr sz="726" b="1"/>
            </a:lvl5pPr>
            <a:lvl6pPr marL="1036701" indent="0">
              <a:buNone/>
              <a:defRPr sz="726" b="1"/>
            </a:lvl6pPr>
            <a:lvl7pPr marL="1244041" indent="0">
              <a:buNone/>
              <a:defRPr sz="726" b="1"/>
            </a:lvl7pPr>
            <a:lvl8pPr marL="1451381" indent="0">
              <a:buNone/>
              <a:defRPr sz="726" b="1"/>
            </a:lvl8pPr>
            <a:lvl9pPr marL="1658722" indent="0">
              <a:buNone/>
              <a:defRPr sz="726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413" y="2174892"/>
            <a:ext cx="4377993" cy="3950945"/>
          </a:xfrm>
          <a:prstGeom prst="rect">
            <a:avLst/>
          </a:prstGeom>
        </p:spPr>
        <p:txBody>
          <a:bodyPr/>
          <a:lstStyle>
            <a:lvl1pPr>
              <a:defRPr sz="1088"/>
            </a:lvl1pPr>
            <a:lvl2pPr>
              <a:defRPr sz="907"/>
            </a:lvl2pPr>
            <a:lvl3pPr>
              <a:defRPr sz="816"/>
            </a:lvl3pPr>
            <a:lvl4pPr>
              <a:defRPr sz="726"/>
            </a:lvl4pPr>
            <a:lvl5pPr>
              <a:defRPr sz="726"/>
            </a:lvl5pPr>
            <a:lvl6pPr>
              <a:defRPr sz="726"/>
            </a:lvl6pPr>
            <a:lvl7pPr>
              <a:defRPr sz="726"/>
            </a:lvl7pPr>
            <a:lvl8pPr>
              <a:defRPr sz="726"/>
            </a:lvl8pPr>
            <a:lvl9pPr>
              <a:defRPr sz="726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594" y="274291"/>
            <a:ext cx="8914812" cy="114324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594" y="272852"/>
            <a:ext cx="3258862" cy="1161958"/>
          </a:xfrm>
          <a:prstGeom prst="rect">
            <a:avLst/>
          </a:prstGeom>
        </p:spPr>
        <p:txBody>
          <a:bodyPr anchor="b"/>
          <a:lstStyle>
            <a:lvl1pPr algn="l">
              <a:defRPr sz="907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840" y="272852"/>
            <a:ext cx="5537566" cy="5852986"/>
          </a:xfrm>
          <a:prstGeom prst="rect">
            <a:avLst/>
          </a:prstGeom>
        </p:spPr>
        <p:txBody>
          <a:bodyPr/>
          <a:lstStyle>
            <a:lvl1pPr>
              <a:defRPr sz="1451"/>
            </a:lvl1pPr>
            <a:lvl2pPr>
              <a:defRPr sz="1270"/>
            </a:lvl2pPr>
            <a:lvl3pPr>
              <a:defRPr sz="1088"/>
            </a:lvl3pPr>
            <a:lvl4pPr>
              <a:defRPr sz="907"/>
            </a:lvl4pPr>
            <a:lvl5pPr>
              <a:defRPr sz="907"/>
            </a:lvl5pPr>
            <a:lvl6pPr>
              <a:defRPr sz="907"/>
            </a:lvl6pPr>
            <a:lvl7pPr>
              <a:defRPr sz="907"/>
            </a:lvl7pPr>
            <a:lvl8pPr>
              <a:defRPr sz="907"/>
            </a:lvl8pPr>
            <a:lvl9pPr>
              <a:defRPr sz="90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594" y="1434809"/>
            <a:ext cx="3258862" cy="4691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5"/>
            </a:lvl1pPr>
            <a:lvl2pPr marL="207340" indent="0">
              <a:buNone/>
              <a:defRPr sz="544"/>
            </a:lvl2pPr>
            <a:lvl3pPr marL="414680" indent="0">
              <a:buNone/>
              <a:defRPr sz="454"/>
            </a:lvl3pPr>
            <a:lvl4pPr marL="622021" indent="0">
              <a:buNone/>
              <a:defRPr sz="408"/>
            </a:lvl4pPr>
            <a:lvl5pPr marL="829361" indent="0">
              <a:buNone/>
              <a:defRPr sz="408"/>
            </a:lvl5pPr>
            <a:lvl6pPr marL="1036701" indent="0">
              <a:buNone/>
              <a:defRPr sz="408"/>
            </a:lvl6pPr>
            <a:lvl7pPr marL="1244041" indent="0">
              <a:buNone/>
              <a:defRPr sz="408"/>
            </a:lvl7pPr>
            <a:lvl8pPr marL="1451381" indent="0">
              <a:buNone/>
              <a:defRPr sz="408"/>
            </a:lvl8pPr>
            <a:lvl9pPr marL="1658722" indent="0">
              <a:buNone/>
              <a:defRPr sz="408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935" y="4800456"/>
            <a:ext cx="5943453" cy="566581"/>
          </a:xfrm>
          <a:prstGeom prst="rect">
            <a:avLst/>
          </a:prstGeom>
        </p:spPr>
        <p:txBody>
          <a:bodyPr anchor="b"/>
          <a:lstStyle>
            <a:lvl1pPr algn="l">
              <a:defRPr sz="907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935" y="612656"/>
            <a:ext cx="5943453" cy="41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51"/>
            </a:lvl1pPr>
            <a:lvl2pPr marL="207340" indent="0">
              <a:buNone/>
              <a:defRPr sz="1270"/>
            </a:lvl2pPr>
            <a:lvl3pPr marL="414680" indent="0">
              <a:buNone/>
              <a:defRPr sz="1088"/>
            </a:lvl3pPr>
            <a:lvl4pPr marL="622021" indent="0">
              <a:buNone/>
              <a:defRPr sz="907"/>
            </a:lvl4pPr>
            <a:lvl5pPr marL="829361" indent="0">
              <a:buNone/>
              <a:defRPr sz="907"/>
            </a:lvl5pPr>
            <a:lvl6pPr marL="1036701" indent="0">
              <a:buNone/>
              <a:defRPr sz="907"/>
            </a:lvl6pPr>
            <a:lvl7pPr marL="1244041" indent="0">
              <a:buNone/>
              <a:defRPr sz="907"/>
            </a:lvl7pPr>
            <a:lvl8pPr marL="1451381" indent="0">
              <a:buNone/>
              <a:defRPr sz="907"/>
            </a:lvl8pPr>
            <a:lvl9pPr marL="1658722" indent="0">
              <a:buNone/>
              <a:defRPr sz="907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935" y="5367037"/>
            <a:ext cx="5943453" cy="804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5"/>
            </a:lvl1pPr>
            <a:lvl2pPr marL="207340" indent="0">
              <a:buNone/>
              <a:defRPr sz="544"/>
            </a:lvl2pPr>
            <a:lvl3pPr marL="414680" indent="0">
              <a:buNone/>
              <a:defRPr sz="454"/>
            </a:lvl3pPr>
            <a:lvl4pPr marL="622021" indent="0">
              <a:buNone/>
              <a:defRPr sz="408"/>
            </a:lvl4pPr>
            <a:lvl5pPr marL="829361" indent="0">
              <a:buNone/>
              <a:defRPr sz="408"/>
            </a:lvl5pPr>
            <a:lvl6pPr marL="1036701" indent="0">
              <a:buNone/>
              <a:defRPr sz="408"/>
            </a:lvl6pPr>
            <a:lvl7pPr marL="1244041" indent="0">
              <a:buNone/>
              <a:defRPr sz="408"/>
            </a:lvl7pPr>
            <a:lvl8pPr marL="1451381" indent="0">
              <a:buNone/>
              <a:defRPr sz="408"/>
            </a:lvl8pPr>
            <a:lvl9pPr marL="1658722" indent="0">
              <a:buNone/>
              <a:defRPr sz="408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 userDrawn="1"/>
        </p:nvSpPr>
        <p:spPr bwMode="auto">
          <a:xfrm>
            <a:off x="2536060" y="439874"/>
            <a:ext cx="1367663" cy="541383"/>
          </a:xfrm>
          <a:prstGeom prst="rtTriangle">
            <a:avLst/>
          </a:prstGeom>
          <a:gradFill rotWithShape="1">
            <a:gsLst>
              <a:gs pos="0">
                <a:srgbClr val="70B94B">
                  <a:gamma/>
                  <a:tint val="0"/>
                  <a:invGamma/>
                </a:srgbClr>
              </a:gs>
              <a:gs pos="100000">
                <a:srgbClr val="70B94B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 sz="812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>
            <a:off x="3868429" y="0"/>
            <a:ext cx="6037571" cy="6858000"/>
          </a:xfrm>
          <a:prstGeom prst="rect">
            <a:avLst/>
          </a:prstGeom>
          <a:solidFill>
            <a:srgbClr val="70B9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 sz="812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 flipH="1">
            <a:off x="0" y="0"/>
            <a:ext cx="1799286" cy="5428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 sz="812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 flipH="1">
            <a:off x="0" y="981257"/>
            <a:ext cx="3903723" cy="5876743"/>
          </a:xfrm>
          <a:prstGeom prst="rect">
            <a:avLst/>
          </a:prstGeom>
          <a:solidFill>
            <a:srgbClr val="70B9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 sz="812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 flipH="1">
            <a:off x="2518413" y="0"/>
            <a:ext cx="1350016" cy="439874"/>
          </a:xfrm>
          <a:prstGeom prst="rect">
            <a:avLst/>
          </a:prstGeom>
          <a:gradFill rotWithShape="1">
            <a:gsLst>
              <a:gs pos="0">
                <a:srgbClr val="70B94B"/>
              </a:gs>
              <a:gs pos="100000">
                <a:srgbClr val="70B94B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 sz="812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 flipH="1">
            <a:off x="0" y="439874"/>
            <a:ext cx="2536060" cy="541383"/>
          </a:xfrm>
          <a:prstGeom prst="rect">
            <a:avLst/>
          </a:prstGeom>
          <a:gradFill rotWithShape="1">
            <a:gsLst>
              <a:gs pos="0">
                <a:srgbClr val="70B94B">
                  <a:gamma/>
                  <a:tint val="0"/>
                  <a:invGamma/>
                </a:srgbClr>
              </a:gs>
              <a:gs pos="100000">
                <a:srgbClr val="70B94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 sz="812" dirty="0"/>
          </a:p>
        </p:txBody>
      </p:sp>
      <p:sp>
        <p:nvSpPr>
          <p:cNvPr id="1040" name="AutoShape 16"/>
          <p:cNvSpPr>
            <a:spLocks noChangeArrowheads="1"/>
          </p:cNvSpPr>
          <p:nvPr userDrawn="1"/>
        </p:nvSpPr>
        <p:spPr bwMode="auto">
          <a:xfrm flipH="1" flipV="1">
            <a:off x="2500765" y="439874"/>
            <a:ext cx="1385311" cy="541383"/>
          </a:xfrm>
          <a:prstGeom prst="rtTriangle">
            <a:avLst/>
          </a:prstGeom>
          <a:gradFill rotWithShape="1">
            <a:gsLst>
              <a:gs pos="0">
                <a:srgbClr val="70B94B"/>
              </a:gs>
              <a:gs pos="100000">
                <a:srgbClr val="70B94B">
                  <a:gamma/>
                  <a:tint val="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 sz="812" dirty="0"/>
          </a:p>
        </p:txBody>
      </p:sp>
      <p:pic>
        <p:nvPicPr>
          <p:cNvPr id="2" name="Picture 22" descr="final_logo_060308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501" y="35277"/>
            <a:ext cx="2382381" cy="31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2794" rtl="0" eaLnBrk="0" fontAlgn="base" hangingPunct="0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+mj-lt"/>
          <a:ea typeface="+mj-ea"/>
          <a:cs typeface="+mj-cs"/>
        </a:defRPr>
      </a:lvl1pPr>
      <a:lvl2pPr algn="ctr" defTabSz="902794" rtl="0" eaLnBrk="0" fontAlgn="base" hangingPunct="0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Arial" charset="0"/>
          <a:cs typeface="Arial" charset="0"/>
        </a:defRPr>
      </a:lvl2pPr>
      <a:lvl3pPr algn="ctr" defTabSz="902794" rtl="0" eaLnBrk="0" fontAlgn="base" hangingPunct="0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Arial" charset="0"/>
          <a:cs typeface="Arial" charset="0"/>
        </a:defRPr>
      </a:lvl3pPr>
      <a:lvl4pPr algn="ctr" defTabSz="902794" rtl="0" eaLnBrk="0" fontAlgn="base" hangingPunct="0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Arial" charset="0"/>
          <a:cs typeface="Arial" charset="0"/>
        </a:defRPr>
      </a:lvl4pPr>
      <a:lvl5pPr algn="ctr" defTabSz="902794" rtl="0" eaLnBrk="0" fontAlgn="base" hangingPunct="0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Arial" charset="0"/>
          <a:cs typeface="Arial" charset="0"/>
        </a:defRPr>
      </a:lvl5pPr>
      <a:lvl6pPr marL="207340" algn="ctr" defTabSz="902794" rtl="0" fontAlgn="base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Arial" charset="0"/>
          <a:cs typeface="Arial" charset="0"/>
        </a:defRPr>
      </a:lvl6pPr>
      <a:lvl7pPr marL="414680" algn="ctr" defTabSz="902794" rtl="0" fontAlgn="base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Arial" charset="0"/>
          <a:cs typeface="Arial" charset="0"/>
        </a:defRPr>
      </a:lvl7pPr>
      <a:lvl8pPr marL="622021" algn="ctr" defTabSz="902794" rtl="0" fontAlgn="base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Arial" charset="0"/>
          <a:cs typeface="Arial" charset="0"/>
        </a:defRPr>
      </a:lvl8pPr>
      <a:lvl9pPr marL="829361" algn="ctr" defTabSz="902794" rtl="0" fontAlgn="base">
        <a:spcBef>
          <a:spcPct val="0"/>
        </a:spcBef>
        <a:spcAft>
          <a:spcPct val="0"/>
        </a:spcAft>
        <a:defRPr sz="4354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38368" indent="-338368" algn="l" defTabSz="902794" rtl="0" eaLnBrk="0" fontAlgn="base" hangingPunct="0">
        <a:spcBef>
          <a:spcPct val="20000"/>
        </a:spcBef>
        <a:spcAft>
          <a:spcPct val="0"/>
        </a:spcAft>
        <a:buChar char="•"/>
        <a:defRPr sz="3175">
          <a:solidFill>
            <a:schemeClr val="tx1"/>
          </a:solidFill>
          <a:latin typeface="+mn-lt"/>
          <a:ea typeface="+mn-ea"/>
          <a:cs typeface="+mn-cs"/>
        </a:defRPr>
      </a:lvl1pPr>
      <a:lvl2pPr marL="733610" indent="-282213" algn="l" defTabSz="902794" rtl="0" eaLnBrk="0" fontAlgn="base" hangingPunct="0">
        <a:spcBef>
          <a:spcPct val="20000"/>
        </a:spcBef>
        <a:spcAft>
          <a:spcPct val="0"/>
        </a:spcAft>
        <a:buChar char="–"/>
        <a:defRPr sz="2766">
          <a:solidFill>
            <a:schemeClr val="tx1"/>
          </a:solidFill>
          <a:latin typeface="+mn-lt"/>
          <a:cs typeface="+mn-cs"/>
        </a:defRPr>
      </a:lvl2pPr>
      <a:lvl3pPr marL="1128852" indent="-226058" algn="l" defTabSz="902794" rtl="0" eaLnBrk="0" fontAlgn="base" hangingPunct="0">
        <a:spcBef>
          <a:spcPct val="20000"/>
        </a:spcBef>
        <a:spcAft>
          <a:spcPct val="0"/>
        </a:spcAft>
        <a:buChar char="•"/>
        <a:defRPr sz="2358">
          <a:solidFill>
            <a:schemeClr val="tx1"/>
          </a:solidFill>
          <a:latin typeface="+mn-lt"/>
          <a:cs typeface="+mn-cs"/>
        </a:defRPr>
      </a:lvl3pPr>
      <a:lvl4pPr marL="1580249" indent="-225339" algn="l" defTabSz="902794" rtl="0" eaLnBrk="0" fontAlgn="base" hangingPunct="0">
        <a:spcBef>
          <a:spcPct val="20000"/>
        </a:spcBef>
        <a:spcAft>
          <a:spcPct val="0"/>
        </a:spcAft>
        <a:buChar char="–"/>
        <a:defRPr sz="1995">
          <a:solidFill>
            <a:schemeClr val="tx1"/>
          </a:solidFill>
          <a:latin typeface="+mn-lt"/>
          <a:cs typeface="+mn-cs"/>
        </a:defRPr>
      </a:lvl4pPr>
      <a:lvl5pPr marL="2031646" indent="-225339" algn="l" defTabSz="902794" rtl="0" eaLnBrk="0" fontAlgn="base" hangingPunct="0">
        <a:spcBef>
          <a:spcPct val="20000"/>
        </a:spcBef>
        <a:spcAft>
          <a:spcPct val="0"/>
        </a:spcAft>
        <a:buChar char="»"/>
        <a:defRPr sz="1995">
          <a:solidFill>
            <a:schemeClr val="tx1"/>
          </a:solidFill>
          <a:latin typeface="+mn-lt"/>
          <a:cs typeface="+mn-cs"/>
        </a:defRPr>
      </a:lvl5pPr>
      <a:lvl6pPr marL="2238986" indent="-225339" algn="l" defTabSz="902794" rtl="0" fontAlgn="base">
        <a:spcBef>
          <a:spcPct val="20000"/>
        </a:spcBef>
        <a:spcAft>
          <a:spcPct val="0"/>
        </a:spcAft>
        <a:buChar char="»"/>
        <a:defRPr sz="1995">
          <a:solidFill>
            <a:schemeClr val="tx1"/>
          </a:solidFill>
          <a:latin typeface="+mn-lt"/>
          <a:cs typeface="+mn-cs"/>
        </a:defRPr>
      </a:lvl6pPr>
      <a:lvl7pPr marL="2446326" indent="-225339" algn="l" defTabSz="902794" rtl="0" fontAlgn="base">
        <a:spcBef>
          <a:spcPct val="20000"/>
        </a:spcBef>
        <a:spcAft>
          <a:spcPct val="0"/>
        </a:spcAft>
        <a:buChar char="»"/>
        <a:defRPr sz="1995">
          <a:solidFill>
            <a:schemeClr val="tx1"/>
          </a:solidFill>
          <a:latin typeface="+mn-lt"/>
          <a:cs typeface="+mn-cs"/>
        </a:defRPr>
      </a:lvl7pPr>
      <a:lvl8pPr marL="2653667" indent="-225339" algn="l" defTabSz="902794" rtl="0" fontAlgn="base">
        <a:spcBef>
          <a:spcPct val="20000"/>
        </a:spcBef>
        <a:spcAft>
          <a:spcPct val="0"/>
        </a:spcAft>
        <a:buChar char="»"/>
        <a:defRPr sz="1995">
          <a:solidFill>
            <a:schemeClr val="tx1"/>
          </a:solidFill>
          <a:latin typeface="+mn-lt"/>
          <a:cs typeface="+mn-cs"/>
        </a:defRPr>
      </a:lvl8pPr>
      <a:lvl9pPr marL="2861007" indent="-225339" algn="l" defTabSz="902794" rtl="0" fontAlgn="base">
        <a:spcBef>
          <a:spcPct val="20000"/>
        </a:spcBef>
        <a:spcAft>
          <a:spcPct val="0"/>
        </a:spcAft>
        <a:buChar char="»"/>
        <a:defRPr sz="199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340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680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2021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9361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6701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4041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1381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8722" algn="l" defTabSz="414680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234"/>
          <p:cNvSpPr>
            <a:spLocks noChangeShapeType="1"/>
          </p:cNvSpPr>
          <p:nvPr/>
        </p:nvSpPr>
        <p:spPr bwMode="auto">
          <a:xfrm flipH="1">
            <a:off x="592412" y="1164052"/>
            <a:ext cx="9001389" cy="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633" name="Rectangle 232"/>
          <p:cNvSpPr>
            <a:spLocks noChangeArrowheads="1"/>
          </p:cNvSpPr>
          <p:nvPr/>
        </p:nvSpPr>
        <p:spPr bwMode="auto">
          <a:xfrm>
            <a:off x="80221" y="558589"/>
            <a:ext cx="9649072" cy="3096344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812" dirty="0"/>
          </a:p>
        </p:txBody>
      </p:sp>
      <p:sp>
        <p:nvSpPr>
          <p:cNvPr id="2104" name="Rectangle 232"/>
          <p:cNvSpPr>
            <a:spLocks noChangeArrowheads="1"/>
          </p:cNvSpPr>
          <p:nvPr/>
        </p:nvSpPr>
        <p:spPr bwMode="auto">
          <a:xfrm>
            <a:off x="80221" y="3717032"/>
            <a:ext cx="9697315" cy="3096344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812" dirty="0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1184539" y="67245"/>
            <a:ext cx="5954636" cy="3819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Cloture bon correction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" name="Line 234"/>
          <p:cNvSpPr>
            <a:spLocks noChangeShapeType="1"/>
          </p:cNvSpPr>
          <p:nvPr/>
        </p:nvSpPr>
        <p:spPr bwMode="auto">
          <a:xfrm flipH="1" flipV="1">
            <a:off x="649860" y="6493608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208" name="Rectangle 207"/>
          <p:cNvSpPr/>
          <p:nvPr/>
        </p:nvSpPr>
        <p:spPr bwMode="auto">
          <a:xfrm>
            <a:off x="9442938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31</a:t>
            </a:r>
          </a:p>
        </p:txBody>
      </p:sp>
      <p:sp>
        <p:nvSpPr>
          <p:cNvPr id="209" name="Rectangle 208"/>
          <p:cNvSpPr/>
          <p:nvPr/>
        </p:nvSpPr>
        <p:spPr bwMode="auto">
          <a:xfrm>
            <a:off x="9156336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8863299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8571732" y="65576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289215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8002613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301" name="Rectangle 300"/>
          <p:cNvSpPr/>
          <p:nvPr/>
        </p:nvSpPr>
        <p:spPr bwMode="auto">
          <a:xfrm>
            <a:off x="7709576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2" name="Rectangle 301"/>
          <p:cNvSpPr/>
          <p:nvPr/>
        </p:nvSpPr>
        <p:spPr bwMode="auto">
          <a:xfrm>
            <a:off x="7418009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304" name="Rectangle 303"/>
          <p:cNvSpPr/>
          <p:nvPr/>
        </p:nvSpPr>
        <p:spPr bwMode="auto">
          <a:xfrm>
            <a:off x="7121899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5" name="Rectangle 304"/>
          <p:cNvSpPr/>
          <p:nvPr/>
        </p:nvSpPr>
        <p:spPr bwMode="auto">
          <a:xfrm>
            <a:off x="6835297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6" name="Rectangle 305"/>
          <p:cNvSpPr/>
          <p:nvPr/>
        </p:nvSpPr>
        <p:spPr bwMode="auto">
          <a:xfrm>
            <a:off x="6542260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307" name="Rectangle 306"/>
          <p:cNvSpPr/>
          <p:nvPr/>
        </p:nvSpPr>
        <p:spPr bwMode="auto">
          <a:xfrm>
            <a:off x="6250693" y="6560942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ectangle 348"/>
          <p:cNvSpPr/>
          <p:nvPr/>
        </p:nvSpPr>
        <p:spPr bwMode="auto">
          <a:xfrm>
            <a:off x="5958138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ectangle 349"/>
          <p:cNvSpPr/>
          <p:nvPr/>
        </p:nvSpPr>
        <p:spPr bwMode="auto">
          <a:xfrm>
            <a:off x="5671536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ectangle 350"/>
          <p:cNvSpPr/>
          <p:nvPr/>
        </p:nvSpPr>
        <p:spPr bwMode="auto">
          <a:xfrm>
            <a:off x="5378499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ectangle 351"/>
          <p:cNvSpPr/>
          <p:nvPr/>
        </p:nvSpPr>
        <p:spPr bwMode="auto">
          <a:xfrm>
            <a:off x="5086932" y="65576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16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4" name="Rectangle 353"/>
          <p:cNvSpPr/>
          <p:nvPr/>
        </p:nvSpPr>
        <p:spPr bwMode="auto">
          <a:xfrm>
            <a:off x="4800336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ectangle 354"/>
          <p:cNvSpPr/>
          <p:nvPr/>
        </p:nvSpPr>
        <p:spPr bwMode="auto">
          <a:xfrm>
            <a:off x="4513734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14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ectangle 355"/>
          <p:cNvSpPr/>
          <p:nvPr/>
        </p:nvSpPr>
        <p:spPr bwMode="auto">
          <a:xfrm>
            <a:off x="4220697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3929130" y="65576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359" name="Rectangle 358"/>
          <p:cNvSpPr/>
          <p:nvPr/>
        </p:nvSpPr>
        <p:spPr bwMode="auto">
          <a:xfrm>
            <a:off x="3633320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360" name="Rectangle 359"/>
          <p:cNvSpPr/>
          <p:nvPr/>
        </p:nvSpPr>
        <p:spPr bwMode="auto">
          <a:xfrm>
            <a:off x="3346718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1" name="Rectangle 360"/>
          <p:cNvSpPr/>
          <p:nvPr/>
        </p:nvSpPr>
        <p:spPr bwMode="auto">
          <a:xfrm>
            <a:off x="3053681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ectangle 361"/>
          <p:cNvSpPr/>
          <p:nvPr/>
        </p:nvSpPr>
        <p:spPr bwMode="auto">
          <a:xfrm>
            <a:off x="2762114" y="65576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2479291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2192689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06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1" name="Rectangle 370"/>
          <p:cNvSpPr/>
          <p:nvPr/>
        </p:nvSpPr>
        <p:spPr bwMode="auto">
          <a:xfrm>
            <a:off x="1899652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608085" y="6560942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4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4" name="Rectangle 373"/>
          <p:cNvSpPr/>
          <p:nvPr/>
        </p:nvSpPr>
        <p:spPr bwMode="auto">
          <a:xfrm>
            <a:off x="1320890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5" name="Rectangle 374"/>
          <p:cNvSpPr/>
          <p:nvPr/>
        </p:nvSpPr>
        <p:spPr bwMode="auto">
          <a:xfrm>
            <a:off x="1034288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76" name="Rectangle 375"/>
          <p:cNvSpPr/>
          <p:nvPr/>
        </p:nvSpPr>
        <p:spPr bwMode="auto">
          <a:xfrm>
            <a:off x="741251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Line 234"/>
          <p:cNvSpPr>
            <a:spLocks noChangeShapeType="1"/>
          </p:cNvSpPr>
          <p:nvPr/>
        </p:nvSpPr>
        <p:spPr bwMode="auto">
          <a:xfrm flipH="1" flipV="1">
            <a:off x="646321" y="6208753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379" name="Line 234"/>
          <p:cNvSpPr>
            <a:spLocks noChangeShapeType="1"/>
          </p:cNvSpPr>
          <p:nvPr/>
        </p:nvSpPr>
        <p:spPr bwMode="auto">
          <a:xfrm flipH="1">
            <a:off x="654462" y="5923083"/>
            <a:ext cx="8892355" cy="69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380" name="Line 234"/>
          <p:cNvSpPr>
            <a:spLocks noChangeShapeType="1"/>
          </p:cNvSpPr>
          <p:nvPr/>
        </p:nvSpPr>
        <p:spPr bwMode="auto">
          <a:xfrm flipH="1" flipV="1">
            <a:off x="646321" y="5652899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381" name="Line 234"/>
          <p:cNvSpPr>
            <a:spLocks noChangeShapeType="1"/>
          </p:cNvSpPr>
          <p:nvPr/>
        </p:nvSpPr>
        <p:spPr bwMode="auto">
          <a:xfrm flipH="1" flipV="1">
            <a:off x="654462" y="5378924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382" name="Line 234"/>
          <p:cNvSpPr>
            <a:spLocks noChangeShapeType="1"/>
          </p:cNvSpPr>
          <p:nvPr/>
        </p:nvSpPr>
        <p:spPr bwMode="auto">
          <a:xfrm flipH="1">
            <a:off x="655204" y="4815079"/>
            <a:ext cx="8996045" cy="5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132" name="Line 234"/>
          <p:cNvSpPr>
            <a:spLocks noChangeShapeType="1"/>
          </p:cNvSpPr>
          <p:nvPr/>
        </p:nvSpPr>
        <p:spPr bwMode="auto">
          <a:xfrm flipH="1" flipV="1">
            <a:off x="655204" y="5090866"/>
            <a:ext cx="8996044" cy="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134" name="Line 234"/>
          <p:cNvSpPr>
            <a:spLocks noChangeShapeType="1"/>
          </p:cNvSpPr>
          <p:nvPr/>
        </p:nvSpPr>
        <p:spPr bwMode="auto">
          <a:xfrm flipH="1">
            <a:off x="649859" y="4537331"/>
            <a:ext cx="9001389" cy="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150" name="Rectangle 245"/>
          <p:cNvSpPr>
            <a:spLocks noChangeArrowheads="1"/>
          </p:cNvSpPr>
          <p:nvPr/>
        </p:nvSpPr>
        <p:spPr bwMode="auto">
          <a:xfrm>
            <a:off x="1021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1" name="Rectangle 245"/>
          <p:cNvSpPr>
            <a:spLocks noChangeArrowheads="1"/>
          </p:cNvSpPr>
          <p:nvPr/>
        </p:nvSpPr>
        <p:spPr bwMode="auto">
          <a:xfrm>
            <a:off x="1311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2" name="Rectangle 245"/>
          <p:cNvSpPr>
            <a:spLocks noChangeArrowheads="1"/>
          </p:cNvSpPr>
          <p:nvPr/>
        </p:nvSpPr>
        <p:spPr bwMode="auto">
          <a:xfrm>
            <a:off x="1602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3" name="Rectangle 245"/>
          <p:cNvSpPr>
            <a:spLocks noChangeArrowheads="1"/>
          </p:cNvSpPr>
          <p:nvPr/>
        </p:nvSpPr>
        <p:spPr bwMode="auto">
          <a:xfrm>
            <a:off x="18925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4" name="Rectangle 245"/>
          <p:cNvSpPr>
            <a:spLocks noChangeArrowheads="1"/>
          </p:cNvSpPr>
          <p:nvPr/>
        </p:nvSpPr>
        <p:spPr bwMode="auto">
          <a:xfrm>
            <a:off x="2182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5" name="Rectangle 245"/>
          <p:cNvSpPr>
            <a:spLocks noChangeArrowheads="1"/>
          </p:cNvSpPr>
          <p:nvPr/>
        </p:nvSpPr>
        <p:spPr bwMode="auto">
          <a:xfrm>
            <a:off x="9442938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6" name="Rectangle 245"/>
          <p:cNvSpPr>
            <a:spLocks noChangeArrowheads="1"/>
          </p:cNvSpPr>
          <p:nvPr/>
        </p:nvSpPr>
        <p:spPr bwMode="auto">
          <a:xfrm>
            <a:off x="8862132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7" name="Rectangle 245"/>
          <p:cNvSpPr>
            <a:spLocks noChangeArrowheads="1"/>
          </p:cNvSpPr>
          <p:nvPr/>
        </p:nvSpPr>
        <p:spPr bwMode="auto">
          <a:xfrm>
            <a:off x="2473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8" name="Rectangle 245"/>
          <p:cNvSpPr>
            <a:spLocks noChangeArrowheads="1"/>
          </p:cNvSpPr>
          <p:nvPr/>
        </p:nvSpPr>
        <p:spPr bwMode="auto">
          <a:xfrm>
            <a:off x="2763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9" name="Rectangle 245"/>
          <p:cNvSpPr>
            <a:spLocks noChangeArrowheads="1"/>
          </p:cNvSpPr>
          <p:nvPr/>
        </p:nvSpPr>
        <p:spPr bwMode="auto">
          <a:xfrm>
            <a:off x="3054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0" name="Rectangle 245"/>
          <p:cNvSpPr>
            <a:spLocks noChangeArrowheads="1"/>
          </p:cNvSpPr>
          <p:nvPr/>
        </p:nvSpPr>
        <p:spPr bwMode="auto">
          <a:xfrm>
            <a:off x="3344532" y="387048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1" name="Rectangle 245"/>
          <p:cNvSpPr>
            <a:spLocks noChangeArrowheads="1"/>
          </p:cNvSpPr>
          <p:nvPr/>
        </p:nvSpPr>
        <p:spPr bwMode="auto">
          <a:xfrm>
            <a:off x="3634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2" name="Rectangle 245"/>
          <p:cNvSpPr>
            <a:spLocks noChangeArrowheads="1"/>
          </p:cNvSpPr>
          <p:nvPr/>
        </p:nvSpPr>
        <p:spPr bwMode="auto">
          <a:xfrm>
            <a:off x="3925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3" name="Rectangle 245"/>
          <p:cNvSpPr>
            <a:spLocks noChangeArrowheads="1"/>
          </p:cNvSpPr>
          <p:nvPr/>
        </p:nvSpPr>
        <p:spPr bwMode="auto">
          <a:xfrm>
            <a:off x="4215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4" name="Rectangle 245"/>
          <p:cNvSpPr>
            <a:spLocks noChangeArrowheads="1"/>
          </p:cNvSpPr>
          <p:nvPr/>
        </p:nvSpPr>
        <p:spPr bwMode="auto">
          <a:xfrm>
            <a:off x="4506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5" name="Rectangle 245"/>
          <p:cNvSpPr>
            <a:spLocks noChangeArrowheads="1"/>
          </p:cNvSpPr>
          <p:nvPr/>
        </p:nvSpPr>
        <p:spPr bwMode="auto">
          <a:xfrm>
            <a:off x="47965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6" name="Rectangle 245"/>
          <p:cNvSpPr>
            <a:spLocks noChangeArrowheads="1"/>
          </p:cNvSpPr>
          <p:nvPr/>
        </p:nvSpPr>
        <p:spPr bwMode="auto">
          <a:xfrm>
            <a:off x="5086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7" name="Rectangle 245"/>
          <p:cNvSpPr>
            <a:spLocks noChangeArrowheads="1"/>
          </p:cNvSpPr>
          <p:nvPr/>
        </p:nvSpPr>
        <p:spPr bwMode="auto">
          <a:xfrm>
            <a:off x="5377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8" name="Rectangle 245"/>
          <p:cNvSpPr>
            <a:spLocks noChangeArrowheads="1"/>
          </p:cNvSpPr>
          <p:nvPr/>
        </p:nvSpPr>
        <p:spPr bwMode="auto">
          <a:xfrm>
            <a:off x="5667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9" name="Rectangle 245"/>
          <p:cNvSpPr>
            <a:spLocks noChangeArrowheads="1"/>
          </p:cNvSpPr>
          <p:nvPr/>
        </p:nvSpPr>
        <p:spPr bwMode="auto">
          <a:xfrm>
            <a:off x="5958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0" name="Rectangle 245"/>
          <p:cNvSpPr>
            <a:spLocks noChangeArrowheads="1"/>
          </p:cNvSpPr>
          <p:nvPr/>
        </p:nvSpPr>
        <p:spPr bwMode="auto">
          <a:xfrm>
            <a:off x="62485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1" name="Rectangle 245"/>
          <p:cNvSpPr>
            <a:spLocks noChangeArrowheads="1"/>
          </p:cNvSpPr>
          <p:nvPr/>
        </p:nvSpPr>
        <p:spPr bwMode="auto">
          <a:xfrm>
            <a:off x="6538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2" name="Rectangle 245"/>
          <p:cNvSpPr>
            <a:spLocks noChangeArrowheads="1"/>
          </p:cNvSpPr>
          <p:nvPr/>
        </p:nvSpPr>
        <p:spPr bwMode="auto">
          <a:xfrm>
            <a:off x="6829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3" name="Rectangle 245"/>
          <p:cNvSpPr>
            <a:spLocks noChangeArrowheads="1"/>
          </p:cNvSpPr>
          <p:nvPr/>
        </p:nvSpPr>
        <p:spPr bwMode="auto">
          <a:xfrm>
            <a:off x="7119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4" name="Rectangle 245"/>
          <p:cNvSpPr>
            <a:spLocks noChangeArrowheads="1"/>
          </p:cNvSpPr>
          <p:nvPr/>
        </p:nvSpPr>
        <p:spPr bwMode="auto">
          <a:xfrm>
            <a:off x="7410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5" name="Rectangle 245"/>
          <p:cNvSpPr>
            <a:spLocks noChangeArrowheads="1"/>
          </p:cNvSpPr>
          <p:nvPr/>
        </p:nvSpPr>
        <p:spPr bwMode="auto">
          <a:xfrm>
            <a:off x="77005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6" name="Rectangle 245"/>
          <p:cNvSpPr>
            <a:spLocks noChangeArrowheads="1"/>
          </p:cNvSpPr>
          <p:nvPr/>
        </p:nvSpPr>
        <p:spPr bwMode="auto">
          <a:xfrm>
            <a:off x="7990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7" name="Rectangle 245"/>
          <p:cNvSpPr>
            <a:spLocks noChangeArrowheads="1"/>
          </p:cNvSpPr>
          <p:nvPr/>
        </p:nvSpPr>
        <p:spPr bwMode="auto">
          <a:xfrm>
            <a:off x="8281332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8" name="Rectangle 245"/>
          <p:cNvSpPr>
            <a:spLocks noChangeArrowheads="1"/>
          </p:cNvSpPr>
          <p:nvPr/>
        </p:nvSpPr>
        <p:spPr bwMode="auto">
          <a:xfrm>
            <a:off x="8571732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9" name="Rectangle 245"/>
          <p:cNvSpPr>
            <a:spLocks noChangeArrowheads="1"/>
          </p:cNvSpPr>
          <p:nvPr/>
        </p:nvSpPr>
        <p:spPr bwMode="auto">
          <a:xfrm>
            <a:off x="9152532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2155" name="Rectangle 245"/>
          <p:cNvSpPr>
            <a:spLocks noChangeArrowheads="1"/>
          </p:cNvSpPr>
          <p:nvPr/>
        </p:nvSpPr>
        <p:spPr bwMode="auto">
          <a:xfrm>
            <a:off x="730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45" name="Rectangle 38"/>
          <p:cNvSpPr>
            <a:spLocks noChangeArrowheads="1"/>
          </p:cNvSpPr>
          <p:nvPr/>
        </p:nvSpPr>
        <p:spPr bwMode="auto">
          <a:xfrm>
            <a:off x="7420685" y="38254"/>
            <a:ext cx="2037386" cy="3819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fr-F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Objectif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   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80   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  <a:endParaRPr lang="en-GB" sz="1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551" name="Straight Connector 145"/>
          <p:cNvCxnSpPr/>
          <p:nvPr/>
        </p:nvCxnSpPr>
        <p:spPr bwMode="auto">
          <a:xfrm>
            <a:off x="693914" y="4538221"/>
            <a:ext cx="90130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2" name="Rectangle 249"/>
          <p:cNvSpPr>
            <a:spLocks noChangeArrowheads="1"/>
          </p:cNvSpPr>
          <p:nvPr/>
        </p:nvSpPr>
        <p:spPr bwMode="auto">
          <a:xfrm>
            <a:off x="128464" y="1605721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7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3" name="Rectangle 250"/>
          <p:cNvSpPr>
            <a:spLocks noChangeArrowheads="1"/>
          </p:cNvSpPr>
          <p:nvPr/>
        </p:nvSpPr>
        <p:spPr bwMode="auto">
          <a:xfrm>
            <a:off x="128464" y="1883645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6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4" name="Rectangle 251"/>
          <p:cNvSpPr>
            <a:spLocks noChangeArrowheads="1"/>
          </p:cNvSpPr>
          <p:nvPr/>
        </p:nvSpPr>
        <p:spPr bwMode="auto">
          <a:xfrm>
            <a:off x="128464" y="2161569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5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5" name="Rectangle 252"/>
          <p:cNvSpPr>
            <a:spLocks noChangeArrowheads="1"/>
          </p:cNvSpPr>
          <p:nvPr/>
        </p:nvSpPr>
        <p:spPr bwMode="auto">
          <a:xfrm>
            <a:off x="128464" y="2439493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4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6" name="Rectangle 253"/>
          <p:cNvSpPr>
            <a:spLocks noChangeArrowheads="1"/>
          </p:cNvSpPr>
          <p:nvPr/>
        </p:nvSpPr>
        <p:spPr bwMode="auto">
          <a:xfrm>
            <a:off x="128464" y="2717417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3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7" name="Rectangle 254"/>
          <p:cNvSpPr>
            <a:spLocks noChangeArrowheads="1"/>
          </p:cNvSpPr>
          <p:nvPr/>
        </p:nvSpPr>
        <p:spPr bwMode="auto">
          <a:xfrm>
            <a:off x="128464" y="2995341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2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8" name="Rectangle 255"/>
          <p:cNvSpPr>
            <a:spLocks noChangeArrowheads="1"/>
          </p:cNvSpPr>
          <p:nvPr/>
        </p:nvSpPr>
        <p:spPr bwMode="auto">
          <a:xfrm>
            <a:off x="128464" y="3273265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1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60" name="Line 234"/>
          <p:cNvSpPr>
            <a:spLocks noChangeShapeType="1"/>
          </p:cNvSpPr>
          <p:nvPr/>
        </p:nvSpPr>
        <p:spPr bwMode="auto">
          <a:xfrm flipH="1" flipV="1">
            <a:off x="589203" y="3402749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61" name="Rectangle 560"/>
          <p:cNvSpPr/>
          <p:nvPr/>
        </p:nvSpPr>
        <p:spPr bwMode="auto">
          <a:xfrm>
            <a:off x="9382281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31</a:t>
            </a:r>
          </a:p>
        </p:txBody>
      </p:sp>
      <p:sp>
        <p:nvSpPr>
          <p:cNvPr id="562" name="Rectangle 561"/>
          <p:cNvSpPr/>
          <p:nvPr/>
        </p:nvSpPr>
        <p:spPr bwMode="auto">
          <a:xfrm>
            <a:off x="9095679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563" name="Rectangle 562"/>
          <p:cNvSpPr/>
          <p:nvPr/>
        </p:nvSpPr>
        <p:spPr bwMode="auto">
          <a:xfrm>
            <a:off x="8802642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4" name="Rectangle 563"/>
          <p:cNvSpPr/>
          <p:nvPr/>
        </p:nvSpPr>
        <p:spPr bwMode="auto">
          <a:xfrm>
            <a:off x="8511075" y="34667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5" name="Rectangle 564"/>
          <p:cNvSpPr/>
          <p:nvPr/>
        </p:nvSpPr>
        <p:spPr bwMode="auto">
          <a:xfrm>
            <a:off x="8228558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6" name="Rectangle 565"/>
          <p:cNvSpPr/>
          <p:nvPr/>
        </p:nvSpPr>
        <p:spPr bwMode="auto">
          <a:xfrm>
            <a:off x="7941956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567" name="Rectangle 566"/>
          <p:cNvSpPr/>
          <p:nvPr/>
        </p:nvSpPr>
        <p:spPr bwMode="auto">
          <a:xfrm>
            <a:off x="7648919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8" name="Rectangle 567"/>
          <p:cNvSpPr/>
          <p:nvPr/>
        </p:nvSpPr>
        <p:spPr bwMode="auto">
          <a:xfrm>
            <a:off x="7357352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569" name="Rectangle 568"/>
          <p:cNvSpPr/>
          <p:nvPr/>
        </p:nvSpPr>
        <p:spPr bwMode="auto">
          <a:xfrm>
            <a:off x="7061242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0" name="Rectangle 569"/>
          <p:cNvSpPr/>
          <p:nvPr/>
        </p:nvSpPr>
        <p:spPr bwMode="auto">
          <a:xfrm>
            <a:off x="6774640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1" name="Rectangle 570"/>
          <p:cNvSpPr/>
          <p:nvPr/>
        </p:nvSpPr>
        <p:spPr bwMode="auto">
          <a:xfrm>
            <a:off x="6481603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572" name="Rectangle 571"/>
          <p:cNvSpPr/>
          <p:nvPr/>
        </p:nvSpPr>
        <p:spPr bwMode="auto">
          <a:xfrm>
            <a:off x="6190036" y="3470083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3" name="Rectangle 572"/>
          <p:cNvSpPr/>
          <p:nvPr/>
        </p:nvSpPr>
        <p:spPr bwMode="auto">
          <a:xfrm>
            <a:off x="5897481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5610879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5" name="Rectangle 574"/>
          <p:cNvSpPr/>
          <p:nvPr/>
        </p:nvSpPr>
        <p:spPr bwMode="auto">
          <a:xfrm>
            <a:off x="5317842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6" name="Rectangle 575"/>
          <p:cNvSpPr/>
          <p:nvPr/>
        </p:nvSpPr>
        <p:spPr bwMode="auto">
          <a:xfrm>
            <a:off x="5026275" y="34667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16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7" name="Rectangle 576"/>
          <p:cNvSpPr/>
          <p:nvPr/>
        </p:nvSpPr>
        <p:spPr bwMode="auto">
          <a:xfrm>
            <a:off x="4739679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8" name="Rectangle 577"/>
          <p:cNvSpPr/>
          <p:nvPr/>
        </p:nvSpPr>
        <p:spPr bwMode="auto">
          <a:xfrm>
            <a:off x="4453077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14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9" name="Rectangle 578"/>
          <p:cNvSpPr/>
          <p:nvPr/>
        </p:nvSpPr>
        <p:spPr bwMode="auto">
          <a:xfrm>
            <a:off x="4160040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0" name="Rectangle 579"/>
          <p:cNvSpPr/>
          <p:nvPr/>
        </p:nvSpPr>
        <p:spPr bwMode="auto">
          <a:xfrm>
            <a:off x="3868473" y="34667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581" name="Rectangle 580"/>
          <p:cNvSpPr/>
          <p:nvPr/>
        </p:nvSpPr>
        <p:spPr bwMode="auto">
          <a:xfrm>
            <a:off x="3572663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582" name="Rectangle 581"/>
          <p:cNvSpPr/>
          <p:nvPr/>
        </p:nvSpPr>
        <p:spPr bwMode="auto">
          <a:xfrm>
            <a:off x="3286061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3" name="Rectangle 582"/>
          <p:cNvSpPr/>
          <p:nvPr/>
        </p:nvSpPr>
        <p:spPr bwMode="auto">
          <a:xfrm>
            <a:off x="2993024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4" name="Rectangle 583"/>
          <p:cNvSpPr/>
          <p:nvPr/>
        </p:nvSpPr>
        <p:spPr bwMode="auto">
          <a:xfrm>
            <a:off x="2701457" y="34667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5" name="Rectangle 584"/>
          <p:cNvSpPr/>
          <p:nvPr/>
        </p:nvSpPr>
        <p:spPr bwMode="auto">
          <a:xfrm>
            <a:off x="2418634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586" name="Rectangle 585"/>
          <p:cNvSpPr/>
          <p:nvPr/>
        </p:nvSpPr>
        <p:spPr bwMode="auto">
          <a:xfrm>
            <a:off x="2132032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06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7" name="Rectangle 586"/>
          <p:cNvSpPr/>
          <p:nvPr/>
        </p:nvSpPr>
        <p:spPr bwMode="auto">
          <a:xfrm>
            <a:off x="1838995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8" name="Rectangle 587"/>
          <p:cNvSpPr/>
          <p:nvPr/>
        </p:nvSpPr>
        <p:spPr bwMode="auto">
          <a:xfrm>
            <a:off x="1547428" y="3470083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4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1260233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90" name="Rectangle 589"/>
          <p:cNvSpPr/>
          <p:nvPr/>
        </p:nvSpPr>
        <p:spPr bwMode="auto">
          <a:xfrm>
            <a:off x="973631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91" name="Rectangle 590"/>
          <p:cNvSpPr/>
          <p:nvPr/>
        </p:nvSpPr>
        <p:spPr bwMode="auto">
          <a:xfrm>
            <a:off x="680594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2" name="Line 234"/>
          <p:cNvSpPr>
            <a:spLocks noChangeShapeType="1"/>
          </p:cNvSpPr>
          <p:nvPr/>
        </p:nvSpPr>
        <p:spPr bwMode="auto">
          <a:xfrm flipH="1" flipV="1">
            <a:off x="585664" y="3117894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3" name="Line 234"/>
          <p:cNvSpPr>
            <a:spLocks noChangeShapeType="1"/>
          </p:cNvSpPr>
          <p:nvPr/>
        </p:nvSpPr>
        <p:spPr bwMode="auto">
          <a:xfrm flipH="1">
            <a:off x="593805" y="2832224"/>
            <a:ext cx="8892355" cy="69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4" name="Line 234"/>
          <p:cNvSpPr>
            <a:spLocks noChangeShapeType="1"/>
          </p:cNvSpPr>
          <p:nvPr/>
        </p:nvSpPr>
        <p:spPr bwMode="auto">
          <a:xfrm flipH="1" flipV="1">
            <a:off x="585664" y="2562040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5" name="Line 234"/>
          <p:cNvSpPr>
            <a:spLocks noChangeShapeType="1"/>
          </p:cNvSpPr>
          <p:nvPr/>
        </p:nvSpPr>
        <p:spPr bwMode="auto">
          <a:xfrm flipH="1" flipV="1">
            <a:off x="593805" y="2288065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6" name="Line 234"/>
          <p:cNvSpPr>
            <a:spLocks noChangeShapeType="1"/>
          </p:cNvSpPr>
          <p:nvPr/>
        </p:nvSpPr>
        <p:spPr bwMode="auto">
          <a:xfrm flipH="1">
            <a:off x="594547" y="1724220"/>
            <a:ext cx="8996045" cy="5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7" name="Line 234"/>
          <p:cNvSpPr>
            <a:spLocks noChangeShapeType="1"/>
          </p:cNvSpPr>
          <p:nvPr/>
        </p:nvSpPr>
        <p:spPr bwMode="auto">
          <a:xfrm flipH="1" flipV="1">
            <a:off x="594547" y="2000007"/>
            <a:ext cx="8996044" cy="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598" name="Line 234"/>
          <p:cNvSpPr>
            <a:spLocks noChangeShapeType="1"/>
          </p:cNvSpPr>
          <p:nvPr/>
        </p:nvSpPr>
        <p:spPr bwMode="auto">
          <a:xfrm flipH="1">
            <a:off x="589202" y="1446472"/>
            <a:ext cx="9001389" cy="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599" name="Rectangle 245"/>
          <p:cNvSpPr>
            <a:spLocks noChangeArrowheads="1"/>
          </p:cNvSpPr>
          <p:nvPr/>
        </p:nvSpPr>
        <p:spPr bwMode="auto">
          <a:xfrm>
            <a:off x="960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0" name="Rectangle 245"/>
          <p:cNvSpPr>
            <a:spLocks noChangeArrowheads="1"/>
          </p:cNvSpPr>
          <p:nvPr/>
        </p:nvSpPr>
        <p:spPr bwMode="auto">
          <a:xfrm>
            <a:off x="1251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1" name="Rectangle 245"/>
          <p:cNvSpPr>
            <a:spLocks noChangeArrowheads="1"/>
          </p:cNvSpPr>
          <p:nvPr/>
        </p:nvSpPr>
        <p:spPr bwMode="auto">
          <a:xfrm>
            <a:off x="1541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2" name="Rectangle 245"/>
          <p:cNvSpPr>
            <a:spLocks noChangeArrowheads="1"/>
          </p:cNvSpPr>
          <p:nvPr/>
        </p:nvSpPr>
        <p:spPr bwMode="auto">
          <a:xfrm>
            <a:off x="18318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3" name="Rectangle 245"/>
          <p:cNvSpPr>
            <a:spLocks noChangeArrowheads="1"/>
          </p:cNvSpPr>
          <p:nvPr/>
        </p:nvSpPr>
        <p:spPr bwMode="auto">
          <a:xfrm>
            <a:off x="2122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4" name="Rectangle 245"/>
          <p:cNvSpPr>
            <a:spLocks noChangeArrowheads="1"/>
          </p:cNvSpPr>
          <p:nvPr/>
        </p:nvSpPr>
        <p:spPr bwMode="auto">
          <a:xfrm>
            <a:off x="9382281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5" name="Rectangle 245"/>
          <p:cNvSpPr>
            <a:spLocks noChangeArrowheads="1"/>
          </p:cNvSpPr>
          <p:nvPr/>
        </p:nvSpPr>
        <p:spPr bwMode="auto">
          <a:xfrm>
            <a:off x="8801475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6" name="Rectangle 245"/>
          <p:cNvSpPr>
            <a:spLocks noChangeArrowheads="1"/>
          </p:cNvSpPr>
          <p:nvPr/>
        </p:nvSpPr>
        <p:spPr bwMode="auto">
          <a:xfrm>
            <a:off x="2412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7" name="Rectangle 245"/>
          <p:cNvSpPr>
            <a:spLocks noChangeArrowheads="1"/>
          </p:cNvSpPr>
          <p:nvPr/>
        </p:nvSpPr>
        <p:spPr bwMode="auto">
          <a:xfrm>
            <a:off x="2703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8" name="Rectangle 245"/>
          <p:cNvSpPr>
            <a:spLocks noChangeArrowheads="1"/>
          </p:cNvSpPr>
          <p:nvPr/>
        </p:nvSpPr>
        <p:spPr bwMode="auto">
          <a:xfrm>
            <a:off x="2993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9" name="Rectangle 245"/>
          <p:cNvSpPr>
            <a:spLocks noChangeArrowheads="1"/>
          </p:cNvSpPr>
          <p:nvPr/>
        </p:nvSpPr>
        <p:spPr bwMode="auto">
          <a:xfrm>
            <a:off x="3283875" y="779627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0" name="Rectangle 245"/>
          <p:cNvSpPr>
            <a:spLocks noChangeArrowheads="1"/>
          </p:cNvSpPr>
          <p:nvPr/>
        </p:nvSpPr>
        <p:spPr bwMode="auto">
          <a:xfrm>
            <a:off x="3574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1" name="Rectangle 245"/>
          <p:cNvSpPr>
            <a:spLocks noChangeArrowheads="1"/>
          </p:cNvSpPr>
          <p:nvPr/>
        </p:nvSpPr>
        <p:spPr bwMode="auto">
          <a:xfrm>
            <a:off x="3864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2" name="Rectangle 245"/>
          <p:cNvSpPr>
            <a:spLocks noChangeArrowheads="1"/>
          </p:cNvSpPr>
          <p:nvPr/>
        </p:nvSpPr>
        <p:spPr bwMode="auto">
          <a:xfrm>
            <a:off x="4155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3" name="Rectangle 245"/>
          <p:cNvSpPr>
            <a:spLocks noChangeArrowheads="1"/>
          </p:cNvSpPr>
          <p:nvPr/>
        </p:nvSpPr>
        <p:spPr bwMode="auto">
          <a:xfrm>
            <a:off x="4445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4" name="Rectangle 245"/>
          <p:cNvSpPr>
            <a:spLocks noChangeArrowheads="1"/>
          </p:cNvSpPr>
          <p:nvPr/>
        </p:nvSpPr>
        <p:spPr bwMode="auto">
          <a:xfrm>
            <a:off x="47358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5" name="Rectangle 245"/>
          <p:cNvSpPr>
            <a:spLocks noChangeArrowheads="1"/>
          </p:cNvSpPr>
          <p:nvPr/>
        </p:nvSpPr>
        <p:spPr bwMode="auto">
          <a:xfrm>
            <a:off x="5026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6" name="Rectangle 245"/>
          <p:cNvSpPr>
            <a:spLocks noChangeArrowheads="1"/>
          </p:cNvSpPr>
          <p:nvPr/>
        </p:nvSpPr>
        <p:spPr bwMode="auto">
          <a:xfrm>
            <a:off x="5316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7" name="Rectangle 245"/>
          <p:cNvSpPr>
            <a:spLocks noChangeArrowheads="1"/>
          </p:cNvSpPr>
          <p:nvPr/>
        </p:nvSpPr>
        <p:spPr bwMode="auto">
          <a:xfrm>
            <a:off x="5607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8" name="Rectangle 245"/>
          <p:cNvSpPr>
            <a:spLocks noChangeArrowheads="1"/>
          </p:cNvSpPr>
          <p:nvPr/>
        </p:nvSpPr>
        <p:spPr bwMode="auto">
          <a:xfrm>
            <a:off x="5897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9" name="Rectangle 245"/>
          <p:cNvSpPr>
            <a:spLocks noChangeArrowheads="1"/>
          </p:cNvSpPr>
          <p:nvPr/>
        </p:nvSpPr>
        <p:spPr bwMode="auto">
          <a:xfrm>
            <a:off x="61878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0" name="Rectangle 245"/>
          <p:cNvSpPr>
            <a:spLocks noChangeArrowheads="1"/>
          </p:cNvSpPr>
          <p:nvPr/>
        </p:nvSpPr>
        <p:spPr bwMode="auto">
          <a:xfrm>
            <a:off x="6478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1" name="Rectangle 245"/>
          <p:cNvSpPr>
            <a:spLocks noChangeArrowheads="1"/>
          </p:cNvSpPr>
          <p:nvPr/>
        </p:nvSpPr>
        <p:spPr bwMode="auto">
          <a:xfrm>
            <a:off x="6768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2" name="Rectangle 245"/>
          <p:cNvSpPr>
            <a:spLocks noChangeArrowheads="1"/>
          </p:cNvSpPr>
          <p:nvPr/>
        </p:nvSpPr>
        <p:spPr bwMode="auto">
          <a:xfrm>
            <a:off x="7059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3" name="Rectangle 245"/>
          <p:cNvSpPr>
            <a:spLocks noChangeArrowheads="1"/>
          </p:cNvSpPr>
          <p:nvPr/>
        </p:nvSpPr>
        <p:spPr bwMode="auto">
          <a:xfrm>
            <a:off x="7349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4" name="Rectangle 245"/>
          <p:cNvSpPr>
            <a:spLocks noChangeArrowheads="1"/>
          </p:cNvSpPr>
          <p:nvPr/>
        </p:nvSpPr>
        <p:spPr bwMode="auto">
          <a:xfrm>
            <a:off x="76398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5" name="Rectangle 245"/>
          <p:cNvSpPr>
            <a:spLocks noChangeArrowheads="1"/>
          </p:cNvSpPr>
          <p:nvPr/>
        </p:nvSpPr>
        <p:spPr bwMode="auto">
          <a:xfrm>
            <a:off x="7930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6" name="Rectangle 245"/>
          <p:cNvSpPr>
            <a:spLocks noChangeArrowheads="1"/>
          </p:cNvSpPr>
          <p:nvPr/>
        </p:nvSpPr>
        <p:spPr bwMode="auto">
          <a:xfrm>
            <a:off x="8220675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7" name="Rectangle 245"/>
          <p:cNvSpPr>
            <a:spLocks noChangeArrowheads="1"/>
          </p:cNvSpPr>
          <p:nvPr/>
        </p:nvSpPr>
        <p:spPr bwMode="auto">
          <a:xfrm>
            <a:off x="8511075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8" name="Rectangle 245"/>
          <p:cNvSpPr>
            <a:spLocks noChangeArrowheads="1"/>
          </p:cNvSpPr>
          <p:nvPr/>
        </p:nvSpPr>
        <p:spPr bwMode="auto">
          <a:xfrm>
            <a:off x="9091875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9" name="Rectangle 245"/>
          <p:cNvSpPr>
            <a:spLocks noChangeArrowheads="1"/>
          </p:cNvSpPr>
          <p:nvPr/>
        </p:nvSpPr>
        <p:spPr bwMode="auto">
          <a:xfrm>
            <a:off x="670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31" name="Rectangle 248"/>
          <p:cNvSpPr>
            <a:spLocks noChangeArrowheads="1"/>
          </p:cNvSpPr>
          <p:nvPr/>
        </p:nvSpPr>
        <p:spPr bwMode="auto">
          <a:xfrm>
            <a:off x="128464" y="1327797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8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cxnSp>
        <p:nvCxnSpPr>
          <p:cNvPr id="632" name="Straight Connector 145"/>
          <p:cNvCxnSpPr/>
          <p:nvPr/>
        </p:nvCxnSpPr>
        <p:spPr bwMode="auto">
          <a:xfrm>
            <a:off x="667614" y="1461824"/>
            <a:ext cx="90130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Rectangle 36"/>
          <p:cNvSpPr>
            <a:spLocks noChangeArrowheads="1"/>
          </p:cNvSpPr>
          <p:nvPr/>
        </p:nvSpPr>
        <p:spPr bwMode="auto">
          <a:xfrm>
            <a:off x="4155074" y="636137"/>
            <a:ext cx="1693549" cy="3819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Atelier </a:t>
            </a:r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Préparation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2" name="Rectangle 38"/>
          <p:cNvSpPr>
            <a:spLocks noChangeArrowheads="1"/>
          </p:cNvSpPr>
          <p:nvPr/>
        </p:nvSpPr>
        <p:spPr bwMode="auto">
          <a:xfrm>
            <a:off x="7463767" y="3707915"/>
            <a:ext cx="2037386" cy="3819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fr-F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Objectif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 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80    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  <a:endParaRPr lang="en-GB" sz="1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3" name="Rectangle 36"/>
          <p:cNvSpPr>
            <a:spLocks noChangeArrowheads="1"/>
          </p:cNvSpPr>
          <p:nvPr/>
        </p:nvSpPr>
        <p:spPr bwMode="auto">
          <a:xfrm>
            <a:off x="4170626" y="3749879"/>
            <a:ext cx="1693549" cy="3819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Atelier Tartiné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" name="Rectangle 248"/>
          <p:cNvSpPr>
            <a:spLocks noChangeArrowheads="1"/>
          </p:cNvSpPr>
          <p:nvPr/>
        </p:nvSpPr>
        <p:spPr bwMode="auto">
          <a:xfrm>
            <a:off x="114301" y="1018043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9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86" name="Rectangle 248"/>
          <p:cNvSpPr>
            <a:spLocks noChangeArrowheads="1"/>
          </p:cNvSpPr>
          <p:nvPr/>
        </p:nvSpPr>
        <p:spPr bwMode="auto">
          <a:xfrm>
            <a:off x="117138" y="720229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 smtClean="0"/>
              <a:t>100</a:t>
            </a:r>
            <a:endParaRPr lang="fr-FR" sz="1400" b="1" dirty="0"/>
          </a:p>
        </p:txBody>
      </p:sp>
      <p:sp>
        <p:nvSpPr>
          <p:cNvPr id="187" name="Rectangle 249"/>
          <p:cNvSpPr>
            <a:spLocks noChangeArrowheads="1"/>
          </p:cNvSpPr>
          <p:nvPr/>
        </p:nvSpPr>
        <p:spPr bwMode="auto">
          <a:xfrm>
            <a:off x="185690" y="4680404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7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88" name="Rectangle 250"/>
          <p:cNvSpPr>
            <a:spLocks noChangeArrowheads="1"/>
          </p:cNvSpPr>
          <p:nvPr/>
        </p:nvSpPr>
        <p:spPr bwMode="auto">
          <a:xfrm>
            <a:off x="185690" y="4958328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6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89" name="Rectangle 251"/>
          <p:cNvSpPr>
            <a:spLocks noChangeArrowheads="1"/>
          </p:cNvSpPr>
          <p:nvPr/>
        </p:nvSpPr>
        <p:spPr bwMode="auto">
          <a:xfrm>
            <a:off x="185690" y="5236252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5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0" name="Rectangle 252"/>
          <p:cNvSpPr>
            <a:spLocks noChangeArrowheads="1"/>
          </p:cNvSpPr>
          <p:nvPr/>
        </p:nvSpPr>
        <p:spPr bwMode="auto">
          <a:xfrm>
            <a:off x="185690" y="5514176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4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1" name="Rectangle 253"/>
          <p:cNvSpPr>
            <a:spLocks noChangeArrowheads="1"/>
          </p:cNvSpPr>
          <p:nvPr/>
        </p:nvSpPr>
        <p:spPr bwMode="auto">
          <a:xfrm>
            <a:off x="185690" y="57921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3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2" name="Rectangle 254"/>
          <p:cNvSpPr>
            <a:spLocks noChangeArrowheads="1"/>
          </p:cNvSpPr>
          <p:nvPr/>
        </p:nvSpPr>
        <p:spPr bwMode="auto">
          <a:xfrm>
            <a:off x="185690" y="6070024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2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3" name="Rectangle 255"/>
          <p:cNvSpPr>
            <a:spLocks noChangeArrowheads="1"/>
          </p:cNvSpPr>
          <p:nvPr/>
        </p:nvSpPr>
        <p:spPr bwMode="auto">
          <a:xfrm>
            <a:off x="185690" y="6347948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1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4" name="Rectangle 248"/>
          <p:cNvSpPr>
            <a:spLocks noChangeArrowheads="1"/>
          </p:cNvSpPr>
          <p:nvPr/>
        </p:nvSpPr>
        <p:spPr bwMode="auto">
          <a:xfrm>
            <a:off x="185690" y="440248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8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5" name="Rectangle 248"/>
          <p:cNvSpPr>
            <a:spLocks noChangeArrowheads="1"/>
          </p:cNvSpPr>
          <p:nvPr/>
        </p:nvSpPr>
        <p:spPr bwMode="auto">
          <a:xfrm>
            <a:off x="171527" y="4092726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9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6" name="Rectangle 248"/>
          <p:cNvSpPr>
            <a:spLocks noChangeArrowheads="1"/>
          </p:cNvSpPr>
          <p:nvPr/>
        </p:nvSpPr>
        <p:spPr bwMode="auto">
          <a:xfrm>
            <a:off x="174364" y="3794912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 smtClean="0"/>
              <a:t>100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550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234"/>
          <p:cNvSpPr>
            <a:spLocks noChangeShapeType="1"/>
          </p:cNvSpPr>
          <p:nvPr/>
        </p:nvSpPr>
        <p:spPr bwMode="auto">
          <a:xfrm flipH="1">
            <a:off x="592412" y="1164052"/>
            <a:ext cx="9001389" cy="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633" name="Rectangle 232"/>
          <p:cNvSpPr>
            <a:spLocks noChangeArrowheads="1"/>
          </p:cNvSpPr>
          <p:nvPr/>
        </p:nvSpPr>
        <p:spPr bwMode="auto">
          <a:xfrm>
            <a:off x="80221" y="558589"/>
            <a:ext cx="9649072" cy="3096344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812" dirty="0"/>
          </a:p>
        </p:txBody>
      </p:sp>
      <p:sp>
        <p:nvSpPr>
          <p:cNvPr id="2104" name="Rectangle 232"/>
          <p:cNvSpPr>
            <a:spLocks noChangeArrowheads="1"/>
          </p:cNvSpPr>
          <p:nvPr/>
        </p:nvSpPr>
        <p:spPr bwMode="auto">
          <a:xfrm>
            <a:off x="80221" y="3717032"/>
            <a:ext cx="9697315" cy="3096344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812" dirty="0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1184539" y="67245"/>
            <a:ext cx="5954636" cy="3819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loture bon correction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" name="Line 234"/>
          <p:cNvSpPr>
            <a:spLocks noChangeShapeType="1"/>
          </p:cNvSpPr>
          <p:nvPr/>
        </p:nvSpPr>
        <p:spPr bwMode="auto">
          <a:xfrm flipH="1" flipV="1">
            <a:off x="649860" y="6493608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208" name="Rectangle 207"/>
          <p:cNvSpPr/>
          <p:nvPr/>
        </p:nvSpPr>
        <p:spPr bwMode="auto">
          <a:xfrm>
            <a:off x="9442938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31</a:t>
            </a:r>
          </a:p>
        </p:txBody>
      </p:sp>
      <p:sp>
        <p:nvSpPr>
          <p:cNvPr id="209" name="Rectangle 208"/>
          <p:cNvSpPr/>
          <p:nvPr/>
        </p:nvSpPr>
        <p:spPr bwMode="auto">
          <a:xfrm>
            <a:off x="9156336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8863299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8571732" y="65576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289215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8002613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301" name="Rectangle 300"/>
          <p:cNvSpPr/>
          <p:nvPr/>
        </p:nvSpPr>
        <p:spPr bwMode="auto">
          <a:xfrm>
            <a:off x="7709576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2" name="Rectangle 301"/>
          <p:cNvSpPr/>
          <p:nvPr/>
        </p:nvSpPr>
        <p:spPr bwMode="auto">
          <a:xfrm>
            <a:off x="7418009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304" name="Rectangle 303"/>
          <p:cNvSpPr/>
          <p:nvPr/>
        </p:nvSpPr>
        <p:spPr bwMode="auto">
          <a:xfrm>
            <a:off x="7121899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5" name="Rectangle 304"/>
          <p:cNvSpPr/>
          <p:nvPr/>
        </p:nvSpPr>
        <p:spPr bwMode="auto">
          <a:xfrm>
            <a:off x="6835297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6" name="Rectangle 305"/>
          <p:cNvSpPr/>
          <p:nvPr/>
        </p:nvSpPr>
        <p:spPr bwMode="auto">
          <a:xfrm>
            <a:off x="6542260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307" name="Rectangle 306"/>
          <p:cNvSpPr/>
          <p:nvPr/>
        </p:nvSpPr>
        <p:spPr bwMode="auto">
          <a:xfrm>
            <a:off x="6250693" y="6560942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ectangle 348"/>
          <p:cNvSpPr/>
          <p:nvPr/>
        </p:nvSpPr>
        <p:spPr bwMode="auto">
          <a:xfrm>
            <a:off x="5958138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ectangle 349"/>
          <p:cNvSpPr/>
          <p:nvPr/>
        </p:nvSpPr>
        <p:spPr bwMode="auto">
          <a:xfrm>
            <a:off x="5671536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ectangle 350"/>
          <p:cNvSpPr/>
          <p:nvPr/>
        </p:nvSpPr>
        <p:spPr bwMode="auto">
          <a:xfrm>
            <a:off x="5378499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ectangle 351"/>
          <p:cNvSpPr/>
          <p:nvPr/>
        </p:nvSpPr>
        <p:spPr bwMode="auto">
          <a:xfrm>
            <a:off x="5086932" y="65576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16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4" name="Rectangle 353"/>
          <p:cNvSpPr/>
          <p:nvPr/>
        </p:nvSpPr>
        <p:spPr bwMode="auto">
          <a:xfrm>
            <a:off x="4800336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ectangle 354"/>
          <p:cNvSpPr/>
          <p:nvPr/>
        </p:nvSpPr>
        <p:spPr bwMode="auto">
          <a:xfrm>
            <a:off x="4513734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14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ectangle 355"/>
          <p:cNvSpPr/>
          <p:nvPr/>
        </p:nvSpPr>
        <p:spPr bwMode="auto">
          <a:xfrm>
            <a:off x="4220697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3929130" y="65576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359" name="Rectangle 358"/>
          <p:cNvSpPr/>
          <p:nvPr/>
        </p:nvSpPr>
        <p:spPr bwMode="auto">
          <a:xfrm>
            <a:off x="3633320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360" name="Rectangle 359"/>
          <p:cNvSpPr/>
          <p:nvPr/>
        </p:nvSpPr>
        <p:spPr bwMode="auto">
          <a:xfrm>
            <a:off x="3346718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1" name="Rectangle 360"/>
          <p:cNvSpPr/>
          <p:nvPr/>
        </p:nvSpPr>
        <p:spPr bwMode="auto">
          <a:xfrm>
            <a:off x="3053681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ectangle 361"/>
          <p:cNvSpPr/>
          <p:nvPr/>
        </p:nvSpPr>
        <p:spPr bwMode="auto">
          <a:xfrm>
            <a:off x="2762114" y="65576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2479291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2192689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06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1" name="Rectangle 370"/>
          <p:cNvSpPr/>
          <p:nvPr/>
        </p:nvSpPr>
        <p:spPr bwMode="auto">
          <a:xfrm>
            <a:off x="1899652" y="6555117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608085" y="6560942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4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4" name="Rectangle 373"/>
          <p:cNvSpPr/>
          <p:nvPr/>
        </p:nvSpPr>
        <p:spPr bwMode="auto">
          <a:xfrm>
            <a:off x="1320890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5" name="Rectangle 374"/>
          <p:cNvSpPr/>
          <p:nvPr/>
        </p:nvSpPr>
        <p:spPr bwMode="auto">
          <a:xfrm>
            <a:off x="1034288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76" name="Rectangle 375"/>
          <p:cNvSpPr/>
          <p:nvPr/>
        </p:nvSpPr>
        <p:spPr bwMode="auto">
          <a:xfrm>
            <a:off x="741251" y="6559280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Line 234"/>
          <p:cNvSpPr>
            <a:spLocks noChangeShapeType="1"/>
          </p:cNvSpPr>
          <p:nvPr/>
        </p:nvSpPr>
        <p:spPr bwMode="auto">
          <a:xfrm flipH="1" flipV="1">
            <a:off x="646321" y="6208753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379" name="Line 234"/>
          <p:cNvSpPr>
            <a:spLocks noChangeShapeType="1"/>
          </p:cNvSpPr>
          <p:nvPr/>
        </p:nvSpPr>
        <p:spPr bwMode="auto">
          <a:xfrm flipH="1">
            <a:off x="654462" y="5923083"/>
            <a:ext cx="8892355" cy="69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380" name="Line 234"/>
          <p:cNvSpPr>
            <a:spLocks noChangeShapeType="1"/>
          </p:cNvSpPr>
          <p:nvPr/>
        </p:nvSpPr>
        <p:spPr bwMode="auto">
          <a:xfrm flipH="1" flipV="1">
            <a:off x="646321" y="5652899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381" name="Line 234"/>
          <p:cNvSpPr>
            <a:spLocks noChangeShapeType="1"/>
          </p:cNvSpPr>
          <p:nvPr/>
        </p:nvSpPr>
        <p:spPr bwMode="auto">
          <a:xfrm flipH="1" flipV="1">
            <a:off x="654462" y="5378924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382" name="Line 234"/>
          <p:cNvSpPr>
            <a:spLocks noChangeShapeType="1"/>
          </p:cNvSpPr>
          <p:nvPr/>
        </p:nvSpPr>
        <p:spPr bwMode="auto">
          <a:xfrm flipH="1">
            <a:off x="655204" y="4815079"/>
            <a:ext cx="8996045" cy="5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132" name="Line 234"/>
          <p:cNvSpPr>
            <a:spLocks noChangeShapeType="1"/>
          </p:cNvSpPr>
          <p:nvPr/>
        </p:nvSpPr>
        <p:spPr bwMode="auto">
          <a:xfrm flipH="1" flipV="1">
            <a:off x="655204" y="5090866"/>
            <a:ext cx="8996044" cy="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134" name="Line 234"/>
          <p:cNvSpPr>
            <a:spLocks noChangeShapeType="1"/>
          </p:cNvSpPr>
          <p:nvPr/>
        </p:nvSpPr>
        <p:spPr bwMode="auto">
          <a:xfrm flipH="1">
            <a:off x="649859" y="4537331"/>
            <a:ext cx="9001389" cy="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150" name="Rectangle 245"/>
          <p:cNvSpPr>
            <a:spLocks noChangeArrowheads="1"/>
          </p:cNvSpPr>
          <p:nvPr/>
        </p:nvSpPr>
        <p:spPr bwMode="auto">
          <a:xfrm>
            <a:off x="1021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1" name="Rectangle 245"/>
          <p:cNvSpPr>
            <a:spLocks noChangeArrowheads="1"/>
          </p:cNvSpPr>
          <p:nvPr/>
        </p:nvSpPr>
        <p:spPr bwMode="auto">
          <a:xfrm>
            <a:off x="1311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2" name="Rectangle 245"/>
          <p:cNvSpPr>
            <a:spLocks noChangeArrowheads="1"/>
          </p:cNvSpPr>
          <p:nvPr/>
        </p:nvSpPr>
        <p:spPr bwMode="auto">
          <a:xfrm>
            <a:off x="1602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3" name="Rectangle 245"/>
          <p:cNvSpPr>
            <a:spLocks noChangeArrowheads="1"/>
          </p:cNvSpPr>
          <p:nvPr/>
        </p:nvSpPr>
        <p:spPr bwMode="auto">
          <a:xfrm>
            <a:off x="18925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4" name="Rectangle 245"/>
          <p:cNvSpPr>
            <a:spLocks noChangeArrowheads="1"/>
          </p:cNvSpPr>
          <p:nvPr/>
        </p:nvSpPr>
        <p:spPr bwMode="auto">
          <a:xfrm>
            <a:off x="2182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5" name="Rectangle 245"/>
          <p:cNvSpPr>
            <a:spLocks noChangeArrowheads="1"/>
          </p:cNvSpPr>
          <p:nvPr/>
        </p:nvSpPr>
        <p:spPr bwMode="auto">
          <a:xfrm>
            <a:off x="9442938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6" name="Rectangle 245"/>
          <p:cNvSpPr>
            <a:spLocks noChangeArrowheads="1"/>
          </p:cNvSpPr>
          <p:nvPr/>
        </p:nvSpPr>
        <p:spPr bwMode="auto">
          <a:xfrm>
            <a:off x="8862132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7" name="Rectangle 245"/>
          <p:cNvSpPr>
            <a:spLocks noChangeArrowheads="1"/>
          </p:cNvSpPr>
          <p:nvPr/>
        </p:nvSpPr>
        <p:spPr bwMode="auto">
          <a:xfrm>
            <a:off x="2473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8" name="Rectangle 245"/>
          <p:cNvSpPr>
            <a:spLocks noChangeArrowheads="1"/>
          </p:cNvSpPr>
          <p:nvPr/>
        </p:nvSpPr>
        <p:spPr bwMode="auto">
          <a:xfrm>
            <a:off x="2763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59" name="Rectangle 245"/>
          <p:cNvSpPr>
            <a:spLocks noChangeArrowheads="1"/>
          </p:cNvSpPr>
          <p:nvPr/>
        </p:nvSpPr>
        <p:spPr bwMode="auto">
          <a:xfrm>
            <a:off x="3054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0" name="Rectangle 245"/>
          <p:cNvSpPr>
            <a:spLocks noChangeArrowheads="1"/>
          </p:cNvSpPr>
          <p:nvPr/>
        </p:nvSpPr>
        <p:spPr bwMode="auto">
          <a:xfrm>
            <a:off x="3344532" y="387048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1" name="Rectangle 245"/>
          <p:cNvSpPr>
            <a:spLocks noChangeArrowheads="1"/>
          </p:cNvSpPr>
          <p:nvPr/>
        </p:nvSpPr>
        <p:spPr bwMode="auto">
          <a:xfrm>
            <a:off x="3634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2" name="Rectangle 245"/>
          <p:cNvSpPr>
            <a:spLocks noChangeArrowheads="1"/>
          </p:cNvSpPr>
          <p:nvPr/>
        </p:nvSpPr>
        <p:spPr bwMode="auto">
          <a:xfrm>
            <a:off x="3925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3" name="Rectangle 245"/>
          <p:cNvSpPr>
            <a:spLocks noChangeArrowheads="1"/>
          </p:cNvSpPr>
          <p:nvPr/>
        </p:nvSpPr>
        <p:spPr bwMode="auto">
          <a:xfrm>
            <a:off x="4215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4" name="Rectangle 245"/>
          <p:cNvSpPr>
            <a:spLocks noChangeArrowheads="1"/>
          </p:cNvSpPr>
          <p:nvPr/>
        </p:nvSpPr>
        <p:spPr bwMode="auto">
          <a:xfrm>
            <a:off x="4506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5" name="Rectangle 245"/>
          <p:cNvSpPr>
            <a:spLocks noChangeArrowheads="1"/>
          </p:cNvSpPr>
          <p:nvPr/>
        </p:nvSpPr>
        <p:spPr bwMode="auto">
          <a:xfrm>
            <a:off x="47965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6" name="Rectangle 245"/>
          <p:cNvSpPr>
            <a:spLocks noChangeArrowheads="1"/>
          </p:cNvSpPr>
          <p:nvPr/>
        </p:nvSpPr>
        <p:spPr bwMode="auto">
          <a:xfrm>
            <a:off x="5086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7" name="Rectangle 245"/>
          <p:cNvSpPr>
            <a:spLocks noChangeArrowheads="1"/>
          </p:cNvSpPr>
          <p:nvPr/>
        </p:nvSpPr>
        <p:spPr bwMode="auto">
          <a:xfrm>
            <a:off x="5377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8" name="Rectangle 245"/>
          <p:cNvSpPr>
            <a:spLocks noChangeArrowheads="1"/>
          </p:cNvSpPr>
          <p:nvPr/>
        </p:nvSpPr>
        <p:spPr bwMode="auto">
          <a:xfrm>
            <a:off x="5667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69" name="Rectangle 245"/>
          <p:cNvSpPr>
            <a:spLocks noChangeArrowheads="1"/>
          </p:cNvSpPr>
          <p:nvPr/>
        </p:nvSpPr>
        <p:spPr bwMode="auto">
          <a:xfrm>
            <a:off x="5958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0" name="Rectangle 245"/>
          <p:cNvSpPr>
            <a:spLocks noChangeArrowheads="1"/>
          </p:cNvSpPr>
          <p:nvPr/>
        </p:nvSpPr>
        <p:spPr bwMode="auto">
          <a:xfrm>
            <a:off x="62485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1" name="Rectangle 245"/>
          <p:cNvSpPr>
            <a:spLocks noChangeArrowheads="1"/>
          </p:cNvSpPr>
          <p:nvPr/>
        </p:nvSpPr>
        <p:spPr bwMode="auto">
          <a:xfrm>
            <a:off x="6538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2" name="Rectangle 245"/>
          <p:cNvSpPr>
            <a:spLocks noChangeArrowheads="1"/>
          </p:cNvSpPr>
          <p:nvPr/>
        </p:nvSpPr>
        <p:spPr bwMode="auto">
          <a:xfrm>
            <a:off x="68293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3" name="Rectangle 245"/>
          <p:cNvSpPr>
            <a:spLocks noChangeArrowheads="1"/>
          </p:cNvSpPr>
          <p:nvPr/>
        </p:nvSpPr>
        <p:spPr bwMode="auto">
          <a:xfrm>
            <a:off x="71197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4" name="Rectangle 245"/>
          <p:cNvSpPr>
            <a:spLocks noChangeArrowheads="1"/>
          </p:cNvSpPr>
          <p:nvPr/>
        </p:nvSpPr>
        <p:spPr bwMode="auto">
          <a:xfrm>
            <a:off x="74101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5" name="Rectangle 245"/>
          <p:cNvSpPr>
            <a:spLocks noChangeArrowheads="1"/>
          </p:cNvSpPr>
          <p:nvPr/>
        </p:nvSpPr>
        <p:spPr bwMode="auto">
          <a:xfrm>
            <a:off x="77005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6" name="Rectangle 245"/>
          <p:cNvSpPr>
            <a:spLocks noChangeArrowheads="1"/>
          </p:cNvSpPr>
          <p:nvPr/>
        </p:nvSpPr>
        <p:spPr bwMode="auto">
          <a:xfrm>
            <a:off x="7990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7" name="Rectangle 245"/>
          <p:cNvSpPr>
            <a:spLocks noChangeArrowheads="1"/>
          </p:cNvSpPr>
          <p:nvPr/>
        </p:nvSpPr>
        <p:spPr bwMode="auto">
          <a:xfrm>
            <a:off x="8281332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8" name="Rectangle 245"/>
          <p:cNvSpPr>
            <a:spLocks noChangeArrowheads="1"/>
          </p:cNvSpPr>
          <p:nvPr/>
        </p:nvSpPr>
        <p:spPr bwMode="auto">
          <a:xfrm>
            <a:off x="8571732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79" name="Rectangle 245"/>
          <p:cNvSpPr>
            <a:spLocks noChangeArrowheads="1"/>
          </p:cNvSpPr>
          <p:nvPr/>
        </p:nvSpPr>
        <p:spPr bwMode="auto">
          <a:xfrm>
            <a:off x="9152532" y="3868288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2155" name="Rectangle 245"/>
          <p:cNvSpPr>
            <a:spLocks noChangeArrowheads="1"/>
          </p:cNvSpPr>
          <p:nvPr/>
        </p:nvSpPr>
        <p:spPr bwMode="auto">
          <a:xfrm>
            <a:off x="730932" y="3868325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145" name="Rectangle 38"/>
          <p:cNvSpPr>
            <a:spLocks noChangeArrowheads="1"/>
          </p:cNvSpPr>
          <p:nvPr/>
        </p:nvSpPr>
        <p:spPr bwMode="auto">
          <a:xfrm>
            <a:off x="7420685" y="38254"/>
            <a:ext cx="2037386" cy="3819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fr-F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Objectif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   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80   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  <a:endParaRPr lang="en-GB" sz="1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551" name="Straight Connector 145"/>
          <p:cNvCxnSpPr/>
          <p:nvPr/>
        </p:nvCxnSpPr>
        <p:spPr bwMode="auto">
          <a:xfrm>
            <a:off x="655221" y="4537331"/>
            <a:ext cx="90130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2" name="Rectangle 249"/>
          <p:cNvSpPr>
            <a:spLocks noChangeArrowheads="1"/>
          </p:cNvSpPr>
          <p:nvPr/>
        </p:nvSpPr>
        <p:spPr bwMode="auto">
          <a:xfrm>
            <a:off x="128464" y="1605721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7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3" name="Rectangle 250"/>
          <p:cNvSpPr>
            <a:spLocks noChangeArrowheads="1"/>
          </p:cNvSpPr>
          <p:nvPr/>
        </p:nvSpPr>
        <p:spPr bwMode="auto">
          <a:xfrm>
            <a:off x="128464" y="1883645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6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4" name="Rectangle 251"/>
          <p:cNvSpPr>
            <a:spLocks noChangeArrowheads="1"/>
          </p:cNvSpPr>
          <p:nvPr/>
        </p:nvSpPr>
        <p:spPr bwMode="auto">
          <a:xfrm>
            <a:off x="128464" y="2161569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5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5" name="Rectangle 252"/>
          <p:cNvSpPr>
            <a:spLocks noChangeArrowheads="1"/>
          </p:cNvSpPr>
          <p:nvPr/>
        </p:nvSpPr>
        <p:spPr bwMode="auto">
          <a:xfrm>
            <a:off x="128464" y="2439493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4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6" name="Rectangle 253"/>
          <p:cNvSpPr>
            <a:spLocks noChangeArrowheads="1"/>
          </p:cNvSpPr>
          <p:nvPr/>
        </p:nvSpPr>
        <p:spPr bwMode="auto">
          <a:xfrm>
            <a:off x="128464" y="2717417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3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7" name="Rectangle 254"/>
          <p:cNvSpPr>
            <a:spLocks noChangeArrowheads="1"/>
          </p:cNvSpPr>
          <p:nvPr/>
        </p:nvSpPr>
        <p:spPr bwMode="auto">
          <a:xfrm>
            <a:off x="128464" y="2995341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2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58" name="Rectangle 255"/>
          <p:cNvSpPr>
            <a:spLocks noChangeArrowheads="1"/>
          </p:cNvSpPr>
          <p:nvPr/>
        </p:nvSpPr>
        <p:spPr bwMode="auto">
          <a:xfrm>
            <a:off x="128464" y="3273265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1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560" name="Line 234"/>
          <p:cNvSpPr>
            <a:spLocks noChangeShapeType="1"/>
          </p:cNvSpPr>
          <p:nvPr/>
        </p:nvSpPr>
        <p:spPr bwMode="auto">
          <a:xfrm flipH="1" flipV="1">
            <a:off x="589203" y="3402749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61" name="Rectangle 560"/>
          <p:cNvSpPr/>
          <p:nvPr/>
        </p:nvSpPr>
        <p:spPr bwMode="auto">
          <a:xfrm>
            <a:off x="9382281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31</a:t>
            </a:r>
          </a:p>
        </p:txBody>
      </p:sp>
      <p:sp>
        <p:nvSpPr>
          <p:cNvPr id="562" name="Rectangle 561"/>
          <p:cNvSpPr/>
          <p:nvPr/>
        </p:nvSpPr>
        <p:spPr bwMode="auto">
          <a:xfrm>
            <a:off x="9095679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563" name="Rectangle 562"/>
          <p:cNvSpPr/>
          <p:nvPr/>
        </p:nvSpPr>
        <p:spPr bwMode="auto">
          <a:xfrm>
            <a:off x="8802642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4" name="Rectangle 563"/>
          <p:cNvSpPr/>
          <p:nvPr/>
        </p:nvSpPr>
        <p:spPr bwMode="auto">
          <a:xfrm>
            <a:off x="8511075" y="34667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5" name="Rectangle 564"/>
          <p:cNvSpPr/>
          <p:nvPr/>
        </p:nvSpPr>
        <p:spPr bwMode="auto">
          <a:xfrm>
            <a:off x="8228558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6" name="Rectangle 565"/>
          <p:cNvSpPr/>
          <p:nvPr/>
        </p:nvSpPr>
        <p:spPr bwMode="auto">
          <a:xfrm>
            <a:off x="7941956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567" name="Rectangle 566"/>
          <p:cNvSpPr/>
          <p:nvPr/>
        </p:nvSpPr>
        <p:spPr bwMode="auto">
          <a:xfrm>
            <a:off x="7648919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8" name="Rectangle 567"/>
          <p:cNvSpPr/>
          <p:nvPr/>
        </p:nvSpPr>
        <p:spPr bwMode="auto">
          <a:xfrm>
            <a:off x="7357352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569" name="Rectangle 568"/>
          <p:cNvSpPr/>
          <p:nvPr/>
        </p:nvSpPr>
        <p:spPr bwMode="auto">
          <a:xfrm>
            <a:off x="7061242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0" name="Rectangle 569"/>
          <p:cNvSpPr/>
          <p:nvPr/>
        </p:nvSpPr>
        <p:spPr bwMode="auto">
          <a:xfrm>
            <a:off x="6774640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1" name="Rectangle 570"/>
          <p:cNvSpPr/>
          <p:nvPr/>
        </p:nvSpPr>
        <p:spPr bwMode="auto">
          <a:xfrm>
            <a:off x="6481603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572" name="Rectangle 571"/>
          <p:cNvSpPr/>
          <p:nvPr/>
        </p:nvSpPr>
        <p:spPr bwMode="auto">
          <a:xfrm>
            <a:off x="6190036" y="3470083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20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3" name="Rectangle 572"/>
          <p:cNvSpPr/>
          <p:nvPr/>
        </p:nvSpPr>
        <p:spPr bwMode="auto">
          <a:xfrm>
            <a:off x="5897481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5610879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5" name="Rectangle 574"/>
          <p:cNvSpPr/>
          <p:nvPr/>
        </p:nvSpPr>
        <p:spPr bwMode="auto">
          <a:xfrm>
            <a:off x="5317842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6" name="Rectangle 575"/>
          <p:cNvSpPr/>
          <p:nvPr/>
        </p:nvSpPr>
        <p:spPr bwMode="auto">
          <a:xfrm>
            <a:off x="5026275" y="34667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16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7" name="Rectangle 576"/>
          <p:cNvSpPr/>
          <p:nvPr/>
        </p:nvSpPr>
        <p:spPr bwMode="auto">
          <a:xfrm>
            <a:off x="4739679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8" name="Rectangle 577"/>
          <p:cNvSpPr/>
          <p:nvPr/>
        </p:nvSpPr>
        <p:spPr bwMode="auto">
          <a:xfrm>
            <a:off x="4453077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14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9" name="Rectangle 578"/>
          <p:cNvSpPr/>
          <p:nvPr/>
        </p:nvSpPr>
        <p:spPr bwMode="auto">
          <a:xfrm>
            <a:off x="4160040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0" name="Rectangle 579"/>
          <p:cNvSpPr/>
          <p:nvPr/>
        </p:nvSpPr>
        <p:spPr bwMode="auto">
          <a:xfrm>
            <a:off x="3868473" y="34667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581" name="Rectangle 580"/>
          <p:cNvSpPr/>
          <p:nvPr/>
        </p:nvSpPr>
        <p:spPr bwMode="auto">
          <a:xfrm>
            <a:off x="3572663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582" name="Rectangle 581"/>
          <p:cNvSpPr/>
          <p:nvPr/>
        </p:nvSpPr>
        <p:spPr bwMode="auto">
          <a:xfrm>
            <a:off x="3286061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10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3" name="Rectangle 582"/>
          <p:cNvSpPr/>
          <p:nvPr/>
        </p:nvSpPr>
        <p:spPr bwMode="auto">
          <a:xfrm>
            <a:off x="2993024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09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4" name="Rectangle 583"/>
          <p:cNvSpPr/>
          <p:nvPr/>
        </p:nvSpPr>
        <p:spPr bwMode="auto">
          <a:xfrm>
            <a:off x="2701457" y="34667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5" name="Rectangle 584"/>
          <p:cNvSpPr/>
          <p:nvPr/>
        </p:nvSpPr>
        <p:spPr bwMode="auto">
          <a:xfrm>
            <a:off x="2418634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586" name="Rectangle 585"/>
          <p:cNvSpPr/>
          <p:nvPr/>
        </p:nvSpPr>
        <p:spPr bwMode="auto">
          <a:xfrm>
            <a:off x="2132032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06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7" name="Rectangle 586"/>
          <p:cNvSpPr/>
          <p:nvPr/>
        </p:nvSpPr>
        <p:spPr bwMode="auto">
          <a:xfrm>
            <a:off x="1838995" y="3464258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8" name="Rectangle 587"/>
          <p:cNvSpPr/>
          <p:nvPr/>
        </p:nvSpPr>
        <p:spPr bwMode="auto">
          <a:xfrm>
            <a:off x="1547428" y="3470083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lang="en-US" sz="1000" b="1" dirty="0" smtClean="0"/>
              <a:t>4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1260233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90" name="Rectangle 589"/>
          <p:cNvSpPr/>
          <p:nvPr/>
        </p:nvSpPr>
        <p:spPr bwMode="auto">
          <a:xfrm>
            <a:off x="973631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91" name="Rectangle 590"/>
          <p:cNvSpPr/>
          <p:nvPr/>
        </p:nvSpPr>
        <p:spPr bwMode="auto">
          <a:xfrm>
            <a:off x="680594" y="3468421"/>
            <a:ext cx="237744" cy="1749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990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01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2" name="Line 234"/>
          <p:cNvSpPr>
            <a:spLocks noChangeShapeType="1"/>
          </p:cNvSpPr>
          <p:nvPr/>
        </p:nvSpPr>
        <p:spPr bwMode="auto">
          <a:xfrm flipH="1" flipV="1">
            <a:off x="585664" y="3117894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3" name="Line 234"/>
          <p:cNvSpPr>
            <a:spLocks noChangeShapeType="1"/>
          </p:cNvSpPr>
          <p:nvPr/>
        </p:nvSpPr>
        <p:spPr bwMode="auto">
          <a:xfrm flipH="1">
            <a:off x="593805" y="2832224"/>
            <a:ext cx="8892355" cy="69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4" name="Line 234"/>
          <p:cNvSpPr>
            <a:spLocks noChangeShapeType="1"/>
          </p:cNvSpPr>
          <p:nvPr/>
        </p:nvSpPr>
        <p:spPr bwMode="auto">
          <a:xfrm flipH="1" flipV="1">
            <a:off x="585664" y="2562040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5" name="Line 234"/>
          <p:cNvSpPr>
            <a:spLocks noChangeShapeType="1"/>
          </p:cNvSpPr>
          <p:nvPr/>
        </p:nvSpPr>
        <p:spPr bwMode="auto">
          <a:xfrm flipH="1" flipV="1">
            <a:off x="593805" y="2288065"/>
            <a:ext cx="8963272" cy="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6" name="Line 234"/>
          <p:cNvSpPr>
            <a:spLocks noChangeShapeType="1"/>
          </p:cNvSpPr>
          <p:nvPr/>
        </p:nvSpPr>
        <p:spPr bwMode="auto">
          <a:xfrm flipH="1">
            <a:off x="594547" y="1724220"/>
            <a:ext cx="8996045" cy="5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812" dirty="0"/>
          </a:p>
        </p:txBody>
      </p:sp>
      <p:sp>
        <p:nvSpPr>
          <p:cNvPr id="597" name="Line 234"/>
          <p:cNvSpPr>
            <a:spLocks noChangeShapeType="1"/>
          </p:cNvSpPr>
          <p:nvPr/>
        </p:nvSpPr>
        <p:spPr bwMode="auto">
          <a:xfrm flipH="1" flipV="1">
            <a:off x="594547" y="2000007"/>
            <a:ext cx="8996044" cy="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598" name="Line 234"/>
          <p:cNvSpPr>
            <a:spLocks noChangeShapeType="1"/>
          </p:cNvSpPr>
          <p:nvPr/>
        </p:nvSpPr>
        <p:spPr bwMode="auto">
          <a:xfrm flipH="1">
            <a:off x="589202" y="1446472"/>
            <a:ext cx="9001389" cy="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099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19801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297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839602" algn="l" rtl="0" fontAlgn="base">
              <a:spcBef>
                <a:spcPct val="0"/>
              </a:spcBef>
              <a:spcAft>
                <a:spcPct val="0"/>
              </a:spcAft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0495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259403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14693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1679204" algn="l" defTabSz="419801" rtl="0" eaLnBrk="1" latinLnBrk="0" hangingPunct="1">
              <a:defRPr sz="179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 sz="812" dirty="0"/>
          </a:p>
        </p:txBody>
      </p:sp>
      <p:sp>
        <p:nvSpPr>
          <p:cNvPr id="599" name="Rectangle 245"/>
          <p:cNvSpPr>
            <a:spLocks noChangeArrowheads="1"/>
          </p:cNvSpPr>
          <p:nvPr/>
        </p:nvSpPr>
        <p:spPr bwMode="auto">
          <a:xfrm>
            <a:off x="960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0" name="Rectangle 245"/>
          <p:cNvSpPr>
            <a:spLocks noChangeArrowheads="1"/>
          </p:cNvSpPr>
          <p:nvPr/>
        </p:nvSpPr>
        <p:spPr bwMode="auto">
          <a:xfrm>
            <a:off x="1251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1" name="Rectangle 245"/>
          <p:cNvSpPr>
            <a:spLocks noChangeArrowheads="1"/>
          </p:cNvSpPr>
          <p:nvPr/>
        </p:nvSpPr>
        <p:spPr bwMode="auto">
          <a:xfrm>
            <a:off x="1541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2" name="Rectangle 245"/>
          <p:cNvSpPr>
            <a:spLocks noChangeArrowheads="1"/>
          </p:cNvSpPr>
          <p:nvPr/>
        </p:nvSpPr>
        <p:spPr bwMode="auto">
          <a:xfrm>
            <a:off x="18318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3" name="Rectangle 245"/>
          <p:cNvSpPr>
            <a:spLocks noChangeArrowheads="1"/>
          </p:cNvSpPr>
          <p:nvPr/>
        </p:nvSpPr>
        <p:spPr bwMode="auto">
          <a:xfrm>
            <a:off x="2122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4" name="Rectangle 245"/>
          <p:cNvSpPr>
            <a:spLocks noChangeArrowheads="1"/>
          </p:cNvSpPr>
          <p:nvPr/>
        </p:nvSpPr>
        <p:spPr bwMode="auto">
          <a:xfrm>
            <a:off x="9382281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5" name="Rectangle 245"/>
          <p:cNvSpPr>
            <a:spLocks noChangeArrowheads="1"/>
          </p:cNvSpPr>
          <p:nvPr/>
        </p:nvSpPr>
        <p:spPr bwMode="auto">
          <a:xfrm>
            <a:off x="8801475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6" name="Rectangle 245"/>
          <p:cNvSpPr>
            <a:spLocks noChangeArrowheads="1"/>
          </p:cNvSpPr>
          <p:nvPr/>
        </p:nvSpPr>
        <p:spPr bwMode="auto">
          <a:xfrm>
            <a:off x="2412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7" name="Rectangle 245"/>
          <p:cNvSpPr>
            <a:spLocks noChangeArrowheads="1"/>
          </p:cNvSpPr>
          <p:nvPr/>
        </p:nvSpPr>
        <p:spPr bwMode="auto">
          <a:xfrm>
            <a:off x="2703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8" name="Rectangle 245"/>
          <p:cNvSpPr>
            <a:spLocks noChangeArrowheads="1"/>
          </p:cNvSpPr>
          <p:nvPr/>
        </p:nvSpPr>
        <p:spPr bwMode="auto">
          <a:xfrm>
            <a:off x="2993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09" name="Rectangle 245"/>
          <p:cNvSpPr>
            <a:spLocks noChangeArrowheads="1"/>
          </p:cNvSpPr>
          <p:nvPr/>
        </p:nvSpPr>
        <p:spPr bwMode="auto">
          <a:xfrm>
            <a:off x="3283875" y="779627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0" name="Rectangle 245"/>
          <p:cNvSpPr>
            <a:spLocks noChangeArrowheads="1"/>
          </p:cNvSpPr>
          <p:nvPr/>
        </p:nvSpPr>
        <p:spPr bwMode="auto">
          <a:xfrm>
            <a:off x="3574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1" name="Rectangle 245"/>
          <p:cNvSpPr>
            <a:spLocks noChangeArrowheads="1"/>
          </p:cNvSpPr>
          <p:nvPr/>
        </p:nvSpPr>
        <p:spPr bwMode="auto">
          <a:xfrm>
            <a:off x="3864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2" name="Rectangle 245"/>
          <p:cNvSpPr>
            <a:spLocks noChangeArrowheads="1"/>
          </p:cNvSpPr>
          <p:nvPr/>
        </p:nvSpPr>
        <p:spPr bwMode="auto">
          <a:xfrm>
            <a:off x="4155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3" name="Rectangle 245"/>
          <p:cNvSpPr>
            <a:spLocks noChangeArrowheads="1"/>
          </p:cNvSpPr>
          <p:nvPr/>
        </p:nvSpPr>
        <p:spPr bwMode="auto">
          <a:xfrm>
            <a:off x="4445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4" name="Rectangle 245"/>
          <p:cNvSpPr>
            <a:spLocks noChangeArrowheads="1"/>
          </p:cNvSpPr>
          <p:nvPr/>
        </p:nvSpPr>
        <p:spPr bwMode="auto">
          <a:xfrm>
            <a:off x="47358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5" name="Rectangle 245"/>
          <p:cNvSpPr>
            <a:spLocks noChangeArrowheads="1"/>
          </p:cNvSpPr>
          <p:nvPr/>
        </p:nvSpPr>
        <p:spPr bwMode="auto">
          <a:xfrm>
            <a:off x="5026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6" name="Rectangle 245"/>
          <p:cNvSpPr>
            <a:spLocks noChangeArrowheads="1"/>
          </p:cNvSpPr>
          <p:nvPr/>
        </p:nvSpPr>
        <p:spPr bwMode="auto">
          <a:xfrm>
            <a:off x="5316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7" name="Rectangle 245"/>
          <p:cNvSpPr>
            <a:spLocks noChangeArrowheads="1"/>
          </p:cNvSpPr>
          <p:nvPr/>
        </p:nvSpPr>
        <p:spPr bwMode="auto">
          <a:xfrm>
            <a:off x="5607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8" name="Rectangle 245"/>
          <p:cNvSpPr>
            <a:spLocks noChangeArrowheads="1"/>
          </p:cNvSpPr>
          <p:nvPr/>
        </p:nvSpPr>
        <p:spPr bwMode="auto">
          <a:xfrm>
            <a:off x="5897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19" name="Rectangle 245"/>
          <p:cNvSpPr>
            <a:spLocks noChangeArrowheads="1"/>
          </p:cNvSpPr>
          <p:nvPr/>
        </p:nvSpPr>
        <p:spPr bwMode="auto">
          <a:xfrm>
            <a:off x="61878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0" name="Rectangle 245"/>
          <p:cNvSpPr>
            <a:spLocks noChangeArrowheads="1"/>
          </p:cNvSpPr>
          <p:nvPr/>
        </p:nvSpPr>
        <p:spPr bwMode="auto">
          <a:xfrm>
            <a:off x="6478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1" name="Rectangle 245"/>
          <p:cNvSpPr>
            <a:spLocks noChangeArrowheads="1"/>
          </p:cNvSpPr>
          <p:nvPr/>
        </p:nvSpPr>
        <p:spPr bwMode="auto">
          <a:xfrm>
            <a:off x="67686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2" name="Rectangle 245"/>
          <p:cNvSpPr>
            <a:spLocks noChangeArrowheads="1"/>
          </p:cNvSpPr>
          <p:nvPr/>
        </p:nvSpPr>
        <p:spPr bwMode="auto">
          <a:xfrm>
            <a:off x="70590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3" name="Rectangle 245"/>
          <p:cNvSpPr>
            <a:spLocks noChangeArrowheads="1"/>
          </p:cNvSpPr>
          <p:nvPr/>
        </p:nvSpPr>
        <p:spPr bwMode="auto">
          <a:xfrm>
            <a:off x="73494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4" name="Rectangle 245"/>
          <p:cNvSpPr>
            <a:spLocks noChangeArrowheads="1"/>
          </p:cNvSpPr>
          <p:nvPr/>
        </p:nvSpPr>
        <p:spPr bwMode="auto">
          <a:xfrm>
            <a:off x="76398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5" name="Rectangle 245"/>
          <p:cNvSpPr>
            <a:spLocks noChangeArrowheads="1"/>
          </p:cNvSpPr>
          <p:nvPr/>
        </p:nvSpPr>
        <p:spPr bwMode="auto">
          <a:xfrm>
            <a:off x="7930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6" name="Rectangle 245"/>
          <p:cNvSpPr>
            <a:spLocks noChangeArrowheads="1"/>
          </p:cNvSpPr>
          <p:nvPr/>
        </p:nvSpPr>
        <p:spPr bwMode="auto">
          <a:xfrm>
            <a:off x="8220675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7" name="Rectangle 245"/>
          <p:cNvSpPr>
            <a:spLocks noChangeArrowheads="1"/>
          </p:cNvSpPr>
          <p:nvPr/>
        </p:nvSpPr>
        <p:spPr bwMode="auto">
          <a:xfrm>
            <a:off x="8511075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8" name="Rectangle 245"/>
          <p:cNvSpPr>
            <a:spLocks noChangeArrowheads="1"/>
          </p:cNvSpPr>
          <p:nvPr/>
        </p:nvSpPr>
        <p:spPr bwMode="auto">
          <a:xfrm>
            <a:off x="9091875" y="777429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29" name="Rectangle 245"/>
          <p:cNvSpPr>
            <a:spLocks noChangeArrowheads="1"/>
          </p:cNvSpPr>
          <p:nvPr/>
        </p:nvSpPr>
        <p:spPr bwMode="auto">
          <a:xfrm>
            <a:off x="670275" y="777466"/>
            <a:ext cx="216451" cy="2628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endParaRPr lang="en-GB" sz="812" dirty="0"/>
          </a:p>
        </p:txBody>
      </p:sp>
      <p:sp>
        <p:nvSpPr>
          <p:cNvPr id="631" name="Rectangle 248"/>
          <p:cNvSpPr>
            <a:spLocks noChangeArrowheads="1"/>
          </p:cNvSpPr>
          <p:nvPr/>
        </p:nvSpPr>
        <p:spPr bwMode="auto">
          <a:xfrm>
            <a:off x="128464" y="1327797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8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cxnSp>
        <p:nvCxnSpPr>
          <p:cNvPr id="632" name="Straight Connector 145"/>
          <p:cNvCxnSpPr/>
          <p:nvPr/>
        </p:nvCxnSpPr>
        <p:spPr bwMode="auto">
          <a:xfrm>
            <a:off x="667614" y="1448177"/>
            <a:ext cx="90130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Rectangle 36"/>
          <p:cNvSpPr>
            <a:spLocks noChangeArrowheads="1"/>
          </p:cNvSpPr>
          <p:nvPr/>
        </p:nvSpPr>
        <p:spPr bwMode="auto">
          <a:xfrm>
            <a:off x="4155074" y="636137"/>
            <a:ext cx="1902944" cy="3819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Atelier </a:t>
            </a:r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Chocolaterie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2" name="Rectangle 38"/>
          <p:cNvSpPr>
            <a:spLocks noChangeArrowheads="1"/>
          </p:cNvSpPr>
          <p:nvPr/>
        </p:nvSpPr>
        <p:spPr bwMode="auto">
          <a:xfrm>
            <a:off x="7463767" y="3707915"/>
            <a:ext cx="2037386" cy="3819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fr-F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Objectif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 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80    </a:t>
            </a:r>
            <a:r>
              <a:rPr lang="en-GB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  <a:endParaRPr lang="en-GB" sz="1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3" name="Rectangle 36"/>
          <p:cNvSpPr>
            <a:spLocks noChangeArrowheads="1"/>
          </p:cNvSpPr>
          <p:nvPr/>
        </p:nvSpPr>
        <p:spPr bwMode="auto">
          <a:xfrm>
            <a:off x="4170626" y="3749879"/>
            <a:ext cx="1887392" cy="3819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437" tIns="20719" rIns="41437" bIns="20719" anchor="ctr"/>
          <a:lstStyle/>
          <a:p>
            <a:pPr algn="ctr" defTabSz="902127">
              <a:defRPr/>
            </a:pP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Atelier biscuiterie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" name="Rectangle 248"/>
          <p:cNvSpPr>
            <a:spLocks noChangeArrowheads="1"/>
          </p:cNvSpPr>
          <p:nvPr/>
        </p:nvSpPr>
        <p:spPr bwMode="auto">
          <a:xfrm>
            <a:off x="114301" y="1018043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9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86" name="Rectangle 248"/>
          <p:cNvSpPr>
            <a:spLocks noChangeArrowheads="1"/>
          </p:cNvSpPr>
          <p:nvPr/>
        </p:nvSpPr>
        <p:spPr bwMode="auto">
          <a:xfrm>
            <a:off x="117138" y="720229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 smtClean="0"/>
              <a:t>100</a:t>
            </a:r>
            <a:endParaRPr lang="fr-FR" sz="1400" b="1" dirty="0"/>
          </a:p>
        </p:txBody>
      </p:sp>
      <p:sp>
        <p:nvSpPr>
          <p:cNvPr id="187" name="Rectangle 249"/>
          <p:cNvSpPr>
            <a:spLocks noChangeArrowheads="1"/>
          </p:cNvSpPr>
          <p:nvPr/>
        </p:nvSpPr>
        <p:spPr bwMode="auto">
          <a:xfrm>
            <a:off x="185690" y="4680404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7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88" name="Rectangle 250"/>
          <p:cNvSpPr>
            <a:spLocks noChangeArrowheads="1"/>
          </p:cNvSpPr>
          <p:nvPr/>
        </p:nvSpPr>
        <p:spPr bwMode="auto">
          <a:xfrm>
            <a:off x="185690" y="4958328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6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89" name="Rectangle 251"/>
          <p:cNvSpPr>
            <a:spLocks noChangeArrowheads="1"/>
          </p:cNvSpPr>
          <p:nvPr/>
        </p:nvSpPr>
        <p:spPr bwMode="auto">
          <a:xfrm>
            <a:off x="185690" y="5236252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5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0" name="Rectangle 252"/>
          <p:cNvSpPr>
            <a:spLocks noChangeArrowheads="1"/>
          </p:cNvSpPr>
          <p:nvPr/>
        </p:nvSpPr>
        <p:spPr bwMode="auto">
          <a:xfrm>
            <a:off x="185690" y="5514176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4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1" name="Rectangle 253"/>
          <p:cNvSpPr>
            <a:spLocks noChangeArrowheads="1"/>
          </p:cNvSpPr>
          <p:nvPr/>
        </p:nvSpPr>
        <p:spPr bwMode="auto">
          <a:xfrm>
            <a:off x="185690" y="57921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3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2" name="Rectangle 254"/>
          <p:cNvSpPr>
            <a:spLocks noChangeArrowheads="1"/>
          </p:cNvSpPr>
          <p:nvPr/>
        </p:nvSpPr>
        <p:spPr bwMode="auto">
          <a:xfrm>
            <a:off x="185690" y="6070024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2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3" name="Rectangle 255"/>
          <p:cNvSpPr>
            <a:spLocks noChangeArrowheads="1"/>
          </p:cNvSpPr>
          <p:nvPr/>
        </p:nvSpPr>
        <p:spPr bwMode="auto">
          <a:xfrm>
            <a:off x="185690" y="6347948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1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4" name="Rectangle 248"/>
          <p:cNvSpPr>
            <a:spLocks noChangeArrowheads="1"/>
          </p:cNvSpPr>
          <p:nvPr/>
        </p:nvSpPr>
        <p:spPr bwMode="auto">
          <a:xfrm>
            <a:off x="185690" y="440248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8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5" name="Rectangle 248"/>
          <p:cNvSpPr>
            <a:spLocks noChangeArrowheads="1"/>
          </p:cNvSpPr>
          <p:nvPr/>
        </p:nvSpPr>
        <p:spPr bwMode="auto">
          <a:xfrm>
            <a:off x="171527" y="4092726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/>
              <a:t>9</a:t>
            </a:r>
            <a:r>
              <a:rPr lang="fr-FR" sz="1400" b="1" dirty="0" smtClean="0"/>
              <a:t>0</a:t>
            </a:r>
            <a:endParaRPr lang="fr-FR" sz="1400" b="1" dirty="0"/>
          </a:p>
        </p:txBody>
      </p:sp>
      <p:sp>
        <p:nvSpPr>
          <p:cNvPr id="196" name="Rectangle 248"/>
          <p:cNvSpPr>
            <a:spLocks noChangeArrowheads="1"/>
          </p:cNvSpPr>
          <p:nvPr/>
        </p:nvSpPr>
        <p:spPr bwMode="auto">
          <a:xfrm>
            <a:off x="174364" y="3794912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02074"/>
            <a:r>
              <a:rPr lang="fr-FR" sz="1400" b="1" dirty="0" smtClean="0"/>
              <a:t>100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9628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90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90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16982</TotalTime>
  <Words>200</Words>
  <Application>Microsoft Office PowerPoint</Application>
  <PresentationFormat>Format A4 (210 x 297 mm)</PresentationFormat>
  <Paragraphs>174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Présentation PowerPoint</vt:lpstr>
      <vt:lpstr>Présentation PowerPoint</vt:lpstr>
    </vt:vector>
  </TitlesOfParts>
  <Company>Nestle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NCE</dc:title>
  <dc:creator>Julien Streun</dc:creator>
  <cp:lastModifiedBy>Mohamed Amine MALDJI</cp:lastModifiedBy>
  <cp:revision>357</cp:revision>
  <cp:lastPrinted>2019-10-09T14:23:58Z</cp:lastPrinted>
  <dcterms:created xsi:type="dcterms:W3CDTF">2008-03-04T13:55:00Z</dcterms:created>
  <dcterms:modified xsi:type="dcterms:W3CDTF">2020-06-15T16:26:06Z</dcterms:modified>
</cp:coreProperties>
</file>