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Node.js란 무엇인가?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웹 서버 개발을 위한 JavaScript 런타임 환경</a:t>
            </a:r>
          </a:p>
          <a:p>
            <a:r>
              <a:t>발표자: [이름] | 날짜: [날짜]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Node.js는 서버 측에서 JavaScript 실행을 가능하게 하는 런타임 환경입니다.</a:t>
            </a:r>
          </a:p>
          <a:p>
            <a:r>
              <a:t>2009년 라이언 달(Ryan Dahl)에 의해 개발되었습니다.</a:t>
            </a:r>
          </a:p>
        </p:txBody>
      </p:sp>
      <p:pic>
        <p:nvPicPr>
          <p:cNvPr id="4" name="Picture 3" descr="node_j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주요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V8 JavaScript 엔진을 통한 빠른 실행 속도</a:t>
            </a:r>
          </a:p>
          <a:p>
            <a:r>
              <a:t>• 비동기 이벤트 처리로 다수의 요청을 동시에 처리</a:t>
            </a:r>
          </a:p>
          <a:p>
            <a:r>
              <a:t>• 단일 스레드 아키텍처로 효율적인 자원 활용</a:t>
            </a:r>
          </a:p>
        </p:txBody>
      </p:sp>
      <p:pic>
        <p:nvPicPr>
          <p:cNvPr id="4" name="Picture 3" descr="async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왜 Node.js가 인기 있는가?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빠른 속도와 성능 (구글 V8 엔진)</a:t>
            </a:r>
          </a:p>
          <a:p>
            <a:r>
              <a:t>• 비동기 처리 방식으로 다수 요청 관리</a:t>
            </a:r>
          </a:p>
          <a:p>
            <a:r>
              <a:t>• 프론트엔드와 백엔드 모두 JavaScript로 통일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실무 활용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채팅 애플리케이션: 실시간 채팅 시스템</a:t>
            </a:r>
          </a:p>
          <a:p>
            <a:r>
              <a:t>• 스트리밍 서비스: Netflix, Spotify 등 빠른 데이터 스트리밍</a:t>
            </a:r>
          </a:p>
          <a:p>
            <a:r>
              <a:t>• RESTful API 서버: Express와 함께 사용해 효율적 API 서버 개발</a:t>
            </a:r>
          </a:p>
        </p:txBody>
      </p:sp>
      <p:pic>
        <p:nvPicPr>
          <p:cNvPr id="4" name="Picture 3" descr="use_cas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장점:</a:t>
            </a:r>
          </a:p>
          <a:p>
            <a:r>
              <a:t>• 빠른 코드 실행 속도</a:t>
            </a:r>
          </a:p>
          <a:p>
            <a:r>
              <a:t>• 비동기 처리로 효율적인 서버 관리</a:t>
            </a:r>
          </a:p>
          <a:p>
            <a:r>
              <a:t>• 다양한 오픈 소스 모듈 지원</a:t>
            </a:r>
          </a:p>
          <a:p/>
          <a:p>
            <a:r>
              <a:t>단점:</a:t>
            </a:r>
          </a:p>
          <a:p>
            <a:r>
              <a:t>• CPU 집약적인 작업에 부적합</a:t>
            </a:r>
          </a:p>
          <a:p>
            <a:r>
              <a:t>• 콜백 지옥(Callback Hell) 문제 가능성</a:t>
            </a:r>
          </a:p>
        </p:txBody>
      </p:sp>
      <p:pic>
        <p:nvPicPr>
          <p:cNvPr id="4" name="Picture 3" descr="comparison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Node.js의 개념과 장단점을 살펴보며, 실무에서의 효용성과 적합성에 대해 알아보았습니다.</a:t>
            </a:r>
          </a:p>
          <a:p/>
          <a:p>
            <a:r>
              <a:t>발표 후 질문이 있으시면 언제든지 물어봐 주세요.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질문 및 답변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감사합니다! 질문 있으신가요?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