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8288000" cy="10287000"/>
  <p:notesSz cx="6858000" cy="9144000"/>
  <p:embeddedFontLst>
    <p:embeddedFont>
      <p:font typeface="210 수퍼사이즈" panose="020B0600000101010101" charset="-127"/>
      <p:regular r:id="rId6"/>
    </p:embeddedFont>
    <p:embeddedFont>
      <p:font typeface="서울의밤" panose="020B0600000101010101" charset="-127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5" y="7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훈 최" userId="b54444a78756df64" providerId="LiveId" clId="{D8E96F1E-8815-4A12-8852-144A0DB850CC}"/>
    <pc:docChg chg="undo custSel addSld delSld modSld sldOrd">
      <pc:chgData name="대훈 최" userId="b54444a78756df64" providerId="LiveId" clId="{D8E96F1E-8815-4A12-8852-144A0DB850CC}" dt="2024-12-09T17:08:47.079" v="237" actId="20577"/>
      <pc:docMkLst>
        <pc:docMk/>
      </pc:docMkLst>
      <pc:sldChg chg="ord">
        <pc:chgData name="대훈 최" userId="b54444a78756df64" providerId="LiveId" clId="{D8E96F1E-8815-4A12-8852-144A0DB850CC}" dt="2024-12-09T16:58:46.596" v="75"/>
        <pc:sldMkLst>
          <pc:docMk/>
          <pc:sldMk cId="0" sldId="256"/>
        </pc:sldMkLst>
      </pc:sldChg>
      <pc:sldChg chg="modSp mod ord">
        <pc:chgData name="대훈 최" userId="b54444a78756df64" providerId="LiveId" clId="{D8E96F1E-8815-4A12-8852-144A0DB850CC}" dt="2024-12-09T16:58:48.770" v="77"/>
        <pc:sldMkLst>
          <pc:docMk/>
          <pc:sldMk cId="0" sldId="257"/>
        </pc:sldMkLst>
        <pc:graphicFrameChg chg="mod modGraphic">
          <ac:chgData name="대훈 최" userId="b54444a78756df64" providerId="LiveId" clId="{D8E96F1E-8815-4A12-8852-144A0DB850CC}" dt="2024-12-09T16:52:06.042" v="22" actId="14100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mod">
          <ac:chgData name="대훈 최" userId="b54444a78756df64" providerId="LiveId" clId="{D8E96F1E-8815-4A12-8852-144A0DB850CC}" dt="2024-12-09T16:17:02.329" v="14" actId="1076"/>
          <ac:picMkLst>
            <pc:docMk/>
            <pc:sldMk cId="0" sldId="257"/>
            <ac:picMk id="9" creationId="{0F7897BA-5D58-755B-7378-D0ACF2924B91}"/>
          </ac:picMkLst>
        </pc:picChg>
        <pc:picChg chg="mod">
          <ac:chgData name="대훈 최" userId="b54444a78756df64" providerId="LiveId" clId="{D8E96F1E-8815-4A12-8852-144A0DB850CC}" dt="2024-12-09T16:17:01.964" v="13" actId="1076"/>
          <ac:picMkLst>
            <pc:docMk/>
            <pc:sldMk cId="0" sldId="257"/>
            <ac:picMk id="11" creationId="{DF6FF7F3-ED08-C271-8F8B-536C5D32988D}"/>
          </ac:picMkLst>
        </pc:picChg>
        <pc:picChg chg="mod">
          <ac:chgData name="대훈 최" userId="b54444a78756df64" providerId="LiveId" clId="{D8E96F1E-8815-4A12-8852-144A0DB850CC}" dt="2024-12-09T16:17:01.617" v="12" actId="1076"/>
          <ac:picMkLst>
            <pc:docMk/>
            <pc:sldMk cId="0" sldId="257"/>
            <ac:picMk id="13" creationId="{D1ACC49C-C169-80FF-BAC4-46AFA5997322}"/>
          </ac:picMkLst>
        </pc:picChg>
        <pc:picChg chg="mod">
          <ac:chgData name="대훈 최" userId="b54444a78756df64" providerId="LiveId" clId="{D8E96F1E-8815-4A12-8852-144A0DB850CC}" dt="2024-12-09T16:17:01.284" v="11" actId="1076"/>
          <ac:picMkLst>
            <pc:docMk/>
            <pc:sldMk cId="0" sldId="257"/>
            <ac:picMk id="15" creationId="{41C271E7-1A22-2FBE-6386-0B7E0FF65DA6}"/>
          </ac:picMkLst>
        </pc:picChg>
        <pc:picChg chg="mod">
          <ac:chgData name="대훈 최" userId="b54444a78756df64" providerId="LiveId" clId="{D8E96F1E-8815-4A12-8852-144A0DB850CC}" dt="2024-12-09T16:17:00.932" v="10" actId="1076"/>
          <ac:picMkLst>
            <pc:docMk/>
            <pc:sldMk cId="0" sldId="257"/>
            <ac:picMk id="17" creationId="{A31F705C-7508-1FCC-7ED9-ECDC8674E957}"/>
          </ac:picMkLst>
        </pc:picChg>
      </pc:sldChg>
      <pc:sldChg chg="addSp delSp modSp mod">
        <pc:chgData name="대훈 최" userId="b54444a78756df64" providerId="LiveId" clId="{D8E96F1E-8815-4A12-8852-144A0DB850CC}" dt="2024-12-09T16:56:25.707" v="73"/>
        <pc:sldMkLst>
          <pc:docMk/>
          <pc:sldMk cId="0" sldId="261"/>
        </pc:sldMkLst>
        <pc:spChg chg="del mod">
          <ac:chgData name="대훈 최" userId="b54444a78756df64" providerId="LiveId" clId="{D8E96F1E-8815-4A12-8852-144A0DB850CC}" dt="2024-12-09T16:56:25.707" v="73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대훈 최" userId="b54444a78756df64" providerId="LiveId" clId="{D8E96F1E-8815-4A12-8852-144A0DB850CC}" dt="2024-12-09T16:56:25.707" v="71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대훈 최" userId="b54444a78756df64" providerId="LiveId" clId="{D8E96F1E-8815-4A12-8852-144A0DB850CC}" dt="2024-12-09T16:54:03.256" v="27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대훈 최" userId="b54444a78756df64" providerId="LiveId" clId="{D8E96F1E-8815-4A12-8852-144A0DB850CC}" dt="2024-12-09T16:54:03.256" v="31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대훈 최" userId="b54444a78756df64" providerId="LiveId" clId="{D8E96F1E-8815-4A12-8852-144A0DB850CC}" dt="2024-12-09T16:54:03.256" v="29"/>
          <ac:spMkLst>
            <pc:docMk/>
            <pc:sldMk cId="0" sldId="261"/>
            <ac:spMk id="10" creationId="{00000000-0000-0000-0000-000000000000}"/>
          </ac:spMkLst>
        </pc:spChg>
        <pc:picChg chg="add mod">
          <ac:chgData name="대훈 최" userId="b54444a78756df64" providerId="LiveId" clId="{D8E96F1E-8815-4A12-8852-144A0DB850CC}" dt="2024-12-09T16:55:35.369" v="58" actId="1076"/>
          <ac:picMkLst>
            <pc:docMk/>
            <pc:sldMk cId="0" sldId="261"/>
            <ac:picMk id="12" creationId="{2A37206F-0CD1-AE48-131B-DFCDE91A521C}"/>
          </ac:picMkLst>
        </pc:picChg>
        <pc:picChg chg="add mod">
          <ac:chgData name="대훈 최" userId="b54444a78756df64" providerId="LiveId" clId="{D8E96F1E-8815-4A12-8852-144A0DB850CC}" dt="2024-12-09T16:55:51.815" v="61" actId="14100"/>
          <ac:picMkLst>
            <pc:docMk/>
            <pc:sldMk cId="0" sldId="261"/>
            <ac:picMk id="14" creationId="{2B9E8C18-E073-3409-5AD2-5B973F95B396}"/>
          </ac:picMkLst>
        </pc:picChg>
        <pc:picChg chg="add mod">
          <ac:chgData name="대훈 최" userId="b54444a78756df64" providerId="LiveId" clId="{D8E96F1E-8815-4A12-8852-144A0DB850CC}" dt="2024-12-09T16:55:56.480" v="62" actId="14100"/>
          <ac:picMkLst>
            <pc:docMk/>
            <pc:sldMk cId="0" sldId="261"/>
            <ac:picMk id="16" creationId="{B65FF47C-854D-662E-6C4F-2F66CD669857}"/>
          </ac:picMkLst>
        </pc:picChg>
        <pc:picChg chg="add mod">
          <ac:chgData name="대훈 최" userId="b54444a78756df64" providerId="LiveId" clId="{D8E96F1E-8815-4A12-8852-144A0DB850CC}" dt="2024-12-09T16:56:04.631" v="64" actId="1076"/>
          <ac:picMkLst>
            <pc:docMk/>
            <pc:sldMk cId="0" sldId="261"/>
            <ac:picMk id="18" creationId="{1C8EB974-0D56-D969-EF2E-36E1F09CA214}"/>
          </ac:picMkLst>
        </pc:picChg>
        <pc:picChg chg="add mod">
          <ac:chgData name="대훈 최" userId="b54444a78756df64" providerId="LiveId" clId="{D8E96F1E-8815-4A12-8852-144A0DB850CC}" dt="2024-12-09T16:56:24.049" v="69" actId="1076"/>
          <ac:picMkLst>
            <pc:docMk/>
            <pc:sldMk cId="0" sldId="261"/>
            <ac:picMk id="20" creationId="{F6553F03-44A2-A7EA-E20B-F4489FD3BA65}"/>
          </ac:picMkLst>
        </pc:picChg>
      </pc:sldChg>
      <pc:sldChg chg="del">
        <pc:chgData name="대훈 최" userId="b54444a78756df64" providerId="LiveId" clId="{D8E96F1E-8815-4A12-8852-144A0DB850CC}" dt="2024-12-09T17:03:35.271" v="79" actId="2696"/>
        <pc:sldMkLst>
          <pc:docMk/>
          <pc:sldMk cId="0" sldId="262"/>
        </pc:sldMkLst>
      </pc:sldChg>
      <pc:sldChg chg="addSp delSp modSp add mod setBg">
        <pc:chgData name="대훈 최" userId="b54444a78756df64" providerId="LiveId" clId="{D8E96F1E-8815-4A12-8852-144A0DB850CC}" dt="2024-12-09T17:08:47.079" v="237" actId="20577"/>
        <pc:sldMkLst>
          <pc:docMk/>
          <pc:sldMk cId="1622986463" sldId="263"/>
        </pc:sldMkLst>
        <pc:spChg chg="add mod">
          <ac:chgData name="대훈 최" userId="b54444a78756df64" providerId="LiveId" clId="{D8E96F1E-8815-4A12-8852-144A0DB850CC}" dt="2024-12-09T17:08:47.079" v="237" actId="20577"/>
          <ac:spMkLst>
            <pc:docMk/>
            <pc:sldMk cId="1622986463" sldId="263"/>
            <ac:spMk id="6" creationId="{F0AE8065-4A7D-CFDF-2B00-4F21EE2E93C0}"/>
          </ac:spMkLst>
        </pc:spChg>
        <pc:picChg chg="del">
          <ac:chgData name="대훈 최" userId="b54444a78756df64" providerId="LiveId" clId="{D8E96F1E-8815-4A12-8852-144A0DB850CC}" dt="2024-12-09T17:03:41.680" v="80" actId="21"/>
          <ac:picMkLst>
            <pc:docMk/>
            <pc:sldMk cId="1622986463" sldId="263"/>
            <ac:picMk id="12" creationId="{1E339E3D-1800-331C-C6EB-6F369C362BF5}"/>
          </ac:picMkLst>
        </pc:picChg>
        <pc:picChg chg="del">
          <ac:chgData name="대훈 최" userId="b54444a78756df64" providerId="LiveId" clId="{D8E96F1E-8815-4A12-8852-144A0DB850CC}" dt="2024-12-09T17:03:45.323" v="81" actId="21"/>
          <ac:picMkLst>
            <pc:docMk/>
            <pc:sldMk cId="1622986463" sldId="263"/>
            <ac:picMk id="14" creationId="{401A2F01-A435-65B8-71FC-21C3F40EDE92}"/>
          </ac:picMkLst>
        </pc:picChg>
        <pc:picChg chg="del">
          <ac:chgData name="대훈 최" userId="b54444a78756df64" providerId="LiveId" clId="{D8E96F1E-8815-4A12-8852-144A0DB850CC}" dt="2024-12-09T17:03:51.238" v="83" actId="21"/>
          <ac:picMkLst>
            <pc:docMk/>
            <pc:sldMk cId="1622986463" sldId="263"/>
            <ac:picMk id="16" creationId="{49015EB3-B24D-75F7-CA49-2FA73295DF42}"/>
          </ac:picMkLst>
        </pc:picChg>
        <pc:picChg chg="del">
          <ac:chgData name="대훈 최" userId="b54444a78756df64" providerId="LiveId" clId="{D8E96F1E-8815-4A12-8852-144A0DB850CC}" dt="2024-12-09T17:03:47.902" v="82" actId="21"/>
          <ac:picMkLst>
            <pc:docMk/>
            <pc:sldMk cId="1622986463" sldId="263"/>
            <ac:picMk id="18" creationId="{95697ED3-7B38-1FFF-C9EF-2C7EB8753DD1}"/>
          </ac:picMkLst>
        </pc:picChg>
        <pc:picChg chg="del">
          <ac:chgData name="대훈 최" userId="b54444a78756df64" providerId="LiveId" clId="{D8E96F1E-8815-4A12-8852-144A0DB850CC}" dt="2024-12-09T17:03:56.898" v="84" actId="21"/>
          <ac:picMkLst>
            <pc:docMk/>
            <pc:sldMk cId="1622986463" sldId="263"/>
            <ac:picMk id="20" creationId="{598DF90B-0601-D4F1-20DC-95F543486B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FB1937/Study-WebP/tree/master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b1937.github.io/Project_webpag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22222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6400" y="2328964"/>
            <a:ext cx="16001060" cy="1555546"/>
            <a:chOff x="1083271" y="2053243"/>
            <a:chExt cx="21334747" cy="2074062"/>
          </a:xfrm>
        </p:grpSpPr>
        <p:sp>
          <p:nvSpPr>
            <p:cNvPr id="3" name="TextBox 3"/>
            <p:cNvSpPr txBox="1"/>
            <p:nvPr/>
          </p:nvSpPr>
          <p:spPr>
            <a:xfrm>
              <a:off x="8156219" y="2160955"/>
              <a:ext cx="14261799" cy="19663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1519"/>
                </a:lnSpc>
              </a:pPr>
              <a:r>
                <a:rPr lang="en-US" sz="9600" dirty="0">
                  <a:solidFill>
                    <a:srgbClr val="FFFFFF"/>
                  </a:solidFill>
                  <a:latin typeface="서울의밤"/>
                  <a:ea typeface="서울의밤"/>
                  <a:cs typeface="서울의밤"/>
                  <a:sym typeface="서울의밤"/>
                </a:rPr>
                <a:t>2020775066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83271" y="2053243"/>
              <a:ext cx="16531887" cy="196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519"/>
                </a:lnSpc>
              </a:pPr>
              <a:r>
                <a:rPr lang="ko-KR" altLang="en-US" sz="9600" dirty="0">
                  <a:solidFill>
                    <a:srgbClr val="8CE21B"/>
                  </a:solidFill>
                  <a:latin typeface="서울의밤"/>
                  <a:ea typeface="서울의밤"/>
                  <a:cs typeface="서울의밤"/>
                  <a:sym typeface="서울의밤"/>
                </a:rPr>
                <a:t>최대훈</a:t>
              </a:r>
              <a:endParaRPr lang="en-US" sz="9600" dirty="0">
                <a:solidFill>
                  <a:srgbClr val="8CE21B"/>
                </a:solidFill>
                <a:latin typeface="서울의밤"/>
                <a:ea typeface="서울의밤"/>
                <a:cs typeface="서울의밤"/>
                <a:sym typeface="서울의밤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-420052" y="4352774"/>
            <a:ext cx="9564052" cy="2905922"/>
          </a:xfrm>
          <a:custGeom>
            <a:avLst/>
            <a:gdLst/>
            <a:ahLst/>
            <a:cxnLst/>
            <a:rect l="l" t="t" r="r" b="b"/>
            <a:pathLst>
              <a:path w="9564052" h="2905922">
                <a:moveTo>
                  <a:pt x="0" y="0"/>
                </a:moveTo>
                <a:lnTo>
                  <a:pt x="9564052" y="0"/>
                </a:lnTo>
                <a:lnTo>
                  <a:pt x="9564052" y="2905922"/>
                </a:lnTo>
                <a:lnTo>
                  <a:pt x="0" y="290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2329286" y="4352774"/>
            <a:ext cx="5958714" cy="5934226"/>
          </a:xfrm>
          <a:custGeom>
            <a:avLst/>
            <a:gdLst/>
            <a:ahLst/>
            <a:cxnLst/>
            <a:rect l="l" t="t" r="r" b="b"/>
            <a:pathLst>
              <a:path w="5958714" h="5934226">
                <a:moveTo>
                  <a:pt x="0" y="0"/>
                </a:moveTo>
                <a:lnTo>
                  <a:pt x="5958714" y="0"/>
                </a:lnTo>
                <a:lnTo>
                  <a:pt x="5958714" y="5934226"/>
                </a:lnTo>
                <a:lnTo>
                  <a:pt x="0" y="5934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61974" y="6733982"/>
            <a:ext cx="9160299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dirty="0">
                <a:solidFill>
                  <a:srgbClr val="FFFFFF"/>
                </a:solidFill>
                <a:latin typeface="210 수퍼사이즈"/>
                <a:ea typeface="210 수퍼사이즈"/>
                <a:cs typeface="210 수퍼사이즈"/>
                <a:sym typeface="210 수퍼사이즈"/>
                <a:hlinkClick r:id="rId6"/>
              </a:rPr>
              <a:t>https://github.com/FB1937/Study-WebP/tree/master</a:t>
            </a:r>
            <a:endParaRPr lang="en-US" sz="6000" dirty="0">
              <a:solidFill>
                <a:srgbClr val="FFFFFF"/>
              </a:solidFill>
              <a:latin typeface="210 수퍼사이즈"/>
              <a:ea typeface="210 수퍼사이즈"/>
              <a:cs typeface="210 수퍼사이즈"/>
              <a:sym typeface="210 수퍼사이즈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0" y="5862885"/>
            <a:ext cx="11560296" cy="0"/>
          </a:xfrm>
          <a:prstGeom prst="line">
            <a:avLst/>
          </a:prstGeom>
          <a:ln w="38100" cap="flat">
            <a:solidFill>
              <a:srgbClr val="8CE2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873472" y="6114970"/>
            <a:ext cx="1741452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22222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10800000" flipV="1">
            <a:off x="12329286" y="-128490"/>
            <a:ext cx="5958714" cy="5934226"/>
          </a:xfrm>
          <a:custGeom>
            <a:avLst/>
            <a:gdLst/>
            <a:ahLst/>
            <a:cxnLst/>
            <a:rect l="l" t="t" r="r" b="b"/>
            <a:pathLst>
              <a:path w="5958714" h="5934226">
                <a:moveTo>
                  <a:pt x="0" y="5934225"/>
                </a:moveTo>
                <a:lnTo>
                  <a:pt x="5958714" y="5934225"/>
                </a:lnTo>
                <a:lnTo>
                  <a:pt x="5958714" y="0"/>
                </a:lnTo>
                <a:lnTo>
                  <a:pt x="0" y="0"/>
                </a:lnTo>
                <a:lnTo>
                  <a:pt x="0" y="59342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>
            <a:off x="0" y="6459887"/>
            <a:ext cx="3842906" cy="3827113"/>
          </a:xfrm>
          <a:custGeom>
            <a:avLst/>
            <a:gdLst/>
            <a:ahLst/>
            <a:cxnLst/>
            <a:rect l="l" t="t" r="r" b="b"/>
            <a:pathLst>
              <a:path w="3842906" h="3827113">
                <a:moveTo>
                  <a:pt x="3842906" y="0"/>
                </a:moveTo>
                <a:lnTo>
                  <a:pt x="0" y="0"/>
                </a:lnTo>
                <a:lnTo>
                  <a:pt x="0" y="3827113"/>
                </a:lnTo>
                <a:lnTo>
                  <a:pt x="3842906" y="3827113"/>
                </a:lnTo>
                <a:lnTo>
                  <a:pt x="38429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16615"/>
              </p:ext>
            </p:extLst>
          </p:nvPr>
        </p:nvGraphicFramePr>
        <p:xfrm>
          <a:off x="2514600" y="916157"/>
          <a:ext cx="13657593" cy="8342145"/>
        </p:xfrm>
        <a:graphic>
          <a:graphicData uri="http://schemas.openxmlformats.org/drawingml/2006/table">
            <a:tbl>
              <a:tblPr/>
              <a:tblGrid>
                <a:gridCol w="13657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8429"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429"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429"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5400" dirty="0">
                          <a:solidFill>
                            <a:srgbClr val="FF0000"/>
                          </a:solidFill>
                          <a:hlinkClick r:id="rId4"/>
                        </a:rPr>
                        <a:t>https://fb1937.github.io/Project_webpage/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429"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429">
                <a:tc>
                  <a:txBody>
                    <a:bodyPr/>
                    <a:lstStyle/>
                    <a:p>
                      <a:pPr marL="0" lvl="1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utoShape 7"/>
          <p:cNvSpPr/>
          <p:nvPr/>
        </p:nvSpPr>
        <p:spPr>
          <a:xfrm flipV="1">
            <a:off x="0" y="2552700"/>
            <a:ext cx="18288000" cy="46421"/>
          </a:xfrm>
          <a:prstGeom prst="line">
            <a:avLst/>
          </a:prstGeom>
          <a:ln w="38100" cap="flat">
            <a:solidFill>
              <a:srgbClr val="8CE21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22222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14051761" y="0"/>
            <a:ext cx="4236239" cy="4218830"/>
          </a:xfrm>
          <a:custGeom>
            <a:avLst/>
            <a:gdLst/>
            <a:ahLst/>
            <a:cxnLst/>
            <a:rect l="l" t="t" r="r" b="b"/>
            <a:pathLst>
              <a:path w="4236239" h="4218830">
                <a:moveTo>
                  <a:pt x="0" y="4218830"/>
                </a:moveTo>
                <a:lnTo>
                  <a:pt x="4236239" y="4218830"/>
                </a:lnTo>
                <a:lnTo>
                  <a:pt x="4236239" y="0"/>
                </a:lnTo>
                <a:lnTo>
                  <a:pt x="0" y="0"/>
                </a:lnTo>
                <a:lnTo>
                  <a:pt x="0" y="42188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0" y="6971766"/>
            <a:ext cx="3457935" cy="3443724"/>
          </a:xfrm>
          <a:custGeom>
            <a:avLst/>
            <a:gdLst/>
            <a:ahLst/>
            <a:cxnLst/>
            <a:rect l="l" t="t" r="r" b="b"/>
            <a:pathLst>
              <a:path w="3457935" h="3443724">
                <a:moveTo>
                  <a:pt x="3457935" y="0"/>
                </a:moveTo>
                <a:lnTo>
                  <a:pt x="0" y="0"/>
                </a:lnTo>
                <a:lnTo>
                  <a:pt x="0" y="3443724"/>
                </a:lnTo>
                <a:lnTo>
                  <a:pt x="3457935" y="3443724"/>
                </a:lnTo>
                <a:lnTo>
                  <a:pt x="34579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0" y="652789"/>
            <a:ext cx="10713186" cy="0"/>
          </a:xfrm>
          <a:prstGeom prst="line">
            <a:avLst/>
          </a:prstGeom>
          <a:ln w="38100" cap="flat">
            <a:solidFill>
              <a:srgbClr val="8CE2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436736" y="6395260"/>
            <a:ext cx="1741452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37206F-0CD1-AE48-131B-DFCDE91A5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2" y="187274"/>
            <a:ext cx="8844039" cy="9721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9E8C18-E073-3409-5AD2-5B973F95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46" y="189279"/>
            <a:ext cx="3172268" cy="48182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5FF47C-854D-662E-6C4F-2F66CD669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46" y="5471083"/>
            <a:ext cx="3248478" cy="4437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8EB974-0D56-D969-EF2E-36E1F09CA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287" y="179080"/>
            <a:ext cx="3219899" cy="36676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553F03-44A2-A7EA-E20B-F4489FD3B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761" y="5290062"/>
            <a:ext cx="3172269" cy="4618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48DD-C68E-8B1C-853C-07C6ECBF1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DF652F-D609-4769-F25F-6658EDA9DAEA}"/>
              </a:ext>
            </a:extLst>
          </p:cNvPr>
          <p:cNvSpPr/>
          <p:nvPr/>
        </p:nvSpPr>
        <p:spPr>
          <a:xfrm rot="-10800000" flipV="1">
            <a:off x="14051761" y="0"/>
            <a:ext cx="4236239" cy="4218830"/>
          </a:xfrm>
          <a:custGeom>
            <a:avLst/>
            <a:gdLst/>
            <a:ahLst/>
            <a:cxnLst/>
            <a:rect l="l" t="t" r="r" b="b"/>
            <a:pathLst>
              <a:path w="4236239" h="4218830">
                <a:moveTo>
                  <a:pt x="0" y="4218830"/>
                </a:moveTo>
                <a:lnTo>
                  <a:pt x="4236239" y="4218830"/>
                </a:lnTo>
                <a:lnTo>
                  <a:pt x="4236239" y="0"/>
                </a:lnTo>
                <a:lnTo>
                  <a:pt x="0" y="0"/>
                </a:lnTo>
                <a:lnTo>
                  <a:pt x="0" y="42188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E45A112-6CF0-FB30-B8C2-37765F5A7A62}"/>
              </a:ext>
            </a:extLst>
          </p:cNvPr>
          <p:cNvSpPr/>
          <p:nvPr/>
        </p:nvSpPr>
        <p:spPr>
          <a:xfrm rot="-10800000" flipH="1">
            <a:off x="0" y="6971766"/>
            <a:ext cx="3457935" cy="3443724"/>
          </a:xfrm>
          <a:custGeom>
            <a:avLst/>
            <a:gdLst/>
            <a:ahLst/>
            <a:cxnLst/>
            <a:rect l="l" t="t" r="r" b="b"/>
            <a:pathLst>
              <a:path w="3457935" h="3443724">
                <a:moveTo>
                  <a:pt x="3457935" y="0"/>
                </a:moveTo>
                <a:lnTo>
                  <a:pt x="0" y="0"/>
                </a:lnTo>
                <a:lnTo>
                  <a:pt x="0" y="3443724"/>
                </a:lnTo>
                <a:lnTo>
                  <a:pt x="3457935" y="3443724"/>
                </a:lnTo>
                <a:lnTo>
                  <a:pt x="34579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B88C7D5-5F42-5502-A7AB-6185657FCCF6}"/>
              </a:ext>
            </a:extLst>
          </p:cNvPr>
          <p:cNvSpPr/>
          <p:nvPr/>
        </p:nvSpPr>
        <p:spPr>
          <a:xfrm>
            <a:off x="0" y="652789"/>
            <a:ext cx="10713186" cy="0"/>
          </a:xfrm>
          <a:prstGeom prst="line">
            <a:avLst/>
          </a:prstGeom>
          <a:ln w="38100" cap="flat">
            <a:solidFill>
              <a:srgbClr val="8CE2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95F8FEF-DBC5-053D-4BFA-226CA2AEDB1E}"/>
              </a:ext>
            </a:extLst>
          </p:cNvPr>
          <p:cNvSpPr/>
          <p:nvPr/>
        </p:nvSpPr>
        <p:spPr>
          <a:xfrm flipV="1">
            <a:off x="436736" y="6395260"/>
            <a:ext cx="1741452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E8065-4A7D-CFDF-2B00-4F21EE2E93C0}"/>
              </a:ext>
            </a:extLst>
          </p:cNvPr>
          <p:cNvSpPr txBox="1"/>
          <p:nvPr/>
        </p:nvSpPr>
        <p:spPr>
          <a:xfrm>
            <a:off x="685800" y="1263384"/>
            <a:ext cx="15087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dirty="0"/>
              <a:t>점수 </a:t>
            </a:r>
            <a:r>
              <a:rPr lang="en-US" altLang="ko-KR" sz="6000"/>
              <a:t>26 </a:t>
            </a:r>
            <a:r>
              <a:rPr lang="ko-KR" altLang="en-US" sz="6000" dirty="0"/>
              <a:t>점</a:t>
            </a:r>
            <a:endParaRPr lang="en-US" altLang="ko-KR" sz="6000" dirty="0"/>
          </a:p>
          <a:p>
            <a:endParaRPr lang="en-US" altLang="ko-KR" sz="6000" dirty="0"/>
          </a:p>
          <a:p>
            <a:r>
              <a:rPr lang="en-US" altLang="ko-KR" sz="6000" dirty="0"/>
              <a:t>11</a:t>
            </a:r>
            <a:r>
              <a:rPr lang="ko-KR" altLang="en-US" sz="6000" dirty="0"/>
              <a:t>월 </a:t>
            </a:r>
            <a:r>
              <a:rPr lang="en-US" altLang="ko-KR" sz="6000" dirty="0"/>
              <a:t>5</a:t>
            </a:r>
            <a:r>
              <a:rPr lang="ko-KR" altLang="en-US" sz="6000" dirty="0"/>
              <a:t>일 제시된 </a:t>
            </a:r>
            <a:r>
              <a:rPr lang="ko-KR" altLang="en-US" sz="6000" dirty="0" err="1"/>
              <a:t>레포트</a:t>
            </a:r>
            <a:r>
              <a:rPr lang="ko-KR" altLang="en-US" sz="6000" dirty="0"/>
              <a:t> 늦게 제출 </a:t>
            </a:r>
            <a:r>
              <a:rPr lang="en-US" altLang="ko-KR" sz="6000" dirty="0"/>
              <a:t>(-2)</a:t>
            </a:r>
          </a:p>
          <a:p>
            <a:r>
              <a:rPr lang="en-US" altLang="ko-KR" sz="6000" dirty="0"/>
              <a:t>11</a:t>
            </a:r>
            <a:r>
              <a:rPr lang="ko-KR" altLang="en-US" sz="6000" dirty="0"/>
              <a:t>월 </a:t>
            </a:r>
            <a:r>
              <a:rPr lang="en-US" altLang="ko-KR" sz="6000" dirty="0"/>
              <a:t>19</a:t>
            </a:r>
            <a:r>
              <a:rPr lang="ko-KR" altLang="en-US" sz="6000" dirty="0"/>
              <a:t>일 제시된 </a:t>
            </a:r>
            <a:r>
              <a:rPr lang="ko-KR" altLang="en-US" sz="6000" dirty="0" err="1"/>
              <a:t>레포트</a:t>
            </a:r>
            <a:r>
              <a:rPr lang="ko-KR" altLang="en-US" sz="6000" dirty="0"/>
              <a:t> 늦게 제출 </a:t>
            </a:r>
            <a:r>
              <a:rPr lang="en-US" altLang="ko-KR" sz="6000" dirty="0"/>
              <a:t>(-2)</a:t>
            </a:r>
          </a:p>
          <a:p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2298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</Words>
  <Application>Microsoft Office PowerPoint</Application>
  <PresentationFormat>사용자 지정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210 수퍼사이즈</vt:lpstr>
      <vt:lpstr>Calibri</vt:lpstr>
      <vt:lpstr>서울의밤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Node.js란 무엇인가요? Node.js는 JavaScript를 서버에서 실행할 수 있도록 만들어진 런타임 환경입니다. 런타임 환경이라는 말이 다소 어렵게 들릴 수 있지만, 쉽게 말해 JavaScript 코드를 웹 브라우저가 아닌 서버에서 직접 실행할 수 있게 해 주는 도구라고 이해하시면 됩니다. Node.js는 2009년에 **라이언 달(Ryan Dahl)**이라는 개발자가 처음 만들었고, 이후 빠르게 인기를 얻으며 다양한 웹 애플리케이션에</dc:title>
  <dc:creator>최대훈</dc:creator>
  <cp:lastModifiedBy>대훈 최</cp:lastModifiedBy>
  <cp:revision>2</cp:revision>
  <dcterms:created xsi:type="dcterms:W3CDTF">2006-08-16T00:00:00Z</dcterms:created>
  <dcterms:modified xsi:type="dcterms:W3CDTF">2024-12-09T17:08:49Z</dcterms:modified>
  <dc:identifier>DAGVhAjNG8U</dc:identifier>
</cp:coreProperties>
</file>