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57" r:id="rId11"/>
    <p:sldId id="272" r:id="rId12"/>
    <p:sldId id="273" r:id="rId13"/>
    <p:sldId id="263" r:id="rId14"/>
  </p:sldIdLst>
  <p:sldSz cx="14630400" cy="8229600"/>
  <p:notesSz cx="8229600" cy="14630400"/>
  <p:embeddedFontLst>
    <p:embeddedFont>
      <p:font typeface="Inconsolata Bold" pitchFamily="1" charset="0"/>
      <p:bold r:id="rId16"/>
    </p:embeddedFont>
    <p:embeddedFont>
      <p:font typeface="Montserrat Black" panose="00000A00000000000000" pitchFamily="2" charset="0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0" d="100"/>
          <a:sy n="40" d="100"/>
        </p:scale>
        <p:origin x="34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36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72FAC-D868-2687-8998-388B92F97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7BB5F7-88F2-78D9-5768-DA1C14433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4087B-C46D-0704-7D04-7D593DB8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C2856-7632-A250-D932-4687920FC6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1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37806-F246-DF83-C24F-309D77344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90D40C-A559-FC7A-402F-804CD0ABDA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100817-A612-A2EC-D517-4B73CD246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956C8-ECFC-EBFF-CB24-42B100F35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8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C4730-1945-3A4A-0ED0-E3E76B2FB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F7EF7C-5DD2-74CD-390F-36F86386D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4E319C-AF8F-E86B-8E39-4991D1150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A4F3E-6E99-3D26-6FF6-47A9EAD174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0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1A8BD-CAFA-95D4-F1E0-EEC1B091D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8B5DD6-1F82-1326-43EB-8DD814B23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A4498-4B6C-D1EB-C387-D4583F13A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FFFBE-5A9E-D7CF-89D1-1A1190AFC7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98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ED69-B05D-449D-461E-EF0D54530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83DB6F-E8E1-F926-44E5-E75AB8E5A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20642C-1FFF-3212-A175-A27072680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09BF7-8316-CF69-5E24-D507EEE31C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6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F49C9-EB3E-5723-378B-136718F7A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1CAF1-F09D-65CC-6FA9-E931D5EA5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107B2-51EA-3A2E-9256-DB3ADC0EB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9990-FD40-6702-A60F-BF4A371B9D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3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A8AF8-E75D-6E87-D832-10A49FDE4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C72964-5328-839E-BB70-7D76C754B2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08388-DDB0-0DCD-D765-71069B19B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C7BA7-BB85-D14A-307A-B95252E2C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0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41E6-4AA4-7BD3-2ADC-E633DBDD6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C433A1-9119-9052-57A1-86F7572824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5CE506-7A4C-03FB-1CB7-7F2BE829F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1E145-F4DF-100A-6135-CC03C2003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61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A5766-9526-6B9A-FE25-B9D57EAD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7A1D75-EB9E-0EC1-3E35-BE8E6BE58C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7972D-8BA1-CF94-2397-3D92DC367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25490-8A1D-D2F8-55F7-DB92D55BE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0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560CE-88A1-5EAB-F450-E27976042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5FCAA2-B288-EB73-16F3-9E5CF2C51F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C9F6BB-B0BB-EC47-6B6D-C446C367A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C266E-830E-5D5F-AB6C-04537196F6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52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B1937/Study_SystemProgramming/tree/maste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194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Git 정리 &amp; C언어로 시스템 명령어 구현</a:t>
            </a:r>
            <a:endParaRPr lang="en-US" sz="4450" dirty="0"/>
          </a:p>
        </p:txBody>
      </p:sp>
      <p:sp>
        <p:nvSpPr>
          <p:cNvPr id="8" name="Text 4"/>
          <p:cNvSpPr/>
          <p:nvPr/>
        </p:nvSpPr>
        <p:spPr>
          <a:xfrm>
            <a:off x="1270040" y="5413296"/>
            <a:ext cx="198929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2020775066 </a:t>
            </a:r>
            <a:r>
              <a:rPr lang="ko-KR" altLang="en-US" sz="2200" b="1" dirty="0">
                <a:solidFill>
                  <a:srgbClr val="151617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최대훈</a:t>
            </a:r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A7760-6BE1-6B7D-C500-2C59795ECAC9}"/>
              </a:ext>
            </a:extLst>
          </p:cNvPr>
          <p:cNvSpPr txBox="1"/>
          <p:nvPr/>
        </p:nvSpPr>
        <p:spPr>
          <a:xfrm>
            <a:off x="914400" y="4255829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https://github.com/FB1937/Study_SystemProgramming/tree/master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0">
            <a:extLst>
              <a:ext uri="{FF2B5EF4-FFF2-40B4-BE49-F238E27FC236}">
                <a16:creationId xmlns:a16="http://schemas.microsoft.com/office/drawing/2014/main" id="{A4ED44BD-D4BA-9648-64F4-BC34803C0583}"/>
              </a:ext>
            </a:extLst>
          </p:cNvPr>
          <p:cNvSpPr/>
          <p:nvPr/>
        </p:nvSpPr>
        <p:spPr>
          <a:xfrm>
            <a:off x="546141" y="590669"/>
            <a:ext cx="1701760" cy="8761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11</a:t>
            </a:r>
            <a:r>
              <a:rPr lang="ko-KR" alt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주차</a:t>
            </a:r>
            <a:endParaRPr lang="en-US" sz="44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AFF4E31-2FAB-84CB-71C4-FD453E52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1" y="1466850"/>
            <a:ext cx="7897431" cy="57529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E19AEA-2711-0C63-B489-CC555FC46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899" y="3391495"/>
            <a:ext cx="5607009" cy="19036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64BE1-A2CA-0919-05C9-89269901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0">
            <a:extLst>
              <a:ext uri="{FF2B5EF4-FFF2-40B4-BE49-F238E27FC236}">
                <a16:creationId xmlns:a16="http://schemas.microsoft.com/office/drawing/2014/main" id="{DE724D0A-AF8D-5197-6921-9D255405B0A3}"/>
              </a:ext>
            </a:extLst>
          </p:cNvPr>
          <p:cNvSpPr/>
          <p:nvPr/>
        </p:nvSpPr>
        <p:spPr>
          <a:xfrm>
            <a:off x="546140" y="590669"/>
            <a:ext cx="7204288" cy="8761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altLang="ko-KR" sz="445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C언어로</a:t>
            </a:r>
            <a:r>
              <a:rPr lang="en-US" altLang="ko-KR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altLang="ko-KR" sz="445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시스템</a:t>
            </a:r>
            <a:r>
              <a:rPr lang="en-US" altLang="ko-KR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altLang="ko-KR" sz="445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명령어</a:t>
            </a:r>
            <a:r>
              <a:rPr lang="en-US" altLang="ko-KR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altLang="ko-KR" sz="445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구현</a:t>
            </a:r>
            <a:endParaRPr lang="en-US" sz="44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D01AD4-6623-BD96-5E05-ECD2A8FE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56" y="1466850"/>
            <a:ext cx="4092828" cy="66045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E0B11C-BA9C-2B1A-3370-CECB837AD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466850"/>
            <a:ext cx="4245172" cy="66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0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63390-150B-022C-F068-DF9BA85C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0">
            <a:extLst>
              <a:ext uri="{FF2B5EF4-FFF2-40B4-BE49-F238E27FC236}">
                <a16:creationId xmlns:a16="http://schemas.microsoft.com/office/drawing/2014/main" id="{385D5E90-94FF-80BA-6DD1-31C8D7D43293}"/>
              </a:ext>
            </a:extLst>
          </p:cNvPr>
          <p:cNvSpPr/>
          <p:nvPr/>
        </p:nvSpPr>
        <p:spPr>
          <a:xfrm>
            <a:off x="546140" y="590669"/>
            <a:ext cx="7204288" cy="8761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altLang="ko-KR" sz="445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C언어로</a:t>
            </a:r>
            <a:r>
              <a:rPr lang="en-US" altLang="ko-KR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altLang="ko-KR" sz="445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시스템</a:t>
            </a:r>
            <a:r>
              <a:rPr lang="en-US" altLang="ko-KR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altLang="ko-KR" sz="445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명령어</a:t>
            </a:r>
            <a:r>
              <a:rPr lang="en-US" altLang="ko-KR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altLang="ko-KR" sz="445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구현</a:t>
            </a:r>
            <a:endParaRPr lang="en-US" sz="44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9AA326-B208-ADC1-BC6D-450B1CBD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18" y="1466850"/>
            <a:ext cx="4747532" cy="65644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065859-3092-A0A4-6284-39ED6DB69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364" y="1770508"/>
            <a:ext cx="6291295" cy="58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4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228136"/>
            <a:ext cx="58965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>
                <a:solidFill>
                  <a:srgbClr val="151617"/>
                </a:solidFill>
                <a:latin typeface="Montserrat Black" pitchFamily="34" charset="0"/>
              </a:rPr>
              <a:t>총점 </a:t>
            </a:r>
            <a:r>
              <a:rPr lang="en-US" altLang="ko-KR" sz="4450" b="1" dirty="0">
                <a:solidFill>
                  <a:srgbClr val="151617"/>
                </a:solidFill>
                <a:latin typeface="Montserrat Black" pitchFamily="34" charset="0"/>
              </a:rPr>
              <a:t>: 28.5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>
                <a:solidFill>
                  <a:srgbClr val="151617"/>
                </a:solidFill>
                <a:latin typeface="Montserrat Black" pitchFamily="34" charset="0"/>
              </a:rPr>
              <a:t>명령어 </a:t>
            </a:r>
            <a:r>
              <a:rPr lang="en-US" altLang="ko-KR" sz="4450" b="1" dirty="0">
                <a:solidFill>
                  <a:srgbClr val="151617"/>
                </a:solidFill>
                <a:latin typeface="Montserrat Black" pitchFamily="34" charset="0"/>
              </a:rPr>
              <a:t>50</a:t>
            </a:r>
            <a:r>
              <a:rPr lang="ko-KR" altLang="en-US" sz="4450" b="1" dirty="0">
                <a:solidFill>
                  <a:srgbClr val="151617"/>
                </a:solidFill>
                <a:latin typeface="Montserrat Black" pitchFamily="34" charset="0"/>
              </a:rPr>
              <a:t>개 완료</a:t>
            </a:r>
            <a:endParaRPr lang="en-US" altLang="ko-KR" sz="4450" b="1" dirty="0">
              <a:solidFill>
                <a:srgbClr val="151617"/>
              </a:solidFill>
              <a:latin typeface="Montserrat Black" pitchFamily="34" charset="0"/>
            </a:endParaRP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</a:rPr>
              <a:t>Git</a:t>
            </a:r>
            <a:r>
              <a:rPr lang="ko-KR" altLang="en-US" sz="4450" b="1" dirty="0">
                <a:solidFill>
                  <a:srgbClr val="151617"/>
                </a:solidFill>
                <a:latin typeface="Montserrat Black" pitchFamily="34" charset="0"/>
              </a:rPr>
              <a:t>정리 </a:t>
            </a:r>
            <a:r>
              <a:rPr lang="en-US" altLang="ko-KR" sz="4450" b="1" dirty="0">
                <a:solidFill>
                  <a:srgbClr val="151617"/>
                </a:solidFill>
                <a:latin typeface="Montserrat Black" pitchFamily="34" charset="0"/>
              </a:rPr>
              <a:t>1</a:t>
            </a:r>
            <a:r>
              <a:rPr lang="ko-KR" altLang="en-US" sz="4450" b="1" dirty="0">
                <a:solidFill>
                  <a:srgbClr val="151617"/>
                </a:solidFill>
                <a:latin typeface="Montserrat Black" pitchFamily="34" charset="0"/>
              </a:rPr>
              <a:t>주를 하지 않음 </a:t>
            </a:r>
            <a:r>
              <a:rPr lang="en-US" altLang="ko-KR" sz="4450" b="1" dirty="0">
                <a:solidFill>
                  <a:srgbClr val="151617"/>
                </a:solidFill>
                <a:latin typeface="Montserrat Black" pitchFamily="34" charset="0"/>
              </a:rPr>
              <a:t>(-1.5)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656CB-2ABE-C9B9-853C-33E928B75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B37EC0D-CD9A-4D64-F8B0-3542B2DE4E3F}"/>
              </a:ext>
            </a:extLst>
          </p:cNvPr>
          <p:cNvSpPr/>
          <p:nvPr/>
        </p:nvSpPr>
        <p:spPr>
          <a:xfrm>
            <a:off x="546141" y="590669"/>
            <a:ext cx="1701760" cy="8761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r>
              <a:rPr lang="ko-KR" alt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주차</a:t>
            </a:r>
            <a:endParaRPr lang="en-US" sz="44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3745E-E0EB-E755-7614-6A22C55B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1" y="1466850"/>
            <a:ext cx="7384026" cy="59964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80466E-D3CC-2121-084A-2A704651F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158" y="1847850"/>
            <a:ext cx="5940241" cy="49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6FCEF-65F0-B8F5-FA7A-4DD3D0516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8F76733-1A59-2E8C-4A29-EF71D72ECE7C}"/>
              </a:ext>
            </a:extLst>
          </p:cNvPr>
          <p:cNvSpPr/>
          <p:nvPr/>
        </p:nvSpPr>
        <p:spPr>
          <a:xfrm>
            <a:off x="546141" y="590669"/>
            <a:ext cx="1701760" cy="8761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ko-KR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r>
              <a:rPr lang="ko-KR" alt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주차</a:t>
            </a:r>
            <a:endParaRPr lang="en-US" sz="44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7DC16-F98C-D21C-4F77-385C8B3D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1" y="1466850"/>
            <a:ext cx="8062112" cy="59244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D190D0-EE0F-DEFC-177B-7753D427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3211017"/>
            <a:ext cx="5136596" cy="201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2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B3C19-CB9B-3BB3-A716-8BD64F8C1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CD54C70-E51B-60DC-5775-CA3C019A69D5}"/>
              </a:ext>
            </a:extLst>
          </p:cNvPr>
          <p:cNvSpPr/>
          <p:nvPr/>
        </p:nvSpPr>
        <p:spPr>
          <a:xfrm>
            <a:off x="546141" y="590669"/>
            <a:ext cx="1701760" cy="8761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ko-KR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r>
              <a:rPr lang="ko-KR" alt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주차</a:t>
            </a:r>
            <a:endParaRPr lang="en-US" sz="44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CBB77E-4E3E-CB95-207D-12CC04114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1" y="1466850"/>
            <a:ext cx="7358019" cy="60107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23FD9A-7687-B394-4175-E3F3C933B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378" y="2030975"/>
            <a:ext cx="5528881" cy="416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8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25FFA-0D5E-8EBA-29C1-F73A84CA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57E28A0-9B9B-1F87-7F9E-17E763A5FACD}"/>
              </a:ext>
            </a:extLst>
          </p:cNvPr>
          <p:cNvSpPr/>
          <p:nvPr/>
        </p:nvSpPr>
        <p:spPr>
          <a:xfrm>
            <a:off x="546141" y="590669"/>
            <a:ext cx="1701760" cy="8761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ko-KR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4</a:t>
            </a:r>
            <a:r>
              <a:rPr lang="ko-KR" alt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주차</a:t>
            </a:r>
            <a:endParaRPr lang="en-US" sz="44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AA5262-6207-46CB-00A5-FED5709B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1" y="1626064"/>
            <a:ext cx="7282472" cy="62182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CC4F24-D2D5-2568-EE1B-BFCA943DF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057" y="2955013"/>
            <a:ext cx="5985152" cy="231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8A966-A913-E302-96B7-66BB5111E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444B56E-B5A1-C327-887E-6F4C6BF560AF}"/>
              </a:ext>
            </a:extLst>
          </p:cNvPr>
          <p:cNvSpPr/>
          <p:nvPr/>
        </p:nvSpPr>
        <p:spPr>
          <a:xfrm>
            <a:off x="546141" y="590669"/>
            <a:ext cx="1701760" cy="8761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ko-KR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5</a:t>
            </a:r>
            <a:r>
              <a:rPr lang="ko-KR" alt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주차</a:t>
            </a:r>
            <a:endParaRPr lang="en-US" sz="44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D3A32F-D017-E753-D55B-4CB544670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1" y="1540105"/>
            <a:ext cx="7792056" cy="58184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326F27-C5F7-535C-F089-EA565F141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057" y="3294416"/>
            <a:ext cx="5770977" cy="164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3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660BA-0575-B40B-C261-120EF6C6F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20AF985-D2D2-A97F-44F5-72F957EDCA75}"/>
              </a:ext>
            </a:extLst>
          </p:cNvPr>
          <p:cNvSpPr/>
          <p:nvPr/>
        </p:nvSpPr>
        <p:spPr>
          <a:xfrm>
            <a:off x="546141" y="590669"/>
            <a:ext cx="1701760" cy="8761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ko-KR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6</a:t>
            </a:r>
            <a:r>
              <a:rPr lang="ko-KR" alt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주차</a:t>
            </a:r>
            <a:endParaRPr lang="en-US" sz="44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1EDDC3-CA4C-F2D7-B1CB-A880272B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1" y="1571125"/>
            <a:ext cx="7449159" cy="61398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1454AF-FB28-6F7A-15C3-6A3EC7F0D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404" y="3448050"/>
            <a:ext cx="6009153" cy="16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8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2B8DD-8F39-EFF2-1E28-4DC93A5D6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566C676-0D4C-382E-ECE9-1C5D66141445}"/>
              </a:ext>
            </a:extLst>
          </p:cNvPr>
          <p:cNvSpPr/>
          <p:nvPr/>
        </p:nvSpPr>
        <p:spPr>
          <a:xfrm>
            <a:off x="546141" y="590669"/>
            <a:ext cx="1701760" cy="8761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ko-KR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9</a:t>
            </a:r>
            <a:r>
              <a:rPr lang="ko-KR" alt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주차</a:t>
            </a:r>
            <a:endParaRPr lang="en-US" sz="44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033036-724B-2615-1921-5E669588E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1" y="1518634"/>
            <a:ext cx="7715437" cy="61202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10E222-0D7A-7DF3-657F-5302531C3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234" y="3305088"/>
            <a:ext cx="5755179" cy="16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7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C1E58-8433-A04D-EDFD-D6D260EBD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9B2793B-E774-6082-4284-4FA2E823E927}"/>
              </a:ext>
            </a:extLst>
          </p:cNvPr>
          <p:cNvSpPr/>
          <p:nvPr/>
        </p:nvSpPr>
        <p:spPr>
          <a:xfrm>
            <a:off x="546140" y="590669"/>
            <a:ext cx="2311359" cy="8761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10</a:t>
            </a:r>
            <a:r>
              <a:rPr lang="ko-KR" alt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주차</a:t>
            </a:r>
            <a:endParaRPr lang="en-US" sz="445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CAB5EF-7003-2FC5-F827-6152A32C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0" y="1466850"/>
            <a:ext cx="7542588" cy="62441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1B412F-205F-FCBB-44B0-57DADBE88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312085"/>
            <a:ext cx="5848350" cy="16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0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82</Words>
  <Application>Microsoft Office PowerPoint</Application>
  <PresentationFormat>사용자 지정</PresentationFormat>
  <Paragraphs>30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Inconsolata Bold</vt:lpstr>
      <vt:lpstr>Montserrat Black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대훈 최</cp:lastModifiedBy>
  <cp:revision>7</cp:revision>
  <dcterms:created xsi:type="dcterms:W3CDTF">2025-06-12T14:03:19Z</dcterms:created>
  <dcterms:modified xsi:type="dcterms:W3CDTF">2025-06-12T15:02:16Z</dcterms:modified>
</cp:coreProperties>
</file>