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  <p:sldId id="268" r:id="rId9"/>
    <p:sldId id="269" r:id="rId10"/>
    <p:sldId id="270" r:id="rId11"/>
    <p:sldId id="271" r:id="rId12"/>
    <p:sldId id="264" r:id="rId13"/>
  </p:sldIdLst>
  <p:sldSz cx="14630400" cy="8229600"/>
  <p:notesSz cx="8229600" cy="14630400"/>
  <p:embeddedFontLst>
    <p:embeddedFont>
      <p:font typeface="Nunito Semi Bold" panose="020B0600000101010101" charset="0"/>
      <p:regular r:id="rId15"/>
    </p:embeddedFont>
    <p:embeddedFont>
      <p:font typeface="PT Sans" panose="020B0503020203020204" pitchFamily="34" charset="0"/>
      <p:regular r:id="rId16"/>
      <p:bold r:id="rId17"/>
      <p:italic r:id="rId18"/>
      <p:boldItalic r:id="rId19"/>
    </p:embeddedFont>
    <p:embeddedFont>
      <p:font typeface="PT Sans Bold" panose="020B0703020203020204" charset="0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5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187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27652-D938-8D74-4F82-A98CF4FC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66BCA6-75D5-831A-9936-27F19B97C5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7CE2F-2AB4-F4B8-5223-D76A874C9A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F9532-5CDC-711A-566A-AE1CF3F384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78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79C0D-C734-5041-219A-34169DC8E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F38540-EFB9-65A7-724D-6514A7BB9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EEBF47-F2C1-D84A-967E-E6A3D018A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C6298-21EF-1005-0004-150C062F9B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56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2295E-C541-60CD-89B3-9ECD58CD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ECEF2-D385-6EED-E539-E05AE215C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AF34BF-48DC-70AC-41DE-DD5C21F87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F2C9-5822-516E-18A9-B9DE2DC5A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79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2F17A-2F62-E94E-F554-6B4694CB2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291A33-F28F-1ABB-1BE9-EAF346DCD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D21376-A7EC-5193-68FB-468B8F151B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79C64-29DC-D0F0-DCD5-952E1ABFA3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193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E3C37-6186-E386-0FD8-FAE10631A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FFEB26-B517-948B-2AF3-86954D991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83BFBA-6798-12B9-0C30-D9DD64C50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3908D-5369-1A06-1723-BCDCDB3DE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042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BD250-3711-AAAD-31DB-937179EF0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7AD6CF-75CD-1C3D-C6A7-38BD28C08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B3C9C9-6D79-B5D5-5C79-F7E6D3783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D038-69DE-8129-FACC-7E57C49DA0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037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FB1937/Study_WebPA/tree/maste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3047762"/>
            <a:ext cx="681216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  <a:hlinkClick r:id="rId4"/>
              </a:rPr>
              <a:t>Git Hub</a:t>
            </a:r>
            <a:endParaRPr lang="en-US" sz="4400" dirty="0"/>
          </a:p>
        </p:txBody>
      </p:sp>
      <p:sp>
        <p:nvSpPr>
          <p:cNvPr id="8" name="Text 4"/>
          <p:cNvSpPr/>
          <p:nvPr/>
        </p:nvSpPr>
        <p:spPr>
          <a:xfrm>
            <a:off x="1340287" y="4762976"/>
            <a:ext cx="1882735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ko-KR" altLang="en-US" sz="2350" b="1" dirty="0">
                <a:solidFill>
                  <a:srgbClr val="FFFFFF"/>
                </a:solidFill>
                <a:latin typeface="PT Sans Bold" pitchFamily="34" charset="0"/>
              </a:rPr>
              <a:t>최대훈 </a:t>
            </a:r>
            <a:r>
              <a:rPr lang="en-US" altLang="ko-KR" sz="2350" b="1" dirty="0">
                <a:solidFill>
                  <a:srgbClr val="FFFFFF"/>
                </a:solidFill>
                <a:latin typeface="PT Sans Bold" pitchFamily="34" charset="0"/>
              </a:rPr>
              <a:t>2020775066</a:t>
            </a:r>
            <a:endParaRPr lang="en-US" sz="2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1DB1-D8BC-C2DA-70D3-0D2079D1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77F26FE3-32BE-4EE7-CF2A-89A9EC8CD56C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6020D32-7C4F-5F77-FCE9-E19D9B610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9C25A174-B94A-B7EC-6BB2-638BC88A8F45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11주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A98083-4E6C-607E-01C2-79A35A717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400" y="1447799"/>
            <a:ext cx="6459318" cy="624845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37117DC-A3F9-D81A-23CC-6F56B0323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684" y="3333669"/>
            <a:ext cx="6894035" cy="247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06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3569D-C02C-EF60-7311-030C6DBD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EA59420E-6737-0289-3FE2-D0EF783EECF4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088F8F8-22FE-D8FF-285A-6056E6714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64B3DCF8-9310-90EA-91AD-EFC50219BCF9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12주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071438-144B-3C9B-B2F1-A5D5769E30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98" y="1295459"/>
            <a:ext cx="7007832" cy="637912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4A061AB-DCA9-D8B0-834F-0FBE76C6E2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9402" y="3114620"/>
            <a:ext cx="5610763" cy="20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381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186916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최종 점수 </a:t>
            </a:r>
            <a:r>
              <a:rPr lang="en-US" altLang="ko-KR" sz="440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: 14</a:t>
            </a:r>
            <a:endParaRPr lang="en-US" sz="4400" dirty="0"/>
          </a:p>
        </p:txBody>
      </p:sp>
      <p:sp>
        <p:nvSpPr>
          <p:cNvPr id="5" name="Shape 2"/>
          <p:cNvSpPr/>
          <p:nvPr/>
        </p:nvSpPr>
        <p:spPr>
          <a:xfrm>
            <a:off x="837724" y="2932152"/>
            <a:ext cx="3614618" cy="1785938"/>
          </a:xfrm>
          <a:prstGeom prst="roundRect">
            <a:avLst>
              <a:gd name="adj" fmla="val 20105"/>
            </a:avLst>
          </a:prstGeom>
          <a:solidFill>
            <a:srgbClr val="00002E"/>
          </a:solidFill>
          <a:ln w="22860">
            <a:solidFill>
              <a:srgbClr val="F2B42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99899" y="3194328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FFFFFF"/>
                </a:solidFill>
                <a:latin typeface="Nunito Semi Bold" pitchFamily="34" charset="0"/>
              </a:rPr>
              <a:t>늦게 </a:t>
            </a:r>
            <a:r>
              <a:rPr lang="ko-KR" altLang="en-US" sz="2200" dirty="0" err="1">
                <a:solidFill>
                  <a:srgbClr val="FFFFFF"/>
                </a:solidFill>
                <a:latin typeface="Nunito Semi Bold" pitchFamily="34" charset="0"/>
              </a:rPr>
              <a:t>커밋</a:t>
            </a:r>
            <a:r>
              <a:rPr lang="ko-KR" altLang="en-US" sz="2200" dirty="0">
                <a:solidFill>
                  <a:srgbClr val="FFFFFF"/>
                </a:solidFill>
                <a:latin typeface="Nunito Semi Bold" pitchFamily="34" charset="0"/>
              </a:rPr>
              <a:t> 한 주차 수 </a:t>
            </a:r>
            <a:r>
              <a:rPr lang="en-US" altLang="ko-KR" sz="2200" dirty="0">
                <a:solidFill>
                  <a:srgbClr val="FFFFFF"/>
                </a:solidFill>
                <a:latin typeface="Nunito Semi Bold" pitchFamily="34" charset="0"/>
              </a:rPr>
              <a:t>: 1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99899" y="3689866"/>
            <a:ext cx="309026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ko-KR" alt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한 주 당 점수 </a:t>
            </a:r>
            <a:r>
              <a:rPr lang="en-US" altLang="ko-KR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: 1.5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ko-KR" altLang="en-US" sz="1850" dirty="0">
                <a:solidFill>
                  <a:srgbClr val="FFFFFF"/>
                </a:solidFill>
                <a:latin typeface="PT Sans" pitchFamily="34" charset="0"/>
              </a:rPr>
              <a:t>감점 </a:t>
            </a:r>
            <a:r>
              <a:rPr lang="en-US" altLang="ko-KR" sz="1850" dirty="0">
                <a:solidFill>
                  <a:srgbClr val="FFFFFF"/>
                </a:solidFill>
                <a:latin typeface="PT Sans" pitchFamily="34" charset="0"/>
              </a:rPr>
              <a:t>1</a:t>
            </a:r>
            <a:r>
              <a:rPr lang="ko-KR" altLang="en-US" sz="1850" dirty="0">
                <a:solidFill>
                  <a:srgbClr val="FFFFFF"/>
                </a:solidFill>
                <a:latin typeface="PT Sans" pitchFamily="34" charset="0"/>
              </a:rPr>
              <a:t>점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837724" y="4957405"/>
            <a:ext cx="7468553" cy="1402913"/>
          </a:xfrm>
          <a:prstGeom prst="roundRect">
            <a:avLst>
              <a:gd name="adj" fmla="val 25595"/>
            </a:avLst>
          </a:prstGeom>
          <a:solidFill>
            <a:srgbClr val="00002E"/>
          </a:solidFill>
          <a:ln w="22860">
            <a:solidFill>
              <a:srgbClr val="DD785E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99899" y="52195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과제 </a:t>
            </a:r>
            <a:r>
              <a:rPr lang="ko-KR" altLang="en-US" sz="2200" dirty="0" err="1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커밋</a:t>
            </a:r>
            <a:r>
              <a:rPr lang="ko-KR" altLang="en-US" sz="22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 완료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99899" y="5715119"/>
            <a:ext cx="694420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README.md </a:t>
            </a:r>
            <a:r>
              <a:rPr lang="ko-KR" altLang="en-US" sz="1850" dirty="0">
                <a:solidFill>
                  <a:srgbClr val="FFFFFF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꾸미기 완료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51974" y="53351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F8B476CB-6C65-199D-E463-503DF6978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4283" y="3062875"/>
            <a:ext cx="5465931" cy="29404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1FAEC30-2663-301F-BA46-BFB33A43C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5257" y="1752600"/>
            <a:ext cx="6667183" cy="55609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94824" y="69175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2주차</a:t>
            </a:r>
            <a:endParaRPr lang="en-US" sz="4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C8B4D46-EC4C-7D19-1ADC-A2E4F55E9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3104" y="1383234"/>
            <a:ext cx="6461645" cy="6154613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93841B4-FCE0-727F-ED37-7006F41456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5814" y="2826412"/>
            <a:ext cx="6029785" cy="25767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3874" y="57042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3주차</a:t>
            </a:r>
            <a:endParaRPr lang="en-US" sz="4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22032BB-0DF3-384C-8D6A-64678480E4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286" y="1355887"/>
            <a:ext cx="6474414" cy="6303284"/>
          </a:xfrm>
          <a:prstGeom prst="rect">
            <a:avLst/>
          </a:prstGeom>
        </p:spPr>
      </p:pic>
      <p:pic>
        <p:nvPicPr>
          <p:cNvPr id="21" name="Image 0" descr="preencoded.png">
            <a:extLst>
              <a:ext uri="{FF2B5EF4-FFF2-40B4-BE49-F238E27FC236}">
                <a16:creationId xmlns:a16="http://schemas.microsoft.com/office/drawing/2014/main" id="{D7494200-9A93-B393-A065-927E5DD087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73F2E88C-0B9E-9A88-5A52-9FD1A55F85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4662" y="2990742"/>
            <a:ext cx="6397413" cy="2248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4주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AB10E525-05F0-CACD-7C30-3B6611E5B9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93" y="1295459"/>
            <a:ext cx="6540764" cy="6324659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6576AD4-2902-EA61-41D9-F09CA2AAF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8248" y="1647066"/>
            <a:ext cx="6272731" cy="49354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AECDF-035B-DBE5-A2EE-4FBC8F2A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CBB4786A-0A35-1207-12B2-80DF5D95A15E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92BC2A87-31EA-B1B8-4FDF-C668E66F7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98200A2-AB92-9C5C-35DE-5AFAE82F2148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5주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E7CEAE-5CBD-4C93-426F-3C39E8151D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254" y="1485900"/>
            <a:ext cx="7515045" cy="625843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E836E3-C654-24E9-EF26-29B06957D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510" y="3130100"/>
            <a:ext cx="5655077" cy="196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5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268DF-E5DC-24DE-F4D5-CE5CC3C3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172A7003-B2F9-BFD1-7938-795140B21782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2975B545-359D-6F0E-EB88-4CB0D0984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AB22D0F8-E56B-5B3B-B8ED-0E722F19E6BD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6주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77862-1FC1-8493-1259-2C3A60C7B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981" y="1295459"/>
            <a:ext cx="6529671" cy="634269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15D832-E3A0-28D0-AA53-89289FEB24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3009" y="2986069"/>
            <a:ext cx="6706206" cy="22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51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5BC8F-59EC-72F4-1241-2636BCFD2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0B2E1557-0EC9-B94B-470E-FB0C38C3F29D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72DC41B2-52DC-C23A-C69C-61D7F8C99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90D08A3-BF55-857A-8E4C-53A9CDF4A7F9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7주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7973B9-8F3B-AAC9-B54C-5DAB5312D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34" y="1458901"/>
            <a:ext cx="7582514" cy="61792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08AD09C-8EDD-24CD-5900-C3DD48240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8078" y="3136054"/>
            <a:ext cx="5638562" cy="19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2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6DEFD-99E2-7A46-0A89-54D393D36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36269FD2-63F9-5F13-9582-713F48673C97}"/>
              </a:ext>
            </a:extLst>
          </p:cNvPr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E6E6E7"/>
          </a:solidFill>
          <a:ln/>
        </p:spPr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33B3AD51-7E6F-AFE8-1064-0CEB34BE1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7A0EB4FD-1E25-6DC4-C12B-ABA7FAA27F7A}"/>
              </a:ext>
            </a:extLst>
          </p:cNvPr>
          <p:cNvSpPr/>
          <p:nvPr/>
        </p:nvSpPr>
        <p:spPr>
          <a:xfrm>
            <a:off x="418624" y="591442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10주</a:t>
            </a:r>
            <a:r>
              <a:rPr lang="ko-KR" altLang="en-US" sz="4400" dirty="0">
                <a:solidFill>
                  <a:srgbClr val="FFFFFF"/>
                </a:solidFill>
                <a:latin typeface="Nunito Semi Bold" pitchFamily="34" charset="0"/>
                <a:ea typeface="Nunito Semi Bold" pitchFamily="34" charset="-122"/>
                <a:cs typeface="Nunito Semi Bold" pitchFamily="34" charset="-120"/>
              </a:rPr>
              <a:t>차</a:t>
            </a:r>
            <a:endParaRPr lang="en-US" sz="4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B4DF85B-B055-F312-75DF-449A2D4DF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690" y="1647066"/>
            <a:ext cx="6798682" cy="552023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D3780A-1D62-F429-282C-691B0CED88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5800" y="3159694"/>
            <a:ext cx="5936299" cy="248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233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72</Words>
  <Application>Microsoft Office PowerPoint</Application>
  <PresentationFormat>사용자 지정</PresentationFormat>
  <Paragraphs>30</Paragraphs>
  <Slides>12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Arial</vt:lpstr>
      <vt:lpstr>PT Sans Bold</vt:lpstr>
      <vt:lpstr>PT Sans</vt:lpstr>
      <vt:lpstr>Nunito Semi 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대훈 최</cp:lastModifiedBy>
  <cp:revision>3</cp:revision>
  <dcterms:created xsi:type="dcterms:W3CDTF">2025-06-11T12:07:05Z</dcterms:created>
  <dcterms:modified xsi:type="dcterms:W3CDTF">2025-06-11T13:19:29Z</dcterms:modified>
</cp:coreProperties>
</file>