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5"/>
  </p:normalViewPr>
  <p:slideViewPr>
    <p:cSldViewPr snapToGrid="0" snapToObjects="1">
      <p:cViewPr varScale="1">
        <p:scale>
          <a:sx n="95" d="100"/>
          <a:sy n="95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10/30/15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10/30/15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10/30/15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10/30/15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10/30/15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10/30/15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10/30/15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10/30/15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10/30/15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10/30/15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10/30/15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10/30/15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10/30/15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tor 3"/>
          <p:cNvSpPr/>
          <p:nvPr/>
        </p:nvSpPr>
        <p:spPr>
          <a:xfrm>
            <a:off x="1098644" y="313648"/>
            <a:ext cx="1539433" cy="4282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Data 4"/>
          <p:cNvSpPr/>
          <p:nvPr/>
        </p:nvSpPr>
        <p:spPr>
          <a:xfrm>
            <a:off x="162967" y="1100277"/>
            <a:ext cx="4263484" cy="43030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ANONYMOS FUNCTION</a:t>
            </a:r>
            <a:endParaRPr lang="en-US" dirty="0"/>
          </a:p>
        </p:txBody>
      </p:sp>
      <p:sp>
        <p:nvSpPr>
          <p:cNvPr id="6" name="Display 5"/>
          <p:cNvSpPr/>
          <p:nvPr/>
        </p:nvSpPr>
        <p:spPr>
          <a:xfrm>
            <a:off x="491616" y="1954307"/>
            <a:ext cx="2729753" cy="311661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CONSOLE.LOG</a:t>
            </a:r>
            <a:endParaRPr lang="en-US"/>
          </a:p>
        </p:txBody>
      </p:sp>
      <p:sp>
        <p:nvSpPr>
          <p:cNvPr id="7" name="Internal Storage 6"/>
          <p:cNvSpPr/>
          <p:nvPr/>
        </p:nvSpPr>
        <p:spPr>
          <a:xfrm>
            <a:off x="538682" y="2700479"/>
            <a:ext cx="2635623" cy="2393577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GLOBAL VARIABELS</a:t>
            </a:r>
            <a:r>
              <a:rPr lang="en-US" dirty="0" smtClean="0"/>
              <a:t>:</a:t>
            </a:r>
          </a:p>
          <a:p>
            <a:pPr algn="ctr"/>
            <a:r>
              <a:rPr lang="en-US" dirty="0" err="1" smtClean="0"/>
              <a:t>playerOneName</a:t>
            </a:r>
            <a:endParaRPr lang="en-US" dirty="0" smtClean="0"/>
          </a:p>
          <a:p>
            <a:pPr algn="ctr"/>
            <a:r>
              <a:rPr lang="en-US" dirty="0" err="1" smtClean="0"/>
              <a:t>playerTwoName</a:t>
            </a:r>
            <a:endParaRPr lang="en-US" dirty="0" smtClean="0"/>
          </a:p>
          <a:p>
            <a:pPr algn="ctr"/>
            <a:r>
              <a:rPr lang="en-US" dirty="0" err="1" smtClean="0"/>
              <a:t>playerOneDamage</a:t>
            </a:r>
            <a:endParaRPr lang="en-US" dirty="0" smtClean="0"/>
          </a:p>
          <a:p>
            <a:pPr algn="ctr"/>
            <a:r>
              <a:rPr lang="en-US" dirty="0" err="1" smtClean="0"/>
              <a:t>playerTwoDamage</a:t>
            </a:r>
            <a:endParaRPr lang="en-US" dirty="0" smtClean="0"/>
          </a:p>
          <a:p>
            <a:pPr algn="ctr"/>
            <a:r>
              <a:rPr lang="en-US" dirty="0" err="1" smtClean="0"/>
              <a:t>playerOneHealth</a:t>
            </a:r>
            <a:endParaRPr lang="en-US" dirty="0" smtClean="0"/>
          </a:p>
          <a:p>
            <a:pPr algn="ctr"/>
            <a:r>
              <a:rPr lang="en-US" dirty="0" err="1" smtClean="0"/>
              <a:t>PlayerTwoHealth</a:t>
            </a:r>
            <a:endParaRPr lang="en-US" dirty="0" smtClean="0"/>
          </a:p>
          <a:p>
            <a:pPr algn="ctr"/>
            <a:r>
              <a:rPr lang="en-US" dirty="0" smtClean="0"/>
              <a:t>Round</a:t>
            </a:r>
            <a:endParaRPr lang="en-US" dirty="0"/>
          </a:p>
        </p:txBody>
      </p:sp>
      <p:sp>
        <p:nvSpPr>
          <p:cNvPr id="9" name="Data 8"/>
          <p:cNvSpPr/>
          <p:nvPr/>
        </p:nvSpPr>
        <p:spPr>
          <a:xfrm>
            <a:off x="219102" y="5322655"/>
            <a:ext cx="3274787" cy="29583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FUNCTION FIGHT</a:t>
            </a:r>
            <a:endParaRPr lang="en-US"/>
          </a:p>
        </p:txBody>
      </p:sp>
      <p:sp>
        <p:nvSpPr>
          <p:cNvPr id="10" name="Display 9"/>
          <p:cNvSpPr/>
          <p:nvPr/>
        </p:nvSpPr>
        <p:spPr>
          <a:xfrm>
            <a:off x="355359" y="5862915"/>
            <a:ext cx="3002271" cy="37652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ALERT BOX START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7637930" y="2568385"/>
            <a:ext cx="2581835" cy="4222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2"/>
          </p:cNvCxnSpPr>
          <p:nvPr/>
        </p:nvCxnSpPr>
        <p:spPr>
          <a:xfrm flipH="1">
            <a:off x="1868360" y="741911"/>
            <a:ext cx="1" cy="28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</p:cNvCxnSpPr>
          <p:nvPr/>
        </p:nvCxnSpPr>
        <p:spPr>
          <a:xfrm>
            <a:off x="1868361" y="1530583"/>
            <a:ext cx="3149" cy="24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7" idx="0"/>
          </p:cNvCxnSpPr>
          <p:nvPr/>
        </p:nvCxnSpPr>
        <p:spPr>
          <a:xfrm>
            <a:off x="1856493" y="2265968"/>
            <a:ext cx="1" cy="43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9" idx="1"/>
          </p:cNvCxnSpPr>
          <p:nvPr/>
        </p:nvCxnSpPr>
        <p:spPr>
          <a:xfrm>
            <a:off x="1856494" y="5094056"/>
            <a:ext cx="2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</p:cNvCxnSpPr>
          <p:nvPr/>
        </p:nvCxnSpPr>
        <p:spPr>
          <a:xfrm flipH="1">
            <a:off x="1856494" y="5618491"/>
            <a:ext cx="2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</p:cNvCxnSpPr>
          <p:nvPr/>
        </p:nvCxnSpPr>
        <p:spPr>
          <a:xfrm flipH="1">
            <a:off x="1856493" y="6239435"/>
            <a:ext cx="2" cy="55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4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ternal Storage 3"/>
          <p:cNvSpPr/>
          <p:nvPr/>
        </p:nvSpPr>
        <p:spPr>
          <a:xfrm>
            <a:off x="-40342" y="2173035"/>
            <a:ext cx="3469341" cy="1861083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FIGHT LOCAL VARIABLES</a:t>
            </a:r>
          </a:p>
          <a:p>
            <a:pPr algn="ctr"/>
            <a:r>
              <a:rPr lang="en-US" sz="1300" dirty="0" err="1" smtClean="0"/>
              <a:t>minDamageOne</a:t>
            </a:r>
            <a:r>
              <a:rPr lang="en-US" sz="1300" dirty="0" smtClean="0"/>
              <a:t>=</a:t>
            </a:r>
            <a:r>
              <a:rPr lang="en-US" sz="1300" dirty="0" err="1" smtClean="0"/>
              <a:t>playerOneDamage</a:t>
            </a:r>
            <a:r>
              <a:rPr lang="en-US" sz="1300" dirty="0" smtClean="0"/>
              <a:t> * .5</a:t>
            </a:r>
          </a:p>
          <a:p>
            <a:pPr algn="ctr"/>
            <a:r>
              <a:rPr lang="en-US" sz="1300" dirty="0" err="1" smtClean="0"/>
              <a:t>minDamageTwo</a:t>
            </a:r>
            <a:r>
              <a:rPr lang="en-US" sz="1300" dirty="0" smtClean="0"/>
              <a:t>=</a:t>
            </a:r>
            <a:r>
              <a:rPr lang="en-US" sz="1300" dirty="0" err="1" smtClean="0"/>
              <a:t>playerTwoDamage</a:t>
            </a:r>
            <a:r>
              <a:rPr lang="en-US" sz="1300" dirty="0" smtClean="0"/>
              <a:t> </a:t>
            </a:r>
            <a:r>
              <a:rPr lang="en-US" sz="1300" dirty="0"/>
              <a:t>* .5</a:t>
            </a:r>
          </a:p>
          <a:p>
            <a:pPr algn="ctr"/>
            <a:r>
              <a:rPr lang="en-US" sz="1300" dirty="0" smtClean="0"/>
              <a:t>f1</a:t>
            </a:r>
          </a:p>
          <a:p>
            <a:pPr algn="ctr"/>
            <a:r>
              <a:rPr lang="en-US" sz="1300" dirty="0" smtClean="0"/>
              <a:t>f2</a:t>
            </a:r>
          </a:p>
          <a:p>
            <a:pPr algn="ctr"/>
            <a:r>
              <a:rPr lang="en-US" sz="1300" dirty="0" smtClean="0"/>
              <a:t>Result=</a:t>
            </a:r>
            <a:r>
              <a:rPr lang="en-US" sz="1300" dirty="0" err="1" smtClean="0"/>
              <a:t>Winnercheck</a:t>
            </a:r>
            <a:endParaRPr lang="en-US" sz="1300" dirty="0" smtClean="0"/>
          </a:p>
          <a:p>
            <a:pPr algn="ctr"/>
            <a:endParaRPr lang="en-US" sz="1300" dirty="0" smtClean="0"/>
          </a:p>
          <a:p>
            <a:pPr algn="ctr"/>
            <a:r>
              <a:rPr lang="en-US" sz="1300" dirty="0" smtClean="0"/>
              <a:t> </a:t>
            </a:r>
          </a:p>
          <a:p>
            <a:pPr algn="ctr"/>
            <a:endParaRPr lang="en-US" sz="1300" dirty="0"/>
          </a:p>
        </p:txBody>
      </p:sp>
      <p:sp>
        <p:nvSpPr>
          <p:cNvPr id="5" name="Decision 4"/>
          <p:cNvSpPr/>
          <p:nvPr/>
        </p:nvSpPr>
        <p:spPr>
          <a:xfrm>
            <a:off x="0" y="376058"/>
            <a:ext cx="3792070" cy="13043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LOOP</a:t>
            </a:r>
          </a:p>
          <a:p>
            <a:pPr algn="ctr"/>
            <a:r>
              <a:rPr lang="en-US" dirty="0" smtClean="0"/>
              <a:t>Is </a:t>
            </a:r>
            <a:r>
              <a:rPr lang="en-US" dirty="0" err="1" smtClean="0"/>
              <a:t>i</a:t>
            </a:r>
            <a:r>
              <a:rPr lang="en-US" dirty="0" smtClean="0"/>
              <a:t> = 0, </a:t>
            </a:r>
            <a:r>
              <a:rPr lang="en-US" dirty="0" err="1" smtClean="0"/>
              <a:t>i</a:t>
            </a:r>
            <a:r>
              <a:rPr lang="en-US" dirty="0" smtClean="0"/>
              <a:t> &lt; 10 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85097" y="1601537"/>
            <a:ext cx="59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023782" y="1598405"/>
            <a:ext cx="30256" cy="57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87906" y="843574"/>
            <a:ext cx="578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7906" y="658908"/>
            <a:ext cx="5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16" name="Process 15"/>
          <p:cNvSpPr/>
          <p:nvPr/>
        </p:nvSpPr>
        <p:spPr>
          <a:xfrm>
            <a:off x="4953223" y="457200"/>
            <a:ext cx="2595283" cy="1038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Keep looping </a:t>
            </a:r>
            <a:r>
              <a:rPr lang="en-US" dirty="0" smtClean="0"/>
              <a:t>until 10 </a:t>
            </a:r>
            <a:r>
              <a:rPr lang="en-US" smtClean="0"/>
              <a:t>is reached</a:t>
            </a:r>
            <a:endParaRPr lang="en-US"/>
          </a:p>
        </p:txBody>
      </p:sp>
      <p:sp>
        <p:nvSpPr>
          <p:cNvPr id="17" name="Data 16"/>
          <p:cNvSpPr/>
          <p:nvPr/>
        </p:nvSpPr>
        <p:spPr>
          <a:xfrm>
            <a:off x="4499386" y="2548216"/>
            <a:ext cx="3502959" cy="67235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10 has been reached</a:t>
            </a:r>
            <a:endParaRPr lang="en-US"/>
          </a:p>
        </p:txBody>
      </p:sp>
      <p:cxnSp>
        <p:nvCxnSpPr>
          <p:cNvPr id="19" name="Straight Arrow Connector 18"/>
          <p:cNvCxnSpPr>
            <a:stCxn id="16" idx="2"/>
            <a:endCxn id="17" idx="1"/>
          </p:cNvCxnSpPr>
          <p:nvPr/>
        </p:nvCxnSpPr>
        <p:spPr>
          <a:xfrm>
            <a:off x="6250865" y="1495756"/>
            <a:ext cx="1" cy="105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89511" y="2884392"/>
            <a:ext cx="1365548" cy="4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rocess 25"/>
          <p:cNvSpPr/>
          <p:nvPr/>
        </p:nvSpPr>
        <p:spPr>
          <a:xfrm>
            <a:off x="121021" y="4429009"/>
            <a:ext cx="2985250" cy="7799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playerOneHealth</a:t>
            </a:r>
            <a:r>
              <a:rPr lang="en-US" dirty="0"/>
              <a:t>-=</a:t>
            </a:r>
            <a:r>
              <a:rPr lang="en-US" dirty="0" smtClean="0"/>
              <a:t>f1</a:t>
            </a:r>
          </a:p>
          <a:p>
            <a:pPr algn="ctr"/>
            <a:r>
              <a:rPr lang="en-US" dirty="0" err="1" smtClean="0"/>
              <a:t>playerTwoHealth</a:t>
            </a:r>
            <a:r>
              <a:rPr lang="en-US" dirty="0" smtClean="0"/>
              <a:t>-</a:t>
            </a:r>
            <a:r>
              <a:rPr lang="en-US" dirty="0"/>
              <a:t>=</a:t>
            </a:r>
            <a:r>
              <a:rPr lang="en-US" dirty="0" smtClean="0"/>
              <a:t>f2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4" idx="2"/>
            <a:endCxn id="26" idx="0"/>
          </p:cNvCxnSpPr>
          <p:nvPr/>
        </p:nvCxnSpPr>
        <p:spPr>
          <a:xfrm flipH="1">
            <a:off x="1613646" y="4034118"/>
            <a:ext cx="80683" cy="39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splay 28"/>
          <p:cNvSpPr/>
          <p:nvPr/>
        </p:nvSpPr>
        <p:spPr>
          <a:xfrm>
            <a:off x="201704" y="5603829"/>
            <a:ext cx="2823883" cy="82027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Console.Log</a:t>
            </a:r>
            <a:endParaRPr lang="en-US" dirty="0" smtClean="0"/>
          </a:p>
          <a:p>
            <a:pPr algn="ctr"/>
            <a:r>
              <a:rPr lang="en-US" dirty="0" smtClean="0"/>
              <a:t>Players Health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785097" y="5208938"/>
            <a:ext cx="0" cy="39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own Arrow 31"/>
          <p:cNvSpPr/>
          <p:nvPr/>
        </p:nvSpPr>
        <p:spPr>
          <a:xfrm>
            <a:off x="8982635" y="843574"/>
            <a:ext cx="2608730" cy="51703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084294" y="15682"/>
            <a:ext cx="97155" cy="44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32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ecision 5"/>
          <p:cNvSpPr/>
          <p:nvPr/>
        </p:nvSpPr>
        <p:spPr>
          <a:xfrm>
            <a:off x="416859" y="578224"/>
            <a:ext cx="3025588" cy="15733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</a:t>
            </a:r>
            <a:r>
              <a:rPr lang="en-US" dirty="0" smtClean="0"/>
              <a:t> Result= winner check</a:t>
            </a:r>
            <a:endParaRPr lang="en-US" dirty="0"/>
          </a:p>
        </p:txBody>
      </p:sp>
      <p:sp>
        <p:nvSpPr>
          <p:cNvPr id="9" name="Alternate Process 8"/>
          <p:cNvSpPr/>
          <p:nvPr/>
        </p:nvSpPr>
        <p:spPr>
          <a:xfrm>
            <a:off x="4894730" y="880782"/>
            <a:ext cx="2622177" cy="9681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looping </a:t>
            </a:r>
            <a:r>
              <a:rPr lang="en-US" dirty="0" err="1"/>
              <a:t>unitll</a:t>
            </a:r>
            <a:r>
              <a:rPr lang="en-US" dirty="0"/>
              <a:t> reach 10 </a:t>
            </a:r>
            <a:r>
              <a:rPr lang="en-US" dirty="0" smtClean="0"/>
              <a:t>rounds or </a:t>
            </a:r>
            <a:r>
              <a:rPr lang="en-US" dirty="0"/>
              <a:t>winner</a:t>
            </a:r>
            <a:endParaRPr lang="en-US" dirty="0"/>
          </a:p>
        </p:txBody>
      </p:sp>
      <p:sp>
        <p:nvSpPr>
          <p:cNvPr id="10" name="Process 9"/>
          <p:cNvSpPr/>
          <p:nvPr/>
        </p:nvSpPr>
        <p:spPr>
          <a:xfrm>
            <a:off x="4908177" y="2581835"/>
            <a:ext cx="2608730" cy="11967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Reached 10 rounds or winner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03812" y="1364876"/>
            <a:ext cx="1156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86200" y="995544"/>
            <a:ext cx="56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6205819" y="1848970"/>
            <a:ext cx="6723" cy="73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cess 15"/>
          <p:cNvSpPr/>
          <p:nvPr/>
        </p:nvSpPr>
        <p:spPr>
          <a:xfrm>
            <a:off x="524435" y="2723029"/>
            <a:ext cx="2635624" cy="1143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Break out and go to  function </a:t>
            </a:r>
            <a:r>
              <a:rPr lang="en-US" dirty="0" err="1" smtClean="0"/>
              <a:t>winnercheck</a:t>
            </a:r>
            <a:endParaRPr lang="en-US" dirty="0"/>
          </a:p>
        </p:txBody>
      </p:sp>
      <p:sp>
        <p:nvSpPr>
          <p:cNvPr id="18" name="Decision 17"/>
          <p:cNvSpPr/>
          <p:nvPr/>
        </p:nvSpPr>
        <p:spPr>
          <a:xfrm>
            <a:off x="181535" y="4289611"/>
            <a:ext cx="3496236" cy="1385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players health. If both less then 1</a:t>
            </a:r>
            <a:endParaRPr lang="en-US" dirty="0"/>
          </a:p>
        </p:txBody>
      </p:sp>
      <p:sp>
        <p:nvSpPr>
          <p:cNvPr id="20" name="Alternate Process 19"/>
          <p:cNvSpPr/>
          <p:nvPr/>
        </p:nvSpPr>
        <p:spPr>
          <a:xfrm>
            <a:off x="4908177" y="4437529"/>
            <a:ext cx="2743199" cy="95474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They both die. No winners</a:t>
            </a:r>
            <a:endParaRPr lang="en-US" dirty="0"/>
          </a:p>
        </p:txBody>
      </p:sp>
      <p:sp>
        <p:nvSpPr>
          <p:cNvPr id="21" name="Terminator 20"/>
          <p:cNvSpPr/>
          <p:nvPr/>
        </p:nvSpPr>
        <p:spPr>
          <a:xfrm>
            <a:off x="4861111" y="5782236"/>
            <a:ext cx="2837329" cy="76648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Stop</a:t>
            </a:r>
            <a:endParaRPr lang="en-US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 flipH="1">
            <a:off x="1842247" y="2151529"/>
            <a:ext cx="87406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8" idx="0"/>
          </p:cNvCxnSpPr>
          <p:nvPr/>
        </p:nvCxnSpPr>
        <p:spPr>
          <a:xfrm>
            <a:off x="1842247" y="3866029"/>
            <a:ext cx="87406" cy="42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21" idx="0"/>
          </p:cNvCxnSpPr>
          <p:nvPr/>
        </p:nvCxnSpPr>
        <p:spPr>
          <a:xfrm flipH="1">
            <a:off x="6279776" y="5392271"/>
            <a:ext cx="1" cy="38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</p:cNvCxnSpPr>
          <p:nvPr/>
        </p:nvCxnSpPr>
        <p:spPr>
          <a:xfrm flipH="1" flipV="1">
            <a:off x="3348318" y="3180229"/>
            <a:ext cx="15598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3"/>
          </p:cNvCxnSpPr>
          <p:nvPr/>
        </p:nvCxnSpPr>
        <p:spPr>
          <a:xfrm>
            <a:off x="3677771" y="4982135"/>
            <a:ext cx="974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05518" y="4653144"/>
            <a:ext cx="8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929653" y="5782236"/>
            <a:ext cx="0" cy="65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72453" y="5906620"/>
            <a:ext cx="739588" cy="383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8861612" y="880782"/>
            <a:ext cx="3079376" cy="5025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8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H="1">
            <a:off x="1411941" y="161365"/>
            <a:ext cx="26894" cy="56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87505" y="259087"/>
            <a:ext cx="73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5" name="Decision 4"/>
          <p:cNvSpPr/>
          <p:nvPr/>
        </p:nvSpPr>
        <p:spPr>
          <a:xfrm>
            <a:off x="-53789" y="823863"/>
            <a:ext cx="2985248" cy="16674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Compare if player 1 wins</a:t>
            </a:r>
            <a:endParaRPr lang="en-US"/>
          </a:p>
        </p:txBody>
      </p:sp>
      <p:sp>
        <p:nvSpPr>
          <p:cNvPr id="6" name="Process 5"/>
          <p:cNvSpPr/>
          <p:nvPr/>
        </p:nvSpPr>
        <p:spPr>
          <a:xfrm>
            <a:off x="4491318" y="1196787"/>
            <a:ext cx="1855694" cy="10219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Player1 wins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06271" y="1657580"/>
            <a:ext cx="1183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rminator 8"/>
          <p:cNvSpPr/>
          <p:nvPr/>
        </p:nvSpPr>
        <p:spPr>
          <a:xfrm>
            <a:off x="6965576" y="1368468"/>
            <a:ext cx="2460812" cy="5782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9" idx="1"/>
          </p:cNvCxnSpPr>
          <p:nvPr/>
        </p:nvCxnSpPr>
        <p:spPr>
          <a:xfrm flipV="1">
            <a:off x="6347012" y="1657580"/>
            <a:ext cx="618564" cy="5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61764" y="1197711"/>
            <a:ext cx="67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14" name="Process 13"/>
          <p:cNvSpPr/>
          <p:nvPr/>
        </p:nvSpPr>
        <p:spPr>
          <a:xfrm>
            <a:off x="564776" y="3240742"/>
            <a:ext cx="1748117" cy="13447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Player 2 wins</a:t>
            </a:r>
            <a:endParaRPr lang="en-US"/>
          </a:p>
        </p:txBody>
      </p:sp>
      <p:sp>
        <p:nvSpPr>
          <p:cNvPr id="15" name="Terminator 14"/>
          <p:cNvSpPr/>
          <p:nvPr/>
        </p:nvSpPr>
        <p:spPr>
          <a:xfrm>
            <a:off x="450475" y="5334892"/>
            <a:ext cx="1976717" cy="7126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END</a:t>
            </a:r>
            <a:endParaRPr lang="en-US"/>
          </a:p>
        </p:txBody>
      </p:sp>
      <p:cxnSp>
        <p:nvCxnSpPr>
          <p:cNvPr id="17" name="Straight Arrow Connector 16"/>
          <p:cNvCxnSpPr>
            <a:stCxn id="5" idx="2"/>
          </p:cNvCxnSpPr>
          <p:nvPr/>
        </p:nvCxnSpPr>
        <p:spPr>
          <a:xfrm flipH="1">
            <a:off x="1425388" y="2491298"/>
            <a:ext cx="13447" cy="61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38833" y="4652683"/>
            <a:ext cx="0" cy="68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7505" y="2595282"/>
            <a:ext cx="5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7351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94</TotalTime>
  <Words>131</Words>
  <Application>Microsoft Macintosh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Arial</vt:lpstr>
      <vt:lpstr>Depth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Flavio Cassini</dc:creator>
  <cp:lastModifiedBy>Flavio Cassini</cp:lastModifiedBy>
  <cp:revision>11</cp:revision>
  <dcterms:created xsi:type="dcterms:W3CDTF">2015-10-30T08:08:56Z</dcterms:created>
  <dcterms:modified xsi:type="dcterms:W3CDTF">2015-10-30T09:43:28Z</dcterms:modified>
</cp:coreProperties>
</file>