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72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382385" y="241069"/>
            <a:ext cx="1571106" cy="5652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444731" y="3084021"/>
            <a:ext cx="1612669" cy="85621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arrays</a:t>
            </a:r>
          </a:p>
          <a:p>
            <a:pPr algn="ctr"/>
            <a:r>
              <a:rPr lang="en-US" dirty="0" smtClean="0"/>
              <a:t>people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157943" y="1230283"/>
            <a:ext cx="2186247" cy="12635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3142211" y="1375755"/>
            <a:ext cx="1695796" cy="9725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++1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1167938" y="806335"/>
            <a:ext cx="83129" cy="4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1251066" y="2493817"/>
            <a:ext cx="1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2344190" y="1862050"/>
            <a:ext cx="79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057400" y="2348344"/>
            <a:ext cx="1084811" cy="87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4731" y="4430684"/>
            <a:ext cx="1756064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Math.Random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2"/>
            <a:endCxn id="19" idx="0"/>
          </p:cNvCxnSpPr>
          <p:nvPr/>
        </p:nvCxnSpPr>
        <p:spPr>
          <a:xfrm>
            <a:off x="1251066" y="3940233"/>
            <a:ext cx="71697" cy="49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444731" y="5802285"/>
            <a:ext cx="1899459" cy="756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>
            <a:off x="1322763" y="5311833"/>
            <a:ext cx="71698" cy="49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94461" y="6641869"/>
            <a:ext cx="0" cy="21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44191" y="1147156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4732" y="2554376"/>
            <a:ext cx="61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1238596" y="0"/>
            <a:ext cx="41564" cy="85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5635" y="315883"/>
            <a:ext cx="1770611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072" y="2024149"/>
            <a:ext cx="1812174" cy="102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Populate HTML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280159" y="1205345"/>
            <a:ext cx="20782" cy="81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490448" y="3632662"/>
            <a:ext cx="1620983" cy="8395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runUpdate</a:t>
            </a:r>
            <a:r>
              <a:rPr lang="en-US" dirty="0"/>
              <a:t>, 1000 / 30)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1" idx="0"/>
          </p:cNvCxnSpPr>
          <p:nvPr/>
        </p:nvCxnSpPr>
        <p:spPr>
          <a:xfrm>
            <a:off x="1280159" y="3046614"/>
            <a:ext cx="20781" cy="5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748145" y="5386647"/>
            <a:ext cx="1438101" cy="1180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loop</a:t>
            </a:r>
          </a:p>
          <a:p>
            <a:pPr algn="ctr"/>
            <a:r>
              <a:rPr lang="en-US" dirty="0" smtClean="0"/>
              <a:t>Update function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1300940" y="4472247"/>
            <a:ext cx="95598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/>
          <p:cNvSpPr/>
          <p:nvPr/>
        </p:nvSpPr>
        <p:spPr>
          <a:xfrm>
            <a:off x="3300153" y="5769033"/>
            <a:ext cx="1288472" cy="38238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2749" y="5968538"/>
            <a:ext cx="972589" cy="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0</TotalTime>
  <Words>26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Georgia</vt:lpstr>
      <vt:lpstr>Brushed Metal 16x9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2015-11-20T21:17:42Z</dcterms:created>
  <dcterms:modified xsi:type="dcterms:W3CDTF">2015-11-20T21:32:05Z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