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5"/>
  </p:normalViewPr>
  <p:slideViewPr>
    <p:cSldViewPr snapToGrid="0" snapToObjects="1">
      <p:cViewPr varScale="1">
        <p:scale>
          <a:sx n="95" d="100"/>
          <a:sy n="95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tor 3"/>
          <p:cNvSpPr/>
          <p:nvPr/>
        </p:nvSpPr>
        <p:spPr>
          <a:xfrm>
            <a:off x="798653" y="254643"/>
            <a:ext cx="1736203" cy="43983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1666754" y="694481"/>
            <a:ext cx="1" cy="35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ternal Storage 7"/>
          <p:cNvSpPr/>
          <p:nvPr/>
        </p:nvSpPr>
        <p:spPr>
          <a:xfrm>
            <a:off x="430305" y="1990166"/>
            <a:ext cx="2729754" cy="11430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Variables:</a:t>
            </a:r>
          </a:p>
          <a:p>
            <a:pPr algn="ctr"/>
            <a:r>
              <a:rPr lang="en-US" dirty="0" err="1" smtClean="0"/>
              <a:t>ResultsDiv</a:t>
            </a:r>
            <a:endParaRPr lang="en-US" dirty="0" smtClean="0"/>
          </a:p>
          <a:p>
            <a:pPr algn="ctr"/>
            <a:r>
              <a:rPr lang="en-US" dirty="0" err="1" smtClean="0"/>
              <a:t>SearchInput</a:t>
            </a:r>
            <a:endParaRPr lang="en-US" dirty="0" smtClean="0"/>
          </a:p>
          <a:p>
            <a:pPr algn="ctr"/>
            <a:r>
              <a:rPr lang="en-US" dirty="0" err="1" smtClean="0"/>
              <a:t>ValidQte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76718" y="1653988"/>
            <a:ext cx="0" cy="35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cess 10"/>
          <p:cNvSpPr/>
          <p:nvPr/>
        </p:nvSpPr>
        <p:spPr>
          <a:xfrm>
            <a:off x="430305" y="3590368"/>
            <a:ext cx="2850777" cy="9950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While Loop</a:t>
            </a:r>
          </a:p>
          <a:p>
            <a:pPr algn="ctr"/>
            <a:r>
              <a:rPr lang="en-US" dirty="0" smtClean="0"/>
              <a:t>To trim white space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2"/>
            <a:endCxn id="11" idx="0"/>
          </p:cNvCxnSpPr>
          <p:nvPr/>
        </p:nvCxnSpPr>
        <p:spPr>
          <a:xfrm>
            <a:off x="1795182" y="3133166"/>
            <a:ext cx="60512" cy="4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ecision 13"/>
          <p:cNvSpPr/>
          <p:nvPr/>
        </p:nvSpPr>
        <p:spPr>
          <a:xfrm>
            <a:off x="114299" y="5069546"/>
            <a:ext cx="3361765" cy="10757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querry</a:t>
            </a:r>
            <a:r>
              <a:rPr lang="en-US" dirty="0" smtClean="0"/>
              <a:t> length &lt; 3</a:t>
            </a:r>
            <a:endParaRPr lang="en-US" dirty="0"/>
          </a:p>
        </p:txBody>
      </p:sp>
      <p:sp>
        <p:nvSpPr>
          <p:cNvPr id="16" name="Display 15"/>
          <p:cNvSpPr/>
          <p:nvPr/>
        </p:nvSpPr>
        <p:spPr>
          <a:xfrm>
            <a:off x="4787153" y="5069546"/>
            <a:ext cx="3160059" cy="86060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AlertBox</a:t>
            </a:r>
            <a:r>
              <a:rPr lang="en-US" dirty="0" smtClean="0"/>
              <a:t> need more then 3 letters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1" idx="2"/>
            <a:endCxn id="14" idx="0"/>
          </p:cNvCxnSpPr>
          <p:nvPr/>
        </p:nvCxnSpPr>
        <p:spPr>
          <a:xfrm flipH="1">
            <a:off x="1795182" y="4585451"/>
            <a:ext cx="60512" cy="48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 flipV="1">
            <a:off x="3476064" y="5499851"/>
            <a:ext cx="1311089" cy="10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</p:cNvCxnSpPr>
          <p:nvPr/>
        </p:nvCxnSpPr>
        <p:spPr>
          <a:xfrm>
            <a:off x="1795182" y="6145306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25687" y="5069546"/>
            <a:ext cx="61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35424" y="6266329"/>
            <a:ext cx="63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26" name="Data 25"/>
          <p:cNvSpPr/>
          <p:nvPr/>
        </p:nvSpPr>
        <p:spPr>
          <a:xfrm>
            <a:off x="430305" y="927847"/>
            <a:ext cx="2850777" cy="72614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Anonymous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1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304365" y="0"/>
            <a:ext cx="0" cy="102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ternal Storage 5"/>
          <p:cNvSpPr/>
          <p:nvPr/>
        </p:nvSpPr>
        <p:spPr>
          <a:xfrm>
            <a:off x="67235" y="336176"/>
            <a:ext cx="2474259" cy="2487706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Variables of Function</a:t>
            </a:r>
          </a:p>
          <a:p>
            <a:pPr algn="ctr"/>
            <a:r>
              <a:rPr lang="en-US" dirty="0" smtClean="0"/>
              <a:t>Search(Function)</a:t>
            </a:r>
          </a:p>
          <a:p>
            <a:pPr algn="ctr"/>
            <a:r>
              <a:rPr lang="en-US" dirty="0" err="1" smtClean="0"/>
              <a:t>queryArray</a:t>
            </a:r>
            <a:endParaRPr lang="en-US" dirty="0" smtClean="0"/>
          </a:p>
          <a:p>
            <a:pPr algn="ctr"/>
            <a:r>
              <a:rPr lang="en-US" dirty="0" smtClean="0"/>
              <a:t>Results</a:t>
            </a:r>
          </a:p>
          <a:p>
            <a:pPr algn="ctr"/>
            <a:endParaRPr lang="en-US" dirty="0"/>
          </a:p>
        </p:txBody>
      </p:sp>
      <p:sp>
        <p:nvSpPr>
          <p:cNvPr id="7" name="Decision 6"/>
          <p:cNvSpPr/>
          <p:nvPr/>
        </p:nvSpPr>
        <p:spPr>
          <a:xfrm>
            <a:off x="67235" y="3160058"/>
            <a:ext cx="2554942" cy="12371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Loop:</a:t>
            </a:r>
          </a:p>
          <a:p>
            <a:pPr algn="ctr"/>
            <a:r>
              <a:rPr lang="en-US" dirty="0" err="1" smtClean="0"/>
              <a:t>i</a:t>
            </a:r>
            <a:r>
              <a:rPr lang="en-US" dirty="0" smtClean="0"/>
              <a:t>&lt;j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2622177" y="3778623"/>
            <a:ext cx="1210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8012" y="3409291"/>
            <a:ext cx="61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12" name="Internal Storage 11"/>
          <p:cNvSpPr/>
          <p:nvPr/>
        </p:nvSpPr>
        <p:spPr>
          <a:xfrm>
            <a:off x="208428" y="4918030"/>
            <a:ext cx="2333066" cy="1183341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Variable</a:t>
            </a:r>
          </a:p>
          <a:p>
            <a:pPr algn="ctr"/>
            <a:r>
              <a:rPr lang="en-US" dirty="0" err="1" smtClean="0"/>
              <a:t>dbTitleEnd</a:t>
            </a:r>
            <a:endParaRPr lang="en-US" dirty="0" smtClean="0"/>
          </a:p>
          <a:p>
            <a:pPr algn="ctr"/>
            <a:r>
              <a:rPr lang="en-US" dirty="0" err="1" smtClean="0"/>
              <a:t>dbitem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2"/>
            <a:endCxn id="12" idx="0"/>
          </p:cNvCxnSpPr>
          <p:nvPr/>
        </p:nvCxnSpPr>
        <p:spPr>
          <a:xfrm>
            <a:off x="1344706" y="4397188"/>
            <a:ext cx="30255" cy="52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456" y="4548698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>
            <a:off x="1304365" y="2823882"/>
            <a:ext cx="40341" cy="33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</p:cNvCxnSpPr>
          <p:nvPr/>
        </p:nvCxnSpPr>
        <p:spPr>
          <a:xfrm>
            <a:off x="1374961" y="6101371"/>
            <a:ext cx="0" cy="48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622177" y="4370294"/>
            <a:ext cx="1210235" cy="54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a 26"/>
          <p:cNvSpPr/>
          <p:nvPr/>
        </p:nvSpPr>
        <p:spPr>
          <a:xfrm>
            <a:off x="3536577" y="3257781"/>
            <a:ext cx="3375212" cy="113940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++ adds 1 more every loop to </a:t>
            </a:r>
            <a:r>
              <a:rPr lang="en-US" dirty="0" err="1"/>
              <a:t>i</a:t>
            </a:r>
            <a:r>
              <a:rPr lang="en-US" dirty="0"/>
              <a:t> until </a:t>
            </a:r>
            <a:r>
              <a:rPr lang="en-US" dirty="0" err="1"/>
              <a:t>i</a:t>
            </a:r>
            <a:r>
              <a:rPr lang="en-US" dirty="0"/>
              <a:t>&lt;j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7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H="1">
            <a:off x="900953" y="94129"/>
            <a:ext cx="26894" cy="64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ecision 3"/>
          <p:cNvSpPr/>
          <p:nvPr/>
        </p:nvSpPr>
        <p:spPr>
          <a:xfrm>
            <a:off x="174811" y="322729"/>
            <a:ext cx="2796988" cy="180190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loop</a:t>
            </a:r>
          </a:p>
          <a:p>
            <a:pPr algn="ctr"/>
            <a:r>
              <a:rPr lang="en-US" dirty="0"/>
              <a:t>i</a:t>
            </a:r>
            <a:r>
              <a:rPr lang="en-US" dirty="0" smtClean="0"/>
              <a:t>i&lt;</a:t>
            </a:r>
            <a:r>
              <a:rPr lang="en-US" dirty="0" err="1" smtClean="0"/>
              <a:t>jj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2971799" y="1183341"/>
            <a:ext cx="1223683" cy="4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86950" y="739588"/>
            <a:ext cx="5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1573305" y="2124635"/>
            <a:ext cx="0" cy="61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8907" y="2124635"/>
            <a:ext cx="69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5" name="Internal Storage 14"/>
          <p:cNvSpPr/>
          <p:nvPr/>
        </p:nvSpPr>
        <p:spPr>
          <a:xfrm>
            <a:off x="309283" y="2743202"/>
            <a:ext cx="2528043" cy="1552672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Lowercase variable</a:t>
            </a:r>
          </a:p>
          <a:p>
            <a:pPr algn="ctr"/>
            <a:r>
              <a:rPr lang="en-US" dirty="0" smtClean="0"/>
              <a:t>And letter length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Var</a:t>
            </a:r>
            <a:r>
              <a:rPr lang="en-US" dirty="0" smtClean="0"/>
              <a:t> Compare</a:t>
            </a:r>
            <a:endParaRPr lang="en-US" dirty="0"/>
          </a:p>
        </p:txBody>
      </p:sp>
      <p:sp>
        <p:nvSpPr>
          <p:cNvPr id="16" name="Decision 15"/>
          <p:cNvSpPr/>
          <p:nvPr/>
        </p:nvSpPr>
        <p:spPr>
          <a:xfrm>
            <a:off x="87403" y="4746812"/>
            <a:ext cx="3099547" cy="13984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Is there a match in search term</a:t>
            </a:r>
            <a:endParaRPr lang="en-US"/>
          </a:p>
        </p:txBody>
      </p:sp>
      <p:sp>
        <p:nvSpPr>
          <p:cNvPr id="18" name="Terminator 17"/>
          <p:cNvSpPr/>
          <p:nvPr/>
        </p:nvSpPr>
        <p:spPr>
          <a:xfrm>
            <a:off x="8807824" y="5015752"/>
            <a:ext cx="2595282" cy="86061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END</a:t>
            </a:r>
            <a:endParaRPr lang="en-US"/>
          </a:p>
        </p:txBody>
      </p:sp>
      <p:cxnSp>
        <p:nvCxnSpPr>
          <p:cNvPr id="20" name="Straight Arrow Connector 19"/>
          <p:cNvCxnSpPr>
            <a:stCxn id="16" idx="3"/>
          </p:cNvCxnSpPr>
          <p:nvPr/>
        </p:nvCxnSpPr>
        <p:spPr>
          <a:xfrm>
            <a:off x="3186950" y="5446059"/>
            <a:ext cx="1775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24833" y="4961965"/>
            <a:ext cx="68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6" idx="2"/>
          </p:cNvCxnSpPr>
          <p:nvPr/>
        </p:nvCxnSpPr>
        <p:spPr>
          <a:xfrm flipH="1">
            <a:off x="1637176" y="6145306"/>
            <a:ext cx="1" cy="59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8907" y="6145306"/>
            <a:ext cx="69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cxnSp>
        <p:nvCxnSpPr>
          <p:cNvPr id="27" name="Straight Arrow Connector 26"/>
          <p:cNvCxnSpPr>
            <a:endCxn id="18" idx="1"/>
          </p:cNvCxnSpPr>
          <p:nvPr/>
        </p:nvCxnSpPr>
        <p:spPr>
          <a:xfrm flipV="1">
            <a:off x="7456396" y="5446058"/>
            <a:ext cx="13514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a 27"/>
          <p:cNvSpPr/>
          <p:nvPr/>
        </p:nvSpPr>
        <p:spPr>
          <a:xfrm>
            <a:off x="3913089" y="645458"/>
            <a:ext cx="3361765" cy="13850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Continues to loop until length of search term is finished</a:t>
            </a:r>
            <a:endParaRPr lang="en-US" dirty="0"/>
          </a:p>
        </p:txBody>
      </p:sp>
      <p:sp>
        <p:nvSpPr>
          <p:cNvPr id="29" name="Display 28"/>
          <p:cNvSpPr/>
          <p:nvPr/>
        </p:nvSpPr>
        <p:spPr>
          <a:xfrm>
            <a:off x="4814047" y="4961965"/>
            <a:ext cx="2460807" cy="91439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Put "No Results" message into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5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1398494" y="94129"/>
            <a:ext cx="26894" cy="69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2353" y="25908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5" name="Internal Storage 4"/>
          <p:cNvSpPr/>
          <p:nvPr/>
        </p:nvSpPr>
        <p:spPr>
          <a:xfrm>
            <a:off x="316005" y="968187"/>
            <a:ext cx="2218765" cy="125057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ShowMatches</a:t>
            </a:r>
            <a:endParaRPr lang="en-US" dirty="0" smtClean="0"/>
          </a:p>
          <a:p>
            <a:pPr algn="ctr"/>
            <a:r>
              <a:rPr lang="en-US" dirty="0" smtClean="0"/>
              <a:t>HTML</a:t>
            </a:r>
          </a:p>
          <a:p>
            <a:pPr algn="ctr"/>
            <a:r>
              <a:rPr lang="en-US" dirty="0" smtClean="0"/>
              <a:t>Title </a:t>
            </a:r>
          </a:p>
          <a:p>
            <a:pPr algn="ctr"/>
            <a:r>
              <a:rPr lang="en-US" dirty="0" err="1" smtClean="0"/>
              <a:t>Url</a:t>
            </a:r>
            <a:endParaRPr lang="en-US" dirty="0"/>
          </a:p>
        </p:txBody>
      </p:sp>
      <p:sp>
        <p:nvSpPr>
          <p:cNvPr id="6" name="Decision 5"/>
          <p:cNvSpPr/>
          <p:nvPr/>
        </p:nvSpPr>
        <p:spPr>
          <a:xfrm>
            <a:off x="47064" y="2729753"/>
            <a:ext cx="2756647" cy="14522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loop</a:t>
            </a:r>
          </a:p>
          <a:p>
            <a:pPr algn="ctr"/>
            <a:r>
              <a:rPr lang="en-US" dirty="0" err="1" smtClean="0"/>
              <a:t>i</a:t>
            </a:r>
            <a:r>
              <a:rPr lang="en-US" dirty="0" smtClean="0"/>
              <a:t>&lt;j</a:t>
            </a:r>
            <a:endParaRPr lang="en-US" dirty="0"/>
          </a:p>
        </p:txBody>
      </p:sp>
      <p:sp>
        <p:nvSpPr>
          <p:cNvPr id="8" name="Process 7"/>
          <p:cNvSpPr/>
          <p:nvPr/>
        </p:nvSpPr>
        <p:spPr>
          <a:xfrm>
            <a:off x="3966882" y="2951629"/>
            <a:ext cx="2554941" cy="10085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Loops until all matches are found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31459" y="3455894"/>
            <a:ext cx="860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1459" y="2951629"/>
            <a:ext cx="73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25387" y="4182035"/>
            <a:ext cx="73959" cy="5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8224" y="4182035"/>
            <a:ext cx="65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803711" y="3960158"/>
            <a:ext cx="1163171" cy="97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462366" y="6185647"/>
            <a:ext cx="36980" cy="5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cess 20"/>
          <p:cNvSpPr/>
          <p:nvPr/>
        </p:nvSpPr>
        <p:spPr>
          <a:xfrm>
            <a:off x="383241" y="5062816"/>
            <a:ext cx="2420470" cy="6992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Pulls item string using index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H="1">
            <a:off x="1358153" y="0"/>
            <a:ext cx="13447" cy="5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a 4"/>
          <p:cNvSpPr/>
          <p:nvPr/>
        </p:nvSpPr>
        <p:spPr>
          <a:xfrm>
            <a:off x="107576" y="537882"/>
            <a:ext cx="2877671" cy="7261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pull the video </a:t>
            </a:r>
            <a:r>
              <a:rPr lang="en-US" i="1" dirty="0" err="1"/>
              <a:t>url</a:t>
            </a:r>
            <a:r>
              <a:rPr lang="en-US" i="1" dirty="0"/>
              <a:t> after the title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369794" y="1801906"/>
            <a:ext cx="2003612" cy="5916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the video link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258644" y="1264024"/>
            <a:ext cx="112956" cy="44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rminator 8"/>
          <p:cNvSpPr/>
          <p:nvPr/>
        </p:nvSpPr>
        <p:spPr>
          <a:xfrm>
            <a:off x="369794" y="2931458"/>
            <a:ext cx="2259106" cy="7395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</p:cNvCxnSpPr>
          <p:nvPr/>
        </p:nvCxnSpPr>
        <p:spPr>
          <a:xfrm flipH="1">
            <a:off x="1358153" y="2393576"/>
            <a:ext cx="13447" cy="44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283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94</TotalTime>
  <Words>131</Words>
  <Application>Microsoft Macintosh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Arial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2015-10-31T11:30:37Z</dcterms:created>
  <dcterms:modified xsi:type="dcterms:W3CDTF">2015-10-31T13:05:13Z</dcterms:modified>
</cp:coreProperties>
</file>