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Condensed-bold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1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af6c8d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af6c8d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af6c8d1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af6c8d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af6c8d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af6c8d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af6c8d1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af6c8d1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af6c8d1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af6c8d1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af6c8d1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af6c8d1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87225" y="5093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Entrega 1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31470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Alunos: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Ana Claudia Batista da Silva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Fernando Henrique de Oliveira Celmer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Gabriel da Silva Rodrigues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Maurício Andreolla de Brito e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Vanessa de Almeida França</a:t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0450" y="39571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Cliente: Professora Scheila Ávila e Silva</a:t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Black"/>
                <a:ea typeface="Roboto Black"/>
                <a:cs typeface="Roboto Black"/>
                <a:sym typeface="Roboto Black"/>
              </a:rPr>
              <a:t>Projeto: Aplicativo Depressão</a:t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Questionário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38200" y="1186550"/>
            <a:ext cx="78489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Pergunta </a:t>
            </a: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1: “Descreva seu ramo de atuação!”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.Essa pergunta foi realizada para ter uma noção inicial da área de atuação de nosso cliente.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Pergunta </a:t>
            </a: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2: “Qual a maior dificuldade enfrentada atualmente? Descreva-a, por favor.”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.Esta questão é o ponto em possibilitaria entender o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atual cenário e a razão da solução que deverá ser desenvolvida.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Pergunta 3: “Como um sistema poderia tratar essa dificuldade? E como você o imagina?”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.Aqui poderíamos ter uma ideia do que se esperava ser a solução.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Pergunta 4: “Você já utiliza alguma ferramenta(s) semelhante(s)? Se sim, quais? Se não, já pesquisou sobre?”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.A finalização tem objetivo de identificar soluções já conhecidas pelo usuário e ver os pontos positivos e negativos das ferramentas apresentadas pelo mesmo.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75800" y="2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Respostas do cliente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75800" y="1017725"/>
            <a:ext cx="87324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Pergunta 1: “Descreva seu ramo de atuação!” 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 Universidade de Caxias do Sul tem um grupo interdisciplinar de pesquisa sobre o estudo da depressão no ambiente universitário, então trata-se sim, de um trabalho para entender como que os sintomas depressivos acometem a comunidade Universitária.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Pergunta 2: “Qual a maior dificuldade enfrentada atualmente? Descreva-a, por favor.”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As dificuldades que hoje a gente tem é em relação à coleta de dados, por que esta teria que ser feita manual, ou seja, nós teríamos que ir atrás das pessoas, entender se as pessoas querem participar da pesquisa, e isso demandaria muito tempo.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Roboto"/>
                <a:ea typeface="Roboto"/>
                <a:cs typeface="Roboto"/>
                <a:sym typeface="Roboto"/>
              </a:rPr>
              <a:t>Pergunta 3: “Como um sistema poderia tratar essa dificuldade? E como você o imagina?”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 Uma aplicação computacional resolveria esse problema, por que as pessoas iriam fazer por adesão, então  nós colocaríamos os dados com muito mais facilidade e também com muito mais correção dos dados, por que uma vez que as pessoas anotam no papel a gente pode não entender a letra e assim ter informações equivocadas. Enfim, então no ambiente computacional a gente tem uma veracidade dos dados e uma corretude melhor. Eu imagino uma aplicação web responsiva, ou um aplicativo que funcione tanto nas plataformas Android e IOS, e eu acho que no aplicativo vem no intuito então de fazer essa coleta de dados de forma segura que a pessoa sinta-se que está sendo protegida que os dados vão ser anônimos que ninguém além da pesquisa vai ter acesso a esses dados né. Então aplicação computacional ela consiste então de um login em que só serão validados login com @UCS, depois disso a segunda página seria o termo de consentimento livre  e esclarecido, depois disso vem as perguntas do questionário sócio-demográfico que será disponibilizado para vocês, depois vem as perguntas do questionário de auto avaliação dos sintomas depressivos, que será a avaliação por vocês, ao responder será dado um score, e esse score corresponde a um a um nível médio de sintomas depressivos que deve ser mostrado ao usuário. Os usuários podem responder no mínimo a cada 15 dias, e além disso tem que mostrar o histórico dele, os dados tem que ser armazenados em um em um banco de dados.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Respostas do cliente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b="1" lang="pt-BR" sz="1100">
                <a:latin typeface="Roboto"/>
                <a:ea typeface="Roboto"/>
                <a:cs typeface="Roboto"/>
                <a:sym typeface="Roboto"/>
              </a:rPr>
              <a:t>Pergunta 4: “Você já utiliza alguma ferramenta(s) semelhante(s)? Se sim, quais? Se não, já pesquisou sobre?”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Sim, existem sim algumas ferramentas semelhantes mas que a maioria delas são pagas, e as que não são pagas não são aderentes ao objeto de pesquisa, porque para fazer essa pesquisa primeiro tem que fazer a coleta dos dados sócio-demográficos do respondente, E além disso ele consente com a pesquisa sendo que a primeira tela no termo de livre consentimento  livre e esclarecido, então uma vez que ele disse ‘Sim, eu entendo tudo...’  Há uma explicação do que é a pesquisa, os objetivos das pesquisas, professores responsáveis, que ele entende que os dados são apenas para isso, que ele aceita participar da pesquisa ele responde esse questionário sócio-demográfico e depois tem um questionário de auto avaliação dos sintomas depressivos, e esse questionário validado mundialmente, então algumas ferramentas gratuitas elas não seguem esse questionário, que já tem uma validade, então nós precisamos ter um Rigor científico de usar esse questionário, e as ferramentas pagas a gente não tem esse valor econômico para pagar pela ferramenta , então vai ser de muita utilidade mesmo para comunidade acadêmica e para nós como Universidade tomarmos atitudes frente aos sintomas depressivos entre os jovens, por que se a gente não faz esse diagnóstico, de quando ocorre, Em que momento, qual a idade, a gente não tem como como ter medidas preventivas. Então a partir disso a ideia se fazer então uma prevenção né uma campanha contra a ampliação desses sintomas depressivos.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Detalhamento do Negócio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4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Escopo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Medir o nível de depressão dos alunos matriculados regularmente nos cursos de graduação.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Objetivo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Utilizando-se de uma auto-avaliação através de perguntas em um questionário, o aplicativo será capaz de medir o nível de depressão de cada aluno e indicar ajuda profissional dependendo do resultado. Ao monitorar o nível de depressão dos alunos, será possível elaborar ações coletivas que minimizem tais efeitos na comunidade acadêmica e possa aumentar a qualidade de vida dos alunos.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Requisitos de Negócio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Para entrar no aplicativo seja para responder as perguntas ou consultar o histórico, o usuário deve efetuar login utilizando o email da UCS e senha.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Em seguida, o usuário deverá concordar com o termo de consentimento para uso de suas respostas (apenas para fins de pesquisa). Caso concorde, será liberado primeiramente o questionário sócio-demográfico para identificar o contexto em que o aluno se encontra.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Após este questionário ser totalmente respondido, será liberado então o questionário que conterá as perguntas para auto-avaliação dos sintomas de depressão, que também deverá ser respondido totalmente.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Com estas informações, o aplicativo poderá processá-las e apresentar um score correspondente à um nível médio dos sintomas, que ficará disponível para futuras consultas. Como fator limitante para melhor avaliar a evolução dos sintomas, o questionário poderá ser respondido apenas e um intervalo igual ou superior à 15 dias do último respondido.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Canvas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9425"/>
            <a:ext cx="8991600" cy="476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