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57" r:id="rId5"/>
    <p:sldId id="258" r:id="rId6"/>
    <p:sldId id="259" r:id="rId7"/>
    <p:sldId id="260" r:id="rId8"/>
    <p:sldId id="261" r:id="rId9"/>
    <p:sldId id="262" r:id="rId10"/>
    <p:sldId id="264" r:id="rId11"/>
    <p:sldId id="265"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h NguyenDuc" userId="92639ce43a2ddc00" providerId="LiveId" clId="{2A457E63-5540-4D00-BFC9-939755F32E80}"/>
    <pc:docChg chg="custSel delSld modSld modMainMaster">
      <pc:chgData name="Tinh NguyenDuc" userId="92639ce43a2ddc00" providerId="LiveId" clId="{2A457E63-5540-4D00-BFC9-939755F32E80}" dt="2019-12-13T20:17:57.710" v="73" actId="1076"/>
      <pc:docMkLst>
        <pc:docMk/>
      </pc:docMkLst>
      <pc:sldChg chg="addSp delSp modSp setBg">
        <pc:chgData name="Tinh NguyenDuc" userId="92639ce43a2ddc00" providerId="LiveId" clId="{2A457E63-5540-4D00-BFC9-939755F32E80}" dt="2019-12-13T20:13:23.421" v="59" actId="1076"/>
        <pc:sldMkLst>
          <pc:docMk/>
          <pc:sldMk cId="1776054276" sldId="256"/>
        </pc:sldMkLst>
        <pc:spChg chg="mod">
          <ac:chgData name="Tinh NguyenDuc" userId="92639ce43a2ddc00" providerId="LiveId" clId="{2A457E63-5540-4D00-BFC9-939755F32E80}" dt="2019-12-13T20:13:23.421" v="59" actId="1076"/>
          <ac:spMkLst>
            <pc:docMk/>
            <pc:sldMk cId="1776054276" sldId="256"/>
            <ac:spMk id="2" creationId="{B06CA39D-61D5-418A-B3B8-067226A0DFC7}"/>
          </ac:spMkLst>
        </pc:spChg>
        <pc:spChg chg="del mod">
          <ac:chgData name="Tinh NguyenDuc" userId="92639ce43a2ddc00" providerId="LiveId" clId="{2A457E63-5540-4D00-BFC9-939755F32E80}" dt="2019-12-13T20:12:15.193" v="49" actId="478"/>
          <ac:spMkLst>
            <pc:docMk/>
            <pc:sldMk cId="1776054276" sldId="256"/>
            <ac:spMk id="3" creationId="{E495D573-0826-446A-96BD-44FC0D4A81AD}"/>
          </ac:spMkLst>
        </pc:spChg>
        <pc:spChg chg="mod">
          <ac:chgData name="Tinh NguyenDuc" userId="92639ce43a2ddc00" providerId="LiveId" clId="{2A457E63-5540-4D00-BFC9-939755F32E80}" dt="2019-12-13T20:13:14.117" v="58" actId="1076"/>
          <ac:spMkLst>
            <pc:docMk/>
            <pc:sldMk cId="1776054276" sldId="256"/>
            <ac:spMk id="4" creationId="{A6F25AEA-8BE8-40BE-B4B3-F2512CB384A1}"/>
          </ac:spMkLst>
        </pc:spChg>
        <pc:spChg chg="add mod">
          <ac:chgData name="Tinh NguyenDuc" userId="92639ce43a2ddc00" providerId="LiveId" clId="{2A457E63-5540-4D00-BFC9-939755F32E80}" dt="2019-12-13T20:13:00.431" v="55" actId="207"/>
          <ac:spMkLst>
            <pc:docMk/>
            <pc:sldMk cId="1776054276" sldId="256"/>
            <ac:spMk id="5" creationId="{ED74AF4B-E582-4503-9D44-8B5DB4799828}"/>
          </ac:spMkLst>
        </pc:spChg>
      </pc:sldChg>
      <pc:sldChg chg="addSp modSp modAnim">
        <pc:chgData name="Tinh NguyenDuc" userId="92639ce43a2ddc00" providerId="LiveId" clId="{2A457E63-5540-4D00-BFC9-939755F32E80}" dt="2019-12-13T20:17:57.710" v="73" actId="1076"/>
        <pc:sldMkLst>
          <pc:docMk/>
          <pc:sldMk cId="2075052199" sldId="258"/>
        </pc:sldMkLst>
        <pc:picChg chg="add mod">
          <ac:chgData name="Tinh NguyenDuc" userId="92639ce43a2ddc00" providerId="LiveId" clId="{2A457E63-5540-4D00-BFC9-939755F32E80}" dt="2019-12-13T20:17:57.710" v="73" actId="1076"/>
          <ac:picMkLst>
            <pc:docMk/>
            <pc:sldMk cId="2075052199" sldId="258"/>
            <ac:picMk id="3" creationId="{40D41DA6-2AAA-45C8-9D4A-820FF25D57AE}"/>
          </ac:picMkLst>
        </pc:picChg>
      </pc:sldChg>
      <pc:sldChg chg="addSp delSp modSp">
        <pc:chgData name="Tinh NguyenDuc" userId="92639ce43a2ddc00" providerId="LiveId" clId="{2A457E63-5540-4D00-BFC9-939755F32E80}" dt="2019-12-13T20:14:23.869" v="66" actId="14100"/>
        <pc:sldMkLst>
          <pc:docMk/>
          <pc:sldMk cId="3674689860" sldId="263"/>
        </pc:sldMkLst>
        <pc:spChg chg="del mod">
          <ac:chgData name="Tinh NguyenDuc" userId="92639ce43a2ddc00" providerId="LiveId" clId="{2A457E63-5540-4D00-BFC9-939755F32E80}" dt="2019-12-13T20:14:20.050" v="64" actId="478"/>
          <ac:spMkLst>
            <pc:docMk/>
            <pc:sldMk cId="3674689860" sldId="263"/>
            <ac:spMk id="4" creationId="{0123147E-96B3-4338-8FD3-48F052A481AC}"/>
          </ac:spMkLst>
        </pc:spChg>
        <pc:picChg chg="add mod">
          <ac:chgData name="Tinh NguyenDuc" userId="92639ce43a2ddc00" providerId="LiveId" clId="{2A457E63-5540-4D00-BFC9-939755F32E80}" dt="2019-12-13T20:14:23.869" v="66" actId="14100"/>
          <ac:picMkLst>
            <pc:docMk/>
            <pc:sldMk cId="3674689860" sldId="263"/>
            <ac:picMk id="3" creationId="{DC8A4A0C-3AFC-4AC0-9504-BCF7837D1C4D}"/>
          </ac:picMkLst>
        </pc:picChg>
      </pc:sldChg>
      <pc:sldChg chg="addSp modSp">
        <pc:chgData name="Tinh NguyenDuc" userId="92639ce43a2ddc00" providerId="LiveId" clId="{2A457E63-5540-4D00-BFC9-939755F32E80}" dt="2019-12-13T20:16:16.684" v="71" actId="1076"/>
        <pc:sldMkLst>
          <pc:docMk/>
          <pc:sldMk cId="1425474122" sldId="265"/>
        </pc:sldMkLst>
        <pc:spChg chg="add mod">
          <ac:chgData name="Tinh NguyenDuc" userId="92639ce43a2ddc00" providerId="LiveId" clId="{2A457E63-5540-4D00-BFC9-939755F32E80}" dt="2019-12-13T20:06:41.257" v="13" actId="1076"/>
          <ac:spMkLst>
            <pc:docMk/>
            <pc:sldMk cId="1425474122" sldId="265"/>
            <ac:spMk id="2" creationId="{5BD4B7A0-7638-4659-BF78-8A81503AB69E}"/>
          </ac:spMkLst>
        </pc:spChg>
        <pc:spChg chg="add mod">
          <ac:chgData name="Tinh NguyenDuc" userId="92639ce43a2ddc00" providerId="LiveId" clId="{2A457E63-5540-4D00-BFC9-939755F32E80}" dt="2019-12-13T20:16:16.684" v="71" actId="1076"/>
          <ac:spMkLst>
            <pc:docMk/>
            <pc:sldMk cId="1425474122" sldId="265"/>
            <ac:spMk id="3" creationId="{63AA7C13-A535-4A50-B824-AD68CFA59198}"/>
          </ac:spMkLst>
        </pc:spChg>
      </pc:sldChg>
      <pc:sldChg chg="modSp del">
        <pc:chgData name="Tinh NguyenDuc" userId="92639ce43a2ddc00" providerId="LiveId" clId="{2A457E63-5540-4D00-BFC9-939755F32E80}" dt="2019-12-13T20:06:50.787" v="15" actId="2696"/>
        <pc:sldMkLst>
          <pc:docMk/>
          <pc:sldMk cId="1609166705" sldId="266"/>
        </pc:sldMkLst>
        <pc:spChg chg="mod">
          <ac:chgData name="Tinh NguyenDuc" userId="92639ce43a2ddc00" providerId="LiveId" clId="{2A457E63-5540-4D00-BFC9-939755F32E80}" dt="2019-12-13T20:05:47.562" v="5" actId="1076"/>
          <ac:spMkLst>
            <pc:docMk/>
            <pc:sldMk cId="1609166705" sldId="266"/>
            <ac:spMk id="4" creationId="{7126BE91-6F51-4BCC-B753-F0B9F2668C7B}"/>
          </ac:spMkLst>
        </pc:spChg>
      </pc:sldChg>
      <pc:sldMasterChg chg="setBg modSldLayout">
        <pc:chgData name="Tinh NguyenDuc" userId="92639ce43a2ddc00" providerId="LiveId" clId="{2A457E63-5540-4D00-BFC9-939755F32E80}" dt="2019-12-13T20:04:02.528" v="3"/>
        <pc:sldMasterMkLst>
          <pc:docMk/>
          <pc:sldMasterMk cId="495097317" sldId="2147483648"/>
        </pc:sldMasterMkLst>
        <pc:sldLayoutChg chg="setBg">
          <pc:chgData name="Tinh NguyenDuc" userId="92639ce43a2ddc00" providerId="LiveId" clId="{2A457E63-5540-4D00-BFC9-939755F32E80}" dt="2019-12-13T20:04:02.528" v="3"/>
          <pc:sldLayoutMkLst>
            <pc:docMk/>
            <pc:sldMasterMk cId="495097317" sldId="2147483648"/>
            <pc:sldLayoutMk cId="1496922374" sldId="2147483649"/>
          </pc:sldLayoutMkLst>
        </pc:sldLayoutChg>
        <pc:sldLayoutChg chg="setBg">
          <pc:chgData name="Tinh NguyenDuc" userId="92639ce43a2ddc00" providerId="LiveId" clId="{2A457E63-5540-4D00-BFC9-939755F32E80}" dt="2019-12-13T20:04:02.528" v="3"/>
          <pc:sldLayoutMkLst>
            <pc:docMk/>
            <pc:sldMasterMk cId="495097317" sldId="2147483648"/>
            <pc:sldLayoutMk cId="524038684" sldId="2147483650"/>
          </pc:sldLayoutMkLst>
        </pc:sldLayoutChg>
        <pc:sldLayoutChg chg="setBg">
          <pc:chgData name="Tinh NguyenDuc" userId="92639ce43a2ddc00" providerId="LiveId" clId="{2A457E63-5540-4D00-BFC9-939755F32E80}" dt="2019-12-13T20:04:02.528" v="3"/>
          <pc:sldLayoutMkLst>
            <pc:docMk/>
            <pc:sldMasterMk cId="495097317" sldId="2147483648"/>
            <pc:sldLayoutMk cId="2621466771" sldId="2147483651"/>
          </pc:sldLayoutMkLst>
        </pc:sldLayoutChg>
        <pc:sldLayoutChg chg="setBg">
          <pc:chgData name="Tinh NguyenDuc" userId="92639ce43a2ddc00" providerId="LiveId" clId="{2A457E63-5540-4D00-BFC9-939755F32E80}" dt="2019-12-13T20:04:02.528" v="3"/>
          <pc:sldLayoutMkLst>
            <pc:docMk/>
            <pc:sldMasterMk cId="495097317" sldId="2147483648"/>
            <pc:sldLayoutMk cId="734595631" sldId="2147483652"/>
          </pc:sldLayoutMkLst>
        </pc:sldLayoutChg>
        <pc:sldLayoutChg chg="setBg">
          <pc:chgData name="Tinh NguyenDuc" userId="92639ce43a2ddc00" providerId="LiveId" clId="{2A457E63-5540-4D00-BFC9-939755F32E80}" dt="2019-12-13T20:04:02.528" v="3"/>
          <pc:sldLayoutMkLst>
            <pc:docMk/>
            <pc:sldMasterMk cId="495097317" sldId="2147483648"/>
            <pc:sldLayoutMk cId="4050333590" sldId="2147483653"/>
          </pc:sldLayoutMkLst>
        </pc:sldLayoutChg>
        <pc:sldLayoutChg chg="setBg">
          <pc:chgData name="Tinh NguyenDuc" userId="92639ce43a2ddc00" providerId="LiveId" clId="{2A457E63-5540-4D00-BFC9-939755F32E80}" dt="2019-12-13T20:04:02.528" v="3"/>
          <pc:sldLayoutMkLst>
            <pc:docMk/>
            <pc:sldMasterMk cId="495097317" sldId="2147483648"/>
            <pc:sldLayoutMk cId="3923723340" sldId="2147483654"/>
          </pc:sldLayoutMkLst>
        </pc:sldLayoutChg>
        <pc:sldLayoutChg chg="setBg">
          <pc:chgData name="Tinh NguyenDuc" userId="92639ce43a2ddc00" providerId="LiveId" clId="{2A457E63-5540-4D00-BFC9-939755F32E80}" dt="2019-12-13T20:04:02.528" v="3"/>
          <pc:sldLayoutMkLst>
            <pc:docMk/>
            <pc:sldMasterMk cId="495097317" sldId="2147483648"/>
            <pc:sldLayoutMk cId="738469593" sldId="2147483655"/>
          </pc:sldLayoutMkLst>
        </pc:sldLayoutChg>
        <pc:sldLayoutChg chg="setBg">
          <pc:chgData name="Tinh NguyenDuc" userId="92639ce43a2ddc00" providerId="LiveId" clId="{2A457E63-5540-4D00-BFC9-939755F32E80}" dt="2019-12-13T20:04:02.528" v="3"/>
          <pc:sldLayoutMkLst>
            <pc:docMk/>
            <pc:sldMasterMk cId="495097317" sldId="2147483648"/>
            <pc:sldLayoutMk cId="2781021250" sldId="2147483656"/>
          </pc:sldLayoutMkLst>
        </pc:sldLayoutChg>
        <pc:sldLayoutChg chg="setBg">
          <pc:chgData name="Tinh NguyenDuc" userId="92639ce43a2ddc00" providerId="LiveId" clId="{2A457E63-5540-4D00-BFC9-939755F32E80}" dt="2019-12-13T20:04:02.528" v="3"/>
          <pc:sldLayoutMkLst>
            <pc:docMk/>
            <pc:sldMasterMk cId="495097317" sldId="2147483648"/>
            <pc:sldLayoutMk cId="1779479170" sldId="2147483657"/>
          </pc:sldLayoutMkLst>
        </pc:sldLayoutChg>
        <pc:sldLayoutChg chg="setBg">
          <pc:chgData name="Tinh NguyenDuc" userId="92639ce43a2ddc00" providerId="LiveId" clId="{2A457E63-5540-4D00-BFC9-939755F32E80}" dt="2019-12-13T20:04:02.528" v="3"/>
          <pc:sldLayoutMkLst>
            <pc:docMk/>
            <pc:sldMasterMk cId="495097317" sldId="2147483648"/>
            <pc:sldLayoutMk cId="3035600374" sldId="2147483658"/>
          </pc:sldLayoutMkLst>
        </pc:sldLayoutChg>
        <pc:sldLayoutChg chg="setBg">
          <pc:chgData name="Tinh NguyenDuc" userId="92639ce43a2ddc00" providerId="LiveId" clId="{2A457E63-5540-4D00-BFC9-939755F32E80}" dt="2019-12-13T20:04:02.528" v="3"/>
          <pc:sldLayoutMkLst>
            <pc:docMk/>
            <pc:sldMasterMk cId="495097317" sldId="2147483648"/>
            <pc:sldLayoutMk cId="3977000545"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31DC3C-D780-4F21-A53E-26D1CF39437E}"/>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32B6EA01-F1F4-4F59-9888-8C319F85C2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411FD007-8160-42BA-848A-700FE4FE2B68}"/>
              </a:ext>
            </a:extLst>
          </p:cNvPr>
          <p:cNvSpPr>
            <a:spLocks noGrp="1"/>
          </p:cNvSpPr>
          <p:nvPr>
            <p:ph type="dt" sz="half" idx="10"/>
          </p:nvPr>
        </p:nvSpPr>
        <p:spPr/>
        <p:txBody>
          <a:bodyPr/>
          <a:lstStyle/>
          <a:p>
            <a:fld id="{523DB16A-E4FA-4F8C-B2C7-5B918E3B2251}" type="datetimeFigureOut">
              <a:rPr lang="en-US" smtClean="0"/>
              <a:t>12/14/2019</a:t>
            </a:fld>
            <a:endParaRPr lang="en-US"/>
          </a:p>
        </p:txBody>
      </p:sp>
      <p:sp>
        <p:nvSpPr>
          <p:cNvPr id="5" name="Chỗ dành sẵn cho Chân trang 4">
            <a:extLst>
              <a:ext uri="{FF2B5EF4-FFF2-40B4-BE49-F238E27FC236}">
                <a16:creationId xmlns:a16="http://schemas.microsoft.com/office/drawing/2014/main" id="{D4801460-65DC-4F2B-B80D-3DADB1B8F40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10DC744-B510-4B90-9D2A-9EDB21B67C5F}"/>
              </a:ext>
            </a:extLst>
          </p:cNvPr>
          <p:cNvSpPr>
            <a:spLocks noGrp="1"/>
          </p:cNvSpPr>
          <p:nvPr>
            <p:ph type="sldNum" sz="quarter" idx="12"/>
          </p:nvPr>
        </p:nvSpPr>
        <p:spPr/>
        <p:txBody>
          <a:bodyPr/>
          <a:lstStyle/>
          <a:p>
            <a:fld id="{7CF78522-C894-4B7C-8230-963658DA9CB7}" type="slidenum">
              <a:rPr lang="en-US" smtClean="0"/>
              <a:t>‹#›</a:t>
            </a:fld>
            <a:endParaRPr lang="en-US"/>
          </a:p>
        </p:txBody>
      </p:sp>
    </p:spTree>
    <p:extLst>
      <p:ext uri="{BB962C8B-B14F-4D97-AF65-F5344CB8AC3E}">
        <p14:creationId xmlns:p14="http://schemas.microsoft.com/office/powerpoint/2010/main" val="149692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34C9E7D-B17C-4CFB-AE68-D9BDF823D4E4}"/>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820FE495-3615-4D3F-BE4E-32B46C1CFCEF}"/>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0A745E1-A9FB-47D4-958F-6656CF65047A}"/>
              </a:ext>
            </a:extLst>
          </p:cNvPr>
          <p:cNvSpPr>
            <a:spLocks noGrp="1"/>
          </p:cNvSpPr>
          <p:nvPr>
            <p:ph type="dt" sz="half" idx="10"/>
          </p:nvPr>
        </p:nvSpPr>
        <p:spPr/>
        <p:txBody>
          <a:bodyPr/>
          <a:lstStyle/>
          <a:p>
            <a:fld id="{523DB16A-E4FA-4F8C-B2C7-5B918E3B2251}" type="datetimeFigureOut">
              <a:rPr lang="en-US" smtClean="0"/>
              <a:t>12/14/2019</a:t>
            </a:fld>
            <a:endParaRPr lang="en-US"/>
          </a:p>
        </p:txBody>
      </p:sp>
      <p:sp>
        <p:nvSpPr>
          <p:cNvPr id="5" name="Chỗ dành sẵn cho Chân trang 4">
            <a:extLst>
              <a:ext uri="{FF2B5EF4-FFF2-40B4-BE49-F238E27FC236}">
                <a16:creationId xmlns:a16="http://schemas.microsoft.com/office/drawing/2014/main" id="{E33FCE22-5B37-494C-940C-AD64CE018054}"/>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8A85F3D7-5C1B-45A5-BF25-7DCA4975C7C6}"/>
              </a:ext>
            </a:extLst>
          </p:cNvPr>
          <p:cNvSpPr>
            <a:spLocks noGrp="1"/>
          </p:cNvSpPr>
          <p:nvPr>
            <p:ph type="sldNum" sz="quarter" idx="12"/>
          </p:nvPr>
        </p:nvSpPr>
        <p:spPr/>
        <p:txBody>
          <a:bodyPr/>
          <a:lstStyle/>
          <a:p>
            <a:fld id="{7CF78522-C894-4B7C-8230-963658DA9CB7}" type="slidenum">
              <a:rPr lang="en-US" smtClean="0"/>
              <a:t>‹#›</a:t>
            </a:fld>
            <a:endParaRPr lang="en-US"/>
          </a:p>
        </p:txBody>
      </p:sp>
    </p:spTree>
    <p:extLst>
      <p:ext uri="{BB962C8B-B14F-4D97-AF65-F5344CB8AC3E}">
        <p14:creationId xmlns:p14="http://schemas.microsoft.com/office/powerpoint/2010/main" val="303560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85AF75B4-E655-4A06-8E80-DB264405C9FA}"/>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83DBDA18-1855-4687-8BD5-ED97A688EDE8}"/>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26434C4-0DD5-4C90-B94B-9818109AC45F}"/>
              </a:ext>
            </a:extLst>
          </p:cNvPr>
          <p:cNvSpPr>
            <a:spLocks noGrp="1"/>
          </p:cNvSpPr>
          <p:nvPr>
            <p:ph type="dt" sz="half" idx="10"/>
          </p:nvPr>
        </p:nvSpPr>
        <p:spPr/>
        <p:txBody>
          <a:bodyPr/>
          <a:lstStyle/>
          <a:p>
            <a:fld id="{523DB16A-E4FA-4F8C-B2C7-5B918E3B2251}" type="datetimeFigureOut">
              <a:rPr lang="en-US" smtClean="0"/>
              <a:t>12/14/2019</a:t>
            </a:fld>
            <a:endParaRPr lang="en-US"/>
          </a:p>
        </p:txBody>
      </p:sp>
      <p:sp>
        <p:nvSpPr>
          <p:cNvPr id="5" name="Chỗ dành sẵn cho Chân trang 4">
            <a:extLst>
              <a:ext uri="{FF2B5EF4-FFF2-40B4-BE49-F238E27FC236}">
                <a16:creationId xmlns:a16="http://schemas.microsoft.com/office/drawing/2014/main" id="{0CFAC12F-6A1A-4E3E-ACBF-D85129DFB32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40AA77A-E487-403E-AC1C-1CF30A965ED9}"/>
              </a:ext>
            </a:extLst>
          </p:cNvPr>
          <p:cNvSpPr>
            <a:spLocks noGrp="1"/>
          </p:cNvSpPr>
          <p:nvPr>
            <p:ph type="sldNum" sz="quarter" idx="12"/>
          </p:nvPr>
        </p:nvSpPr>
        <p:spPr/>
        <p:txBody>
          <a:bodyPr/>
          <a:lstStyle/>
          <a:p>
            <a:fld id="{7CF78522-C894-4B7C-8230-963658DA9CB7}" type="slidenum">
              <a:rPr lang="en-US" smtClean="0"/>
              <a:t>‹#›</a:t>
            </a:fld>
            <a:endParaRPr lang="en-US"/>
          </a:p>
        </p:txBody>
      </p:sp>
    </p:spTree>
    <p:extLst>
      <p:ext uri="{BB962C8B-B14F-4D97-AF65-F5344CB8AC3E}">
        <p14:creationId xmlns:p14="http://schemas.microsoft.com/office/powerpoint/2010/main" val="397700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4B53DF3-ADE8-44E6-8563-F473549FB73B}"/>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B1CCC477-9614-41CD-BCAA-DF22CD4BEF87}"/>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E33B4E3-A3C2-4E66-A44E-A279B1AB85C1}"/>
              </a:ext>
            </a:extLst>
          </p:cNvPr>
          <p:cNvSpPr>
            <a:spLocks noGrp="1"/>
          </p:cNvSpPr>
          <p:nvPr>
            <p:ph type="dt" sz="half" idx="10"/>
          </p:nvPr>
        </p:nvSpPr>
        <p:spPr/>
        <p:txBody>
          <a:bodyPr/>
          <a:lstStyle/>
          <a:p>
            <a:fld id="{523DB16A-E4FA-4F8C-B2C7-5B918E3B2251}" type="datetimeFigureOut">
              <a:rPr lang="en-US" smtClean="0"/>
              <a:t>12/14/2019</a:t>
            </a:fld>
            <a:endParaRPr lang="en-US"/>
          </a:p>
        </p:txBody>
      </p:sp>
      <p:sp>
        <p:nvSpPr>
          <p:cNvPr id="5" name="Chỗ dành sẵn cho Chân trang 4">
            <a:extLst>
              <a:ext uri="{FF2B5EF4-FFF2-40B4-BE49-F238E27FC236}">
                <a16:creationId xmlns:a16="http://schemas.microsoft.com/office/drawing/2014/main" id="{3D5883E8-CD9A-4EB3-852C-FAE91121E20F}"/>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8DE485F3-EAE3-4ED0-9906-90BF0DC176C9}"/>
              </a:ext>
            </a:extLst>
          </p:cNvPr>
          <p:cNvSpPr>
            <a:spLocks noGrp="1"/>
          </p:cNvSpPr>
          <p:nvPr>
            <p:ph type="sldNum" sz="quarter" idx="12"/>
          </p:nvPr>
        </p:nvSpPr>
        <p:spPr/>
        <p:txBody>
          <a:bodyPr/>
          <a:lstStyle/>
          <a:p>
            <a:fld id="{7CF78522-C894-4B7C-8230-963658DA9CB7}" type="slidenum">
              <a:rPr lang="en-US" smtClean="0"/>
              <a:t>‹#›</a:t>
            </a:fld>
            <a:endParaRPr lang="en-US"/>
          </a:p>
        </p:txBody>
      </p:sp>
    </p:spTree>
    <p:extLst>
      <p:ext uri="{BB962C8B-B14F-4D97-AF65-F5344CB8AC3E}">
        <p14:creationId xmlns:p14="http://schemas.microsoft.com/office/powerpoint/2010/main" val="52403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C0CBDD-D4B1-4151-80A1-074C9C1D8C17}"/>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253549E3-38DB-4155-8F36-CDF3FB3F0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DDFEB339-7248-4314-B413-5E5C9F34E795}"/>
              </a:ext>
            </a:extLst>
          </p:cNvPr>
          <p:cNvSpPr>
            <a:spLocks noGrp="1"/>
          </p:cNvSpPr>
          <p:nvPr>
            <p:ph type="dt" sz="half" idx="10"/>
          </p:nvPr>
        </p:nvSpPr>
        <p:spPr/>
        <p:txBody>
          <a:bodyPr/>
          <a:lstStyle/>
          <a:p>
            <a:fld id="{523DB16A-E4FA-4F8C-B2C7-5B918E3B2251}" type="datetimeFigureOut">
              <a:rPr lang="en-US" smtClean="0"/>
              <a:t>12/14/2019</a:t>
            </a:fld>
            <a:endParaRPr lang="en-US"/>
          </a:p>
        </p:txBody>
      </p:sp>
      <p:sp>
        <p:nvSpPr>
          <p:cNvPr id="5" name="Chỗ dành sẵn cho Chân trang 4">
            <a:extLst>
              <a:ext uri="{FF2B5EF4-FFF2-40B4-BE49-F238E27FC236}">
                <a16:creationId xmlns:a16="http://schemas.microsoft.com/office/drawing/2014/main" id="{9DBDB5B5-7CDB-46F1-BB5A-F64A6520F1A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149157C-D016-4AB7-9613-242F8803E2F0}"/>
              </a:ext>
            </a:extLst>
          </p:cNvPr>
          <p:cNvSpPr>
            <a:spLocks noGrp="1"/>
          </p:cNvSpPr>
          <p:nvPr>
            <p:ph type="sldNum" sz="quarter" idx="12"/>
          </p:nvPr>
        </p:nvSpPr>
        <p:spPr/>
        <p:txBody>
          <a:bodyPr/>
          <a:lstStyle/>
          <a:p>
            <a:fld id="{7CF78522-C894-4B7C-8230-963658DA9CB7}" type="slidenum">
              <a:rPr lang="en-US" smtClean="0"/>
              <a:t>‹#›</a:t>
            </a:fld>
            <a:endParaRPr lang="en-US"/>
          </a:p>
        </p:txBody>
      </p:sp>
    </p:spTree>
    <p:extLst>
      <p:ext uri="{BB962C8B-B14F-4D97-AF65-F5344CB8AC3E}">
        <p14:creationId xmlns:p14="http://schemas.microsoft.com/office/powerpoint/2010/main" val="2621466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4FA9A50-4A2D-410C-9145-48FAA76AD4D0}"/>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9CA07EFF-B345-4F14-AE44-7FEC6A372D1B}"/>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B96C0756-3F86-4255-B05A-AC7FA3FD70E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5F1A9DA3-DA1C-4DA5-8D79-3FA2ADE33E48}"/>
              </a:ext>
            </a:extLst>
          </p:cNvPr>
          <p:cNvSpPr>
            <a:spLocks noGrp="1"/>
          </p:cNvSpPr>
          <p:nvPr>
            <p:ph type="dt" sz="half" idx="10"/>
          </p:nvPr>
        </p:nvSpPr>
        <p:spPr/>
        <p:txBody>
          <a:bodyPr/>
          <a:lstStyle/>
          <a:p>
            <a:fld id="{523DB16A-E4FA-4F8C-B2C7-5B918E3B2251}" type="datetimeFigureOut">
              <a:rPr lang="en-US" smtClean="0"/>
              <a:t>12/14/2019</a:t>
            </a:fld>
            <a:endParaRPr lang="en-US"/>
          </a:p>
        </p:txBody>
      </p:sp>
      <p:sp>
        <p:nvSpPr>
          <p:cNvPr id="6" name="Chỗ dành sẵn cho Chân trang 5">
            <a:extLst>
              <a:ext uri="{FF2B5EF4-FFF2-40B4-BE49-F238E27FC236}">
                <a16:creationId xmlns:a16="http://schemas.microsoft.com/office/drawing/2014/main" id="{29621290-7414-444F-AB5F-82CB03F8FB4C}"/>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D0EFD2FB-E09E-4577-AAE8-3EB19E21B7AC}"/>
              </a:ext>
            </a:extLst>
          </p:cNvPr>
          <p:cNvSpPr>
            <a:spLocks noGrp="1"/>
          </p:cNvSpPr>
          <p:nvPr>
            <p:ph type="sldNum" sz="quarter" idx="12"/>
          </p:nvPr>
        </p:nvSpPr>
        <p:spPr/>
        <p:txBody>
          <a:bodyPr/>
          <a:lstStyle/>
          <a:p>
            <a:fld id="{7CF78522-C894-4B7C-8230-963658DA9CB7}" type="slidenum">
              <a:rPr lang="en-US" smtClean="0"/>
              <a:t>‹#›</a:t>
            </a:fld>
            <a:endParaRPr lang="en-US"/>
          </a:p>
        </p:txBody>
      </p:sp>
    </p:spTree>
    <p:extLst>
      <p:ext uri="{BB962C8B-B14F-4D97-AF65-F5344CB8AC3E}">
        <p14:creationId xmlns:p14="http://schemas.microsoft.com/office/powerpoint/2010/main" val="73459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ACE31B6-7497-4D47-ACC3-61464B377950}"/>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728D5A6-8BFE-41CC-B778-3B51241782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1DF09FE3-1227-43B2-80A1-15BDEAB72A3C}"/>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58D6ACFF-A0A6-4E3E-BF39-C941158E77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9564A32C-F931-478C-8D59-5768EE6A9F20}"/>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97849120-E618-4987-9008-78EDE8B7B36F}"/>
              </a:ext>
            </a:extLst>
          </p:cNvPr>
          <p:cNvSpPr>
            <a:spLocks noGrp="1"/>
          </p:cNvSpPr>
          <p:nvPr>
            <p:ph type="dt" sz="half" idx="10"/>
          </p:nvPr>
        </p:nvSpPr>
        <p:spPr/>
        <p:txBody>
          <a:bodyPr/>
          <a:lstStyle/>
          <a:p>
            <a:fld id="{523DB16A-E4FA-4F8C-B2C7-5B918E3B2251}" type="datetimeFigureOut">
              <a:rPr lang="en-US" smtClean="0"/>
              <a:t>12/14/2019</a:t>
            </a:fld>
            <a:endParaRPr lang="en-US"/>
          </a:p>
        </p:txBody>
      </p:sp>
      <p:sp>
        <p:nvSpPr>
          <p:cNvPr id="8" name="Chỗ dành sẵn cho Chân trang 7">
            <a:extLst>
              <a:ext uri="{FF2B5EF4-FFF2-40B4-BE49-F238E27FC236}">
                <a16:creationId xmlns:a16="http://schemas.microsoft.com/office/drawing/2014/main" id="{7CCD696E-F5A2-4AD7-8A2B-B585968E0185}"/>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E6BC68F7-E653-4283-898A-6814D68F08D9}"/>
              </a:ext>
            </a:extLst>
          </p:cNvPr>
          <p:cNvSpPr>
            <a:spLocks noGrp="1"/>
          </p:cNvSpPr>
          <p:nvPr>
            <p:ph type="sldNum" sz="quarter" idx="12"/>
          </p:nvPr>
        </p:nvSpPr>
        <p:spPr/>
        <p:txBody>
          <a:bodyPr/>
          <a:lstStyle/>
          <a:p>
            <a:fld id="{7CF78522-C894-4B7C-8230-963658DA9CB7}" type="slidenum">
              <a:rPr lang="en-US" smtClean="0"/>
              <a:t>‹#›</a:t>
            </a:fld>
            <a:endParaRPr lang="en-US"/>
          </a:p>
        </p:txBody>
      </p:sp>
    </p:spTree>
    <p:extLst>
      <p:ext uri="{BB962C8B-B14F-4D97-AF65-F5344CB8AC3E}">
        <p14:creationId xmlns:p14="http://schemas.microsoft.com/office/powerpoint/2010/main" val="4050333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5B2D97-3A5F-4B63-AABE-C8132AB9AF18}"/>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032802F8-3E7A-40A8-A9D0-0C635D3A8ADC}"/>
              </a:ext>
            </a:extLst>
          </p:cNvPr>
          <p:cNvSpPr>
            <a:spLocks noGrp="1"/>
          </p:cNvSpPr>
          <p:nvPr>
            <p:ph type="dt" sz="half" idx="10"/>
          </p:nvPr>
        </p:nvSpPr>
        <p:spPr/>
        <p:txBody>
          <a:bodyPr/>
          <a:lstStyle/>
          <a:p>
            <a:fld id="{523DB16A-E4FA-4F8C-B2C7-5B918E3B2251}" type="datetimeFigureOut">
              <a:rPr lang="en-US" smtClean="0"/>
              <a:t>12/14/2019</a:t>
            </a:fld>
            <a:endParaRPr lang="en-US"/>
          </a:p>
        </p:txBody>
      </p:sp>
      <p:sp>
        <p:nvSpPr>
          <p:cNvPr id="4" name="Chỗ dành sẵn cho Chân trang 3">
            <a:extLst>
              <a:ext uri="{FF2B5EF4-FFF2-40B4-BE49-F238E27FC236}">
                <a16:creationId xmlns:a16="http://schemas.microsoft.com/office/drawing/2014/main" id="{2C26E120-EBDF-43AC-BC04-90CF53C26209}"/>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9DCFFAB0-36F5-459C-BF6B-31322947AF25}"/>
              </a:ext>
            </a:extLst>
          </p:cNvPr>
          <p:cNvSpPr>
            <a:spLocks noGrp="1"/>
          </p:cNvSpPr>
          <p:nvPr>
            <p:ph type="sldNum" sz="quarter" idx="12"/>
          </p:nvPr>
        </p:nvSpPr>
        <p:spPr/>
        <p:txBody>
          <a:bodyPr/>
          <a:lstStyle/>
          <a:p>
            <a:fld id="{7CF78522-C894-4B7C-8230-963658DA9CB7}" type="slidenum">
              <a:rPr lang="en-US" smtClean="0"/>
              <a:t>‹#›</a:t>
            </a:fld>
            <a:endParaRPr lang="en-US"/>
          </a:p>
        </p:txBody>
      </p:sp>
    </p:spTree>
    <p:extLst>
      <p:ext uri="{BB962C8B-B14F-4D97-AF65-F5344CB8AC3E}">
        <p14:creationId xmlns:p14="http://schemas.microsoft.com/office/powerpoint/2010/main" val="392372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CB88B9D9-11D7-49A4-82E8-99BFF6F62B76}"/>
              </a:ext>
            </a:extLst>
          </p:cNvPr>
          <p:cNvSpPr>
            <a:spLocks noGrp="1"/>
          </p:cNvSpPr>
          <p:nvPr>
            <p:ph type="dt" sz="half" idx="10"/>
          </p:nvPr>
        </p:nvSpPr>
        <p:spPr/>
        <p:txBody>
          <a:bodyPr/>
          <a:lstStyle/>
          <a:p>
            <a:fld id="{523DB16A-E4FA-4F8C-B2C7-5B918E3B2251}" type="datetimeFigureOut">
              <a:rPr lang="en-US" smtClean="0"/>
              <a:t>12/14/2019</a:t>
            </a:fld>
            <a:endParaRPr lang="en-US"/>
          </a:p>
        </p:txBody>
      </p:sp>
      <p:sp>
        <p:nvSpPr>
          <p:cNvPr id="3" name="Chỗ dành sẵn cho Chân trang 2">
            <a:extLst>
              <a:ext uri="{FF2B5EF4-FFF2-40B4-BE49-F238E27FC236}">
                <a16:creationId xmlns:a16="http://schemas.microsoft.com/office/drawing/2014/main" id="{CBDC8D01-3CC3-4516-9A5B-61B8223312ED}"/>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30F480A7-02CE-4AD7-8B00-62439B6F149E}"/>
              </a:ext>
            </a:extLst>
          </p:cNvPr>
          <p:cNvSpPr>
            <a:spLocks noGrp="1"/>
          </p:cNvSpPr>
          <p:nvPr>
            <p:ph type="sldNum" sz="quarter" idx="12"/>
          </p:nvPr>
        </p:nvSpPr>
        <p:spPr/>
        <p:txBody>
          <a:bodyPr/>
          <a:lstStyle/>
          <a:p>
            <a:fld id="{7CF78522-C894-4B7C-8230-963658DA9CB7}" type="slidenum">
              <a:rPr lang="en-US" smtClean="0"/>
              <a:t>‹#›</a:t>
            </a:fld>
            <a:endParaRPr lang="en-US"/>
          </a:p>
        </p:txBody>
      </p:sp>
    </p:spTree>
    <p:extLst>
      <p:ext uri="{BB962C8B-B14F-4D97-AF65-F5344CB8AC3E}">
        <p14:creationId xmlns:p14="http://schemas.microsoft.com/office/powerpoint/2010/main" val="738469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BA04E93-44D1-43D4-A747-7291C4186C5D}"/>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07F5FA0-8EB5-47FB-B4C9-925EBD5CAA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0176AF44-56D5-4C8E-AED5-3FF13FEE4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1266FA71-D873-4440-9D37-A80E14F0EAC3}"/>
              </a:ext>
            </a:extLst>
          </p:cNvPr>
          <p:cNvSpPr>
            <a:spLocks noGrp="1"/>
          </p:cNvSpPr>
          <p:nvPr>
            <p:ph type="dt" sz="half" idx="10"/>
          </p:nvPr>
        </p:nvSpPr>
        <p:spPr/>
        <p:txBody>
          <a:bodyPr/>
          <a:lstStyle/>
          <a:p>
            <a:fld id="{523DB16A-E4FA-4F8C-B2C7-5B918E3B2251}" type="datetimeFigureOut">
              <a:rPr lang="en-US" smtClean="0"/>
              <a:t>12/14/2019</a:t>
            </a:fld>
            <a:endParaRPr lang="en-US"/>
          </a:p>
        </p:txBody>
      </p:sp>
      <p:sp>
        <p:nvSpPr>
          <p:cNvPr id="6" name="Chỗ dành sẵn cho Chân trang 5">
            <a:extLst>
              <a:ext uri="{FF2B5EF4-FFF2-40B4-BE49-F238E27FC236}">
                <a16:creationId xmlns:a16="http://schemas.microsoft.com/office/drawing/2014/main" id="{85AC29D7-B79C-4891-BF8C-4ACAC0467B01}"/>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2219888A-AE3F-43BB-8FBC-EF3672141F54}"/>
              </a:ext>
            </a:extLst>
          </p:cNvPr>
          <p:cNvSpPr>
            <a:spLocks noGrp="1"/>
          </p:cNvSpPr>
          <p:nvPr>
            <p:ph type="sldNum" sz="quarter" idx="12"/>
          </p:nvPr>
        </p:nvSpPr>
        <p:spPr/>
        <p:txBody>
          <a:bodyPr/>
          <a:lstStyle/>
          <a:p>
            <a:fld id="{7CF78522-C894-4B7C-8230-963658DA9CB7}" type="slidenum">
              <a:rPr lang="en-US" smtClean="0"/>
              <a:t>‹#›</a:t>
            </a:fld>
            <a:endParaRPr lang="en-US"/>
          </a:p>
        </p:txBody>
      </p:sp>
    </p:spTree>
    <p:extLst>
      <p:ext uri="{BB962C8B-B14F-4D97-AF65-F5344CB8AC3E}">
        <p14:creationId xmlns:p14="http://schemas.microsoft.com/office/powerpoint/2010/main" val="2781021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C7B6946-9D91-42FD-AD10-6EFAB9638A70}"/>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1A779AF6-1FD4-410B-A7D5-4088C67B7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EAC19AC2-BE0C-4882-BA28-26B11B9D2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0B5071DF-D5B7-4A90-9F3C-00603EB42D79}"/>
              </a:ext>
            </a:extLst>
          </p:cNvPr>
          <p:cNvSpPr>
            <a:spLocks noGrp="1"/>
          </p:cNvSpPr>
          <p:nvPr>
            <p:ph type="dt" sz="half" idx="10"/>
          </p:nvPr>
        </p:nvSpPr>
        <p:spPr/>
        <p:txBody>
          <a:bodyPr/>
          <a:lstStyle/>
          <a:p>
            <a:fld id="{523DB16A-E4FA-4F8C-B2C7-5B918E3B2251}" type="datetimeFigureOut">
              <a:rPr lang="en-US" smtClean="0"/>
              <a:t>12/14/2019</a:t>
            </a:fld>
            <a:endParaRPr lang="en-US"/>
          </a:p>
        </p:txBody>
      </p:sp>
      <p:sp>
        <p:nvSpPr>
          <p:cNvPr id="6" name="Chỗ dành sẵn cho Chân trang 5">
            <a:extLst>
              <a:ext uri="{FF2B5EF4-FFF2-40B4-BE49-F238E27FC236}">
                <a16:creationId xmlns:a16="http://schemas.microsoft.com/office/drawing/2014/main" id="{8D18A337-6BFB-4060-A64C-8999E1070BDE}"/>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5DCC8639-3970-49D1-8EAE-076C1A34024A}"/>
              </a:ext>
            </a:extLst>
          </p:cNvPr>
          <p:cNvSpPr>
            <a:spLocks noGrp="1"/>
          </p:cNvSpPr>
          <p:nvPr>
            <p:ph type="sldNum" sz="quarter" idx="12"/>
          </p:nvPr>
        </p:nvSpPr>
        <p:spPr/>
        <p:txBody>
          <a:bodyPr/>
          <a:lstStyle/>
          <a:p>
            <a:fld id="{7CF78522-C894-4B7C-8230-963658DA9CB7}" type="slidenum">
              <a:rPr lang="en-US" smtClean="0"/>
              <a:t>‹#›</a:t>
            </a:fld>
            <a:endParaRPr lang="en-US"/>
          </a:p>
        </p:txBody>
      </p:sp>
    </p:spTree>
    <p:extLst>
      <p:ext uri="{BB962C8B-B14F-4D97-AF65-F5344CB8AC3E}">
        <p14:creationId xmlns:p14="http://schemas.microsoft.com/office/powerpoint/2010/main" val="177947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2000" b="-12000"/>
          </a:stretch>
        </a:blipFill>
        <a:effectLst/>
      </p:bgPr>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23249AFA-56CB-435C-863B-D4C9455F94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EF117AFA-F706-4FD9-84E6-C4BC465D02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3FB60EA0-09E2-45DD-AA64-4747996F1D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DB16A-E4FA-4F8C-B2C7-5B918E3B2251}" type="datetimeFigureOut">
              <a:rPr lang="en-US" smtClean="0"/>
              <a:t>12/14/2019</a:t>
            </a:fld>
            <a:endParaRPr lang="en-US"/>
          </a:p>
        </p:txBody>
      </p:sp>
      <p:sp>
        <p:nvSpPr>
          <p:cNvPr id="5" name="Chỗ dành sẵn cho Chân trang 4">
            <a:extLst>
              <a:ext uri="{FF2B5EF4-FFF2-40B4-BE49-F238E27FC236}">
                <a16:creationId xmlns:a16="http://schemas.microsoft.com/office/drawing/2014/main" id="{D79A5AF3-81BC-4F86-827E-00E047A972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25D06C0B-2D0E-4FC1-8C8F-330583D82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78522-C894-4B7C-8230-963658DA9CB7}" type="slidenum">
              <a:rPr lang="en-US" smtClean="0"/>
              <a:t>‹#›</a:t>
            </a:fld>
            <a:endParaRPr lang="en-US"/>
          </a:p>
        </p:txBody>
      </p:sp>
    </p:spTree>
    <p:extLst>
      <p:ext uri="{BB962C8B-B14F-4D97-AF65-F5344CB8AC3E}">
        <p14:creationId xmlns:p14="http://schemas.microsoft.com/office/powerpoint/2010/main" val="495097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B06CA39D-61D5-418A-B3B8-067226A0DFC7}"/>
              </a:ext>
            </a:extLst>
          </p:cNvPr>
          <p:cNvSpPr txBox="1"/>
          <p:nvPr/>
        </p:nvSpPr>
        <p:spPr>
          <a:xfrm>
            <a:off x="7755861" y="4967520"/>
            <a:ext cx="4226011" cy="1384995"/>
          </a:xfrm>
          <a:prstGeom prst="rect">
            <a:avLst/>
          </a:prstGeom>
          <a:noFill/>
        </p:spPr>
        <p:txBody>
          <a:bodyPr wrap="square" rtlCol="0">
            <a:spAutoFit/>
          </a:bodyPr>
          <a:lstStyle/>
          <a:p>
            <a:r>
              <a:rPr lang="en-US" sz="2800"/>
              <a:t>GVHD : Thầy Trần Công Tú</a:t>
            </a:r>
          </a:p>
          <a:p>
            <a:r>
              <a:rPr lang="en-US" sz="2800"/>
              <a:t>SVTH : Nguyễn Đức Tính</a:t>
            </a:r>
          </a:p>
          <a:p>
            <a:r>
              <a:rPr lang="en-US" sz="2800"/>
              <a:t>MSSV : 18110215</a:t>
            </a:r>
          </a:p>
        </p:txBody>
      </p:sp>
      <p:sp>
        <p:nvSpPr>
          <p:cNvPr id="4" name="Hộp Văn bản 3">
            <a:extLst>
              <a:ext uri="{FF2B5EF4-FFF2-40B4-BE49-F238E27FC236}">
                <a16:creationId xmlns:a16="http://schemas.microsoft.com/office/drawing/2014/main" id="{A6F25AEA-8BE8-40BE-B4B3-F2512CB384A1}"/>
              </a:ext>
            </a:extLst>
          </p:cNvPr>
          <p:cNvSpPr txBox="1"/>
          <p:nvPr/>
        </p:nvSpPr>
        <p:spPr>
          <a:xfrm>
            <a:off x="2241245" y="1121040"/>
            <a:ext cx="8537381" cy="769441"/>
          </a:xfrm>
          <a:prstGeom prst="rect">
            <a:avLst/>
          </a:prstGeom>
          <a:noFill/>
        </p:spPr>
        <p:txBody>
          <a:bodyPr wrap="square" rtlCol="0">
            <a:spAutoFit/>
          </a:bodyPr>
          <a:lstStyle/>
          <a:p>
            <a:r>
              <a:rPr lang="en-US" sz="4400"/>
              <a:t>Báo cáo cuối kì môn Cấu trúc dữ liệu </a:t>
            </a:r>
          </a:p>
        </p:txBody>
      </p:sp>
      <p:sp>
        <p:nvSpPr>
          <p:cNvPr id="5" name="Hình chữ nhật 4">
            <a:extLst>
              <a:ext uri="{FF2B5EF4-FFF2-40B4-BE49-F238E27FC236}">
                <a16:creationId xmlns:a16="http://schemas.microsoft.com/office/drawing/2014/main" id="{ED74AF4B-E582-4503-9D44-8B5DB4799828}"/>
              </a:ext>
            </a:extLst>
          </p:cNvPr>
          <p:cNvSpPr/>
          <p:nvPr/>
        </p:nvSpPr>
        <p:spPr>
          <a:xfrm>
            <a:off x="1413374" y="2162635"/>
            <a:ext cx="9365252" cy="1754326"/>
          </a:xfrm>
          <a:prstGeom prst="rect">
            <a:avLst/>
          </a:prstGeom>
          <a:noFill/>
        </p:spPr>
        <p:txBody>
          <a:bodyPr wrap="square" lIns="91440" tIns="45720" rIns="91440" bIns="45720">
            <a:spAutoFit/>
          </a:bodyPr>
          <a:lstStyle/>
          <a:p>
            <a:pPr algn="ctr"/>
            <a:r>
              <a:rPr lang="en-US" sz="5400" b="1" i="1" cap="none" spc="0">
                <a:ln w="0"/>
                <a:solidFill>
                  <a:srgbClr val="0070C0"/>
                </a:solidFill>
                <a:effectLst>
                  <a:reflection blurRad="6350" stA="53000" endA="300" endPos="35500" dir="5400000" sy="-90000" algn="bl" rotWithShape="0"/>
                </a:effectLst>
              </a:rPr>
              <a:t>Sắp xếp danh sách liên kết bằng phương pháp Merge sort</a:t>
            </a:r>
          </a:p>
        </p:txBody>
      </p:sp>
    </p:spTree>
    <p:extLst>
      <p:ext uri="{BB962C8B-B14F-4D97-AF65-F5344CB8AC3E}">
        <p14:creationId xmlns:p14="http://schemas.microsoft.com/office/powerpoint/2010/main" val="17760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B9EBAB63-B1D1-4C1C-A463-BA6D316539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09815" y="481914"/>
            <a:ext cx="9885405" cy="5609967"/>
          </a:xfrm>
          <a:prstGeom prst="rect">
            <a:avLst/>
          </a:prstGeom>
          <a:noFill/>
          <a:ln>
            <a:noFill/>
          </a:ln>
        </p:spPr>
      </p:pic>
      <p:pic>
        <p:nvPicPr>
          <p:cNvPr id="4" name="Hình ảnh 3">
            <a:extLst>
              <a:ext uri="{FF2B5EF4-FFF2-40B4-BE49-F238E27FC236}">
                <a16:creationId xmlns:a16="http://schemas.microsoft.com/office/drawing/2014/main" id="{4381B045-C5CA-418D-8226-D457E10FC48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37268" y="481914"/>
            <a:ext cx="9230498" cy="5706246"/>
          </a:xfrm>
          <a:prstGeom prst="rect">
            <a:avLst/>
          </a:prstGeom>
          <a:noFill/>
          <a:ln>
            <a:noFill/>
          </a:ln>
        </p:spPr>
      </p:pic>
    </p:spTree>
    <p:extLst>
      <p:ext uri="{BB962C8B-B14F-4D97-AF65-F5344CB8AC3E}">
        <p14:creationId xmlns:p14="http://schemas.microsoft.com/office/powerpoint/2010/main" val="171001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1481D073-7F31-4F2D-A695-FCF34AAE5A19}"/>
              </a:ext>
            </a:extLst>
          </p:cNvPr>
          <p:cNvSpPr txBox="1"/>
          <p:nvPr/>
        </p:nvSpPr>
        <p:spPr>
          <a:xfrm>
            <a:off x="465438" y="247135"/>
            <a:ext cx="5346357" cy="553998"/>
          </a:xfrm>
          <a:prstGeom prst="rect">
            <a:avLst/>
          </a:prstGeom>
          <a:noFill/>
        </p:spPr>
        <p:txBody>
          <a:bodyPr wrap="square" rtlCol="0">
            <a:spAutoFit/>
          </a:bodyPr>
          <a:lstStyle/>
          <a:p>
            <a:r>
              <a:rPr lang="en-US" sz="3000"/>
              <a:t>4.1. Đánh giá kết quả nghiên cứu</a:t>
            </a:r>
          </a:p>
        </p:txBody>
      </p:sp>
      <p:graphicFrame>
        <p:nvGraphicFramePr>
          <p:cNvPr id="5" name="Bảng 5">
            <a:extLst>
              <a:ext uri="{FF2B5EF4-FFF2-40B4-BE49-F238E27FC236}">
                <a16:creationId xmlns:a16="http://schemas.microsoft.com/office/drawing/2014/main" id="{B97635EF-F24E-40DD-A58A-719BFF965B80}"/>
              </a:ext>
            </a:extLst>
          </p:cNvPr>
          <p:cNvGraphicFramePr>
            <a:graphicFrameLocks noGrp="1"/>
          </p:cNvGraphicFramePr>
          <p:nvPr>
            <p:extLst>
              <p:ext uri="{D42A27DB-BD31-4B8C-83A1-F6EECF244321}">
                <p14:modId xmlns:p14="http://schemas.microsoft.com/office/powerpoint/2010/main" val="2988477696"/>
              </p:ext>
            </p:extLst>
          </p:nvPr>
        </p:nvGraphicFramePr>
        <p:xfrm>
          <a:off x="465437" y="1073151"/>
          <a:ext cx="8288820" cy="2912491"/>
        </p:xfrm>
        <a:graphic>
          <a:graphicData uri="http://schemas.openxmlformats.org/drawingml/2006/table">
            <a:tbl>
              <a:tblPr firstRow="1" bandRow="1">
                <a:tableStyleId>{5C22544A-7EE6-4342-B048-85BDC9FD1C3A}</a:tableStyleId>
              </a:tblPr>
              <a:tblGrid>
                <a:gridCol w="4144410">
                  <a:extLst>
                    <a:ext uri="{9D8B030D-6E8A-4147-A177-3AD203B41FA5}">
                      <a16:colId xmlns:a16="http://schemas.microsoft.com/office/drawing/2014/main" val="2567607819"/>
                    </a:ext>
                  </a:extLst>
                </a:gridCol>
                <a:gridCol w="4144410">
                  <a:extLst>
                    <a:ext uri="{9D8B030D-6E8A-4147-A177-3AD203B41FA5}">
                      <a16:colId xmlns:a16="http://schemas.microsoft.com/office/drawing/2014/main" val="1976305014"/>
                    </a:ext>
                  </a:extLst>
                </a:gridCol>
              </a:tblGrid>
              <a:tr h="370840">
                <a:tc>
                  <a:txBody>
                    <a:bodyPr/>
                    <a:lstStyle/>
                    <a:p>
                      <a:pPr marL="0" marR="0" algn="ctr">
                        <a:lnSpc>
                          <a:spcPct val="150000"/>
                        </a:lnSpc>
                        <a:spcBef>
                          <a:spcPts val="200"/>
                        </a:spcBef>
                        <a:spcAft>
                          <a:spcPts val="200"/>
                        </a:spcAft>
                      </a:pPr>
                      <a:r>
                        <a:rPr lang="en-US" sz="2200" b="1" i="1">
                          <a:effectLst/>
                          <a:latin typeface="+mn-lt"/>
                          <a:ea typeface="Calibri" panose="020F0502020204030204" pitchFamily="34" charset="0"/>
                          <a:cs typeface="Times New Roman" panose="02020603050405020304" pitchFamily="18" charset="0"/>
                        </a:rPr>
                        <a:t>Ưu điểm</a:t>
                      </a:r>
                      <a:endParaRPr lang="en-US"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200"/>
                        </a:spcBef>
                        <a:spcAft>
                          <a:spcPts val="200"/>
                        </a:spcAft>
                      </a:pPr>
                      <a:r>
                        <a:rPr lang="en-US" sz="2200" b="1" i="1">
                          <a:effectLst/>
                          <a:latin typeface="+mn-lt"/>
                          <a:ea typeface="Calibri" panose="020F0502020204030204" pitchFamily="34" charset="0"/>
                          <a:cs typeface="Times New Roman" panose="02020603050405020304" pitchFamily="18" charset="0"/>
                        </a:rPr>
                        <a:t>Khuyết điểm</a:t>
                      </a:r>
                      <a:endParaRPr lang="en-US" sz="22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3103205"/>
                  </a:ext>
                </a:extLst>
              </a:tr>
              <a:tr h="370840">
                <a:tc>
                  <a:txBody>
                    <a:bodyPr/>
                    <a:lstStyle/>
                    <a:p>
                      <a:pPr marL="0" marR="0" algn="just">
                        <a:lnSpc>
                          <a:spcPct val="150000"/>
                        </a:lnSpc>
                        <a:spcBef>
                          <a:spcPts val="200"/>
                        </a:spcBef>
                        <a:spcAft>
                          <a:spcPts val="200"/>
                        </a:spcAft>
                      </a:pPr>
                      <a:r>
                        <a:rPr lang="en-US" sz="2200">
                          <a:effectLst/>
                          <a:latin typeface="+mn-lt"/>
                          <a:ea typeface="Calibri" panose="020F0502020204030204" pitchFamily="34" charset="0"/>
                          <a:cs typeface="Times New Roman" panose="02020603050405020304" pitchFamily="18" charset="0"/>
                        </a:rPr>
                        <a:t>Sắp xếp nhanh hơn so với các thuật toán cơ bản (Insertion sort, Interchange sort, Selection sort).</a:t>
                      </a:r>
                    </a:p>
                  </a:txBody>
                  <a:tcPr marL="68580" marR="68580" marT="0" marB="0"/>
                </a:tc>
                <a:tc>
                  <a:txBody>
                    <a:bodyPr/>
                    <a:lstStyle/>
                    <a:p>
                      <a:pPr marL="0" marR="0" algn="just">
                        <a:lnSpc>
                          <a:spcPct val="150000"/>
                        </a:lnSpc>
                        <a:spcBef>
                          <a:spcPts val="200"/>
                        </a:spcBef>
                        <a:spcAft>
                          <a:spcPts val="200"/>
                        </a:spcAft>
                      </a:pPr>
                      <a:r>
                        <a:rPr lang="en-US" sz="2200">
                          <a:effectLst/>
                          <a:latin typeface="+mn-lt"/>
                          <a:ea typeface="Calibri" panose="020F0502020204030204" pitchFamily="34" charset="0"/>
                          <a:cs typeface="Times New Roman" panose="02020603050405020304" pitchFamily="18" charset="0"/>
                        </a:rPr>
                        <a:t>Thuật toán Merge sort là một thuât toán khó cài đặt.</a:t>
                      </a:r>
                    </a:p>
                    <a:p>
                      <a:pPr marL="0" marR="0" algn="just">
                        <a:lnSpc>
                          <a:spcPct val="150000"/>
                        </a:lnSpc>
                        <a:spcBef>
                          <a:spcPts val="200"/>
                        </a:spcBef>
                        <a:spcAft>
                          <a:spcPts val="200"/>
                        </a:spcAft>
                      </a:pPr>
                      <a:r>
                        <a:rPr lang="en-US" sz="2200">
                          <a:effectLst/>
                          <a:latin typeface="+mn-lt"/>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888093577"/>
                  </a:ext>
                </a:extLst>
              </a:tr>
              <a:tr h="370840">
                <a:tc>
                  <a:txBody>
                    <a:bodyPr/>
                    <a:lstStyle/>
                    <a:p>
                      <a:pPr marL="0" marR="0" algn="just">
                        <a:lnSpc>
                          <a:spcPct val="150000"/>
                        </a:lnSpc>
                        <a:spcBef>
                          <a:spcPts val="200"/>
                        </a:spcBef>
                        <a:spcAft>
                          <a:spcPts val="200"/>
                        </a:spcAft>
                      </a:pPr>
                      <a:r>
                        <a:rPr lang="en-US" sz="2200">
                          <a:effectLst/>
                          <a:latin typeface="+mn-lt"/>
                          <a:ea typeface="Calibri" panose="020F0502020204030204" pitchFamily="34" charset="0"/>
                          <a:cs typeface="Times New Roman" panose="02020603050405020304" pitchFamily="18" charset="0"/>
                        </a:rPr>
                        <a:t>Sắp xếp nhanh hơn Quick sort trong một số trường hợp.</a:t>
                      </a:r>
                    </a:p>
                  </a:txBody>
                  <a:tcPr marL="68580" marR="68580" marT="0" marB="0"/>
                </a:tc>
                <a:tc>
                  <a:txBody>
                    <a:bodyPr/>
                    <a:lstStyle/>
                    <a:p>
                      <a:pPr marL="0" marR="0" algn="just">
                        <a:lnSpc>
                          <a:spcPct val="150000"/>
                        </a:lnSpc>
                        <a:spcBef>
                          <a:spcPts val="200"/>
                        </a:spcBef>
                        <a:spcAft>
                          <a:spcPts val="200"/>
                        </a:spcAft>
                      </a:pPr>
                      <a:r>
                        <a:rPr lang="en-US" sz="2200">
                          <a:effectLst/>
                          <a:latin typeface="+mn-lt"/>
                          <a:ea typeface="Calibri" panose="020F0502020204030204" pitchFamily="34" charset="0"/>
                          <a:cs typeface="Times New Roman" panose="02020603050405020304" pitchFamily="18" charset="0"/>
                        </a:rPr>
                        <a:t>Không nhận dạng được danh sách đã được sắp xếp.</a:t>
                      </a:r>
                    </a:p>
                  </a:txBody>
                  <a:tcPr marL="68580" marR="68580" marT="0" marB="0"/>
                </a:tc>
                <a:extLst>
                  <a:ext uri="{0D108BD9-81ED-4DB2-BD59-A6C34878D82A}">
                    <a16:rowId xmlns:a16="http://schemas.microsoft.com/office/drawing/2014/main" val="902072028"/>
                  </a:ext>
                </a:extLst>
              </a:tr>
            </a:tbl>
          </a:graphicData>
        </a:graphic>
      </p:graphicFrame>
      <p:sp>
        <p:nvSpPr>
          <p:cNvPr id="2" name="Hình chữ nhật 1">
            <a:extLst>
              <a:ext uri="{FF2B5EF4-FFF2-40B4-BE49-F238E27FC236}">
                <a16:creationId xmlns:a16="http://schemas.microsoft.com/office/drawing/2014/main" id="{5BD4B7A0-7638-4659-BF78-8A81503AB69E}"/>
              </a:ext>
            </a:extLst>
          </p:cNvPr>
          <p:cNvSpPr/>
          <p:nvPr/>
        </p:nvSpPr>
        <p:spPr>
          <a:xfrm>
            <a:off x="6096000" y="4815353"/>
            <a:ext cx="6096000" cy="1938992"/>
          </a:xfrm>
          <a:prstGeom prst="rect">
            <a:avLst/>
          </a:prstGeom>
        </p:spPr>
        <p:txBody>
          <a:bodyPr>
            <a:spAutoFit/>
          </a:bodyPr>
          <a:lstStyle/>
          <a:p>
            <a:r>
              <a:rPr lang="en-US" sz="2400"/>
              <a:t>● Ứng dụng vào để sắp xếp một cuốn từ điển tăng dần theo các chữ cái.</a:t>
            </a:r>
          </a:p>
          <a:p>
            <a:r>
              <a:rPr lang="vi-VN" sz="2400"/>
              <a:t>●</a:t>
            </a:r>
            <a:r>
              <a:rPr lang="en-US" sz="2400"/>
              <a:t> Ứng dụng để sắp xếp một danh sách khoảng mấy trăm nghìn học sinh tăng dần theo điểm trung bình hoặc họ tên.</a:t>
            </a:r>
          </a:p>
        </p:txBody>
      </p:sp>
      <p:sp>
        <p:nvSpPr>
          <p:cNvPr id="3" name="Hình chữ nhật 2">
            <a:extLst>
              <a:ext uri="{FF2B5EF4-FFF2-40B4-BE49-F238E27FC236}">
                <a16:creationId xmlns:a16="http://schemas.microsoft.com/office/drawing/2014/main" id="{63AA7C13-A535-4A50-B824-AD68CFA59198}"/>
              </a:ext>
            </a:extLst>
          </p:cNvPr>
          <p:cNvSpPr/>
          <p:nvPr/>
        </p:nvSpPr>
        <p:spPr>
          <a:xfrm>
            <a:off x="6096000" y="4257660"/>
            <a:ext cx="3592265" cy="553998"/>
          </a:xfrm>
          <a:prstGeom prst="rect">
            <a:avLst/>
          </a:prstGeom>
        </p:spPr>
        <p:txBody>
          <a:bodyPr wrap="none">
            <a:spAutoFit/>
          </a:bodyPr>
          <a:lstStyle/>
          <a:p>
            <a:r>
              <a:rPr lang="en-US" sz="3000"/>
              <a:t>4.2. H</a:t>
            </a:r>
            <a:r>
              <a:rPr lang="vi-VN" sz="3000"/>
              <a:t>ư</a:t>
            </a:r>
            <a:r>
              <a:rPr lang="en-US" sz="3000"/>
              <a:t>ớng phát triển</a:t>
            </a:r>
          </a:p>
        </p:txBody>
      </p:sp>
    </p:spTree>
    <p:extLst>
      <p:ext uri="{BB962C8B-B14F-4D97-AF65-F5344CB8AC3E}">
        <p14:creationId xmlns:p14="http://schemas.microsoft.com/office/powerpoint/2010/main" val="1425474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DC8A4A0C-3AFC-4AC0-9504-BCF7837D1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67468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23">
            <a:extLst>
              <a:ext uri="{FF2B5EF4-FFF2-40B4-BE49-F238E27FC236}">
                <a16:creationId xmlns:a16="http://schemas.microsoft.com/office/drawing/2014/main" id="{FE651D6A-F88B-44C0-9A2C-867C3669F0F8}"/>
              </a:ext>
            </a:extLst>
          </p:cNvPr>
          <p:cNvSpPr/>
          <p:nvPr/>
        </p:nvSpPr>
        <p:spPr>
          <a:xfrm rot="21250921" flipH="1">
            <a:off x="4860620" y="4642163"/>
            <a:ext cx="4283529" cy="2309583"/>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reeform 22">
            <a:extLst>
              <a:ext uri="{FF2B5EF4-FFF2-40B4-BE49-F238E27FC236}">
                <a16:creationId xmlns:a16="http://schemas.microsoft.com/office/drawing/2014/main" id="{F57C66ED-058C-4A00-967B-C692A95C753C}"/>
              </a:ext>
            </a:extLst>
          </p:cNvPr>
          <p:cNvSpPr/>
          <p:nvPr/>
        </p:nvSpPr>
        <p:spPr>
          <a:xfrm rot="21250921" flipH="1">
            <a:off x="4644919" y="2594706"/>
            <a:ext cx="4283529" cy="2309583"/>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Freeform 21">
            <a:extLst>
              <a:ext uri="{FF2B5EF4-FFF2-40B4-BE49-F238E27FC236}">
                <a16:creationId xmlns:a16="http://schemas.microsoft.com/office/drawing/2014/main" id="{A7E4084C-977F-4136-91EF-3027AD6704C6}"/>
              </a:ext>
            </a:extLst>
          </p:cNvPr>
          <p:cNvSpPr/>
          <p:nvPr/>
        </p:nvSpPr>
        <p:spPr>
          <a:xfrm rot="349079">
            <a:off x="3447536" y="3607075"/>
            <a:ext cx="4283529" cy="2309583"/>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Freeform 19">
            <a:extLst>
              <a:ext uri="{FF2B5EF4-FFF2-40B4-BE49-F238E27FC236}">
                <a16:creationId xmlns:a16="http://schemas.microsoft.com/office/drawing/2014/main" id="{C09D145E-9880-4475-9FA8-7BA0F20665CD}"/>
              </a:ext>
            </a:extLst>
          </p:cNvPr>
          <p:cNvSpPr/>
          <p:nvPr/>
        </p:nvSpPr>
        <p:spPr>
          <a:xfrm rot="349079">
            <a:off x="3447535" y="1472776"/>
            <a:ext cx="4283529" cy="2309583"/>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 name="TextBox 3">
            <a:extLst>
              <a:ext uri="{FF2B5EF4-FFF2-40B4-BE49-F238E27FC236}">
                <a16:creationId xmlns:a16="http://schemas.microsoft.com/office/drawing/2014/main" id="{46B6EA5C-1A2F-46EE-BF09-13DCE9A97C3F}"/>
              </a:ext>
            </a:extLst>
          </p:cNvPr>
          <p:cNvSpPr txBox="1">
            <a:spLocks noChangeArrowheads="1"/>
          </p:cNvSpPr>
          <p:nvPr/>
        </p:nvSpPr>
        <p:spPr bwMode="auto">
          <a:xfrm>
            <a:off x="5311971" y="169255"/>
            <a:ext cx="15680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4000" b="1">
                <a:solidFill>
                  <a:srgbClr val="404040"/>
                </a:solidFill>
                <a:latin typeface="+mn-lt"/>
              </a:rPr>
              <a:t>Bố cục</a:t>
            </a:r>
          </a:p>
        </p:txBody>
      </p:sp>
      <p:sp>
        <p:nvSpPr>
          <p:cNvPr id="10" name="Freeform 5">
            <a:extLst>
              <a:ext uri="{FF2B5EF4-FFF2-40B4-BE49-F238E27FC236}">
                <a16:creationId xmlns:a16="http://schemas.microsoft.com/office/drawing/2014/main" id="{9BD553E3-C366-4294-AFB7-3E59D4B22F4A}"/>
              </a:ext>
            </a:extLst>
          </p:cNvPr>
          <p:cNvSpPr/>
          <p:nvPr/>
        </p:nvSpPr>
        <p:spPr>
          <a:xfrm>
            <a:off x="5222360" y="1114228"/>
            <a:ext cx="517525" cy="1604962"/>
          </a:xfrm>
          <a:custGeom>
            <a:avLst/>
            <a:gdLst>
              <a:gd name="connsiteX0" fmla="*/ 508000 w 514350"/>
              <a:gd name="connsiteY0" fmla="*/ 0 h 1606550"/>
              <a:gd name="connsiteX1" fmla="*/ 0 w 514350"/>
              <a:gd name="connsiteY1" fmla="*/ 539750 h 1606550"/>
              <a:gd name="connsiteX2" fmla="*/ 0 w 514350"/>
              <a:gd name="connsiteY2" fmla="*/ 1606550 h 1606550"/>
              <a:gd name="connsiteX3" fmla="*/ 514350 w 514350"/>
              <a:gd name="connsiteY3" fmla="*/ 1085850 h 1606550"/>
              <a:gd name="connsiteX4" fmla="*/ 508000 w 514350"/>
              <a:gd name="connsiteY4" fmla="*/ 0 h 1606550"/>
              <a:gd name="connsiteX0" fmla="*/ 515144 w 515676"/>
              <a:gd name="connsiteY0" fmla="*/ 0 h 1606550"/>
              <a:gd name="connsiteX1" fmla="*/ 0 w 515676"/>
              <a:gd name="connsiteY1" fmla="*/ 539750 h 1606550"/>
              <a:gd name="connsiteX2" fmla="*/ 0 w 515676"/>
              <a:gd name="connsiteY2" fmla="*/ 1606550 h 1606550"/>
              <a:gd name="connsiteX3" fmla="*/ 514350 w 515676"/>
              <a:gd name="connsiteY3" fmla="*/ 1085850 h 1606550"/>
              <a:gd name="connsiteX4" fmla="*/ 515144 w 515676"/>
              <a:gd name="connsiteY4" fmla="*/ 0 h 1606550"/>
              <a:gd name="connsiteX0" fmla="*/ 515144 w 516731"/>
              <a:gd name="connsiteY0" fmla="*/ 0 h 1606550"/>
              <a:gd name="connsiteX1" fmla="*/ 0 w 516731"/>
              <a:gd name="connsiteY1" fmla="*/ 539750 h 1606550"/>
              <a:gd name="connsiteX2" fmla="*/ 0 w 516731"/>
              <a:gd name="connsiteY2" fmla="*/ 1606550 h 1606550"/>
              <a:gd name="connsiteX3" fmla="*/ 516731 w 516731"/>
              <a:gd name="connsiteY3" fmla="*/ 1078706 h 1606550"/>
              <a:gd name="connsiteX4" fmla="*/ 515144 w 516731"/>
              <a:gd name="connsiteY4" fmla="*/ 0 h 1606550"/>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5144 w 516731"/>
              <a:gd name="connsiteY0" fmla="*/ 0 h 1611312"/>
              <a:gd name="connsiteX1" fmla="*/ 0 w 516731"/>
              <a:gd name="connsiteY1" fmla="*/ 544512 h 1611312"/>
              <a:gd name="connsiteX2" fmla="*/ 0 w 516731"/>
              <a:gd name="connsiteY2" fmla="*/ 1611312 h 1611312"/>
              <a:gd name="connsiteX3" fmla="*/ 516731 w 516731"/>
              <a:gd name="connsiteY3" fmla="*/ 1083468 h 1611312"/>
              <a:gd name="connsiteX4" fmla="*/ 515144 w 516731"/>
              <a:gd name="connsiteY4" fmla="*/ 0 h 1611312"/>
              <a:gd name="connsiteX0" fmla="*/ 512763 w 516731"/>
              <a:gd name="connsiteY0" fmla="*/ 0 h 1604168"/>
              <a:gd name="connsiteX1" fmla="*/ 0 w 516731"/>
              <a:gd name="connsiteY1" fmla="*/ 537368 h 1604168"/>
              <a:gd name="connsiteX2" fmla="*/ 0 w 516731"/>
              <a:gd name="connsiteY2" fmla="*/ 1604168 h 1604168"/>
              <a:gd name="connsiteX3" fmla="*/ 516731 w 516731"/>
              <a:gd name="connsiteY3" fmla="*/ 1076324 h 1604168"/>
              <a:gd name="connsiteX4" fmla="*/ 512763 w 516731"/>
              <a:gd name="connsiteY4" fmla="*/ 0 h 160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31" h="1604168">
                <a:moveTo>
                  <a:pt x="512763" y="0"/>
                </a:moveTo>
                <a:lnTo>
                  <a:pt x="0" y="537368"/>
                </a:lnTo>
                <a:lnTo>
                  <a:pt x="0" y="1604168"/>
                </a:lnTo>
                <a:lnTo>
                  <a:pt x="516731" y="1076324"/>
                </a:lnTo>
                <a:cubicBezTo>
                  <a:pt x="514614" y="714374"/>
                  <a:pt x="514880" y="361950"/>
                  <a:pt x="512763" y="0"/>
                </a:cubicBezTo>
                <a:close/>
              </a:path>
            </a:pathLst>
          </a:custGeom>
          <a:solidFill>
            <a:srgbClr val="FF658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ound Same Side Corner Rectangle 6">
            <a:extLst>
              <a:ext uri="{FF2B5EF4-FFF2-40B4-BE49-F238E27FC236}">
                <a16:creationId xmlns:a16="http://schemas.microsoft.com/office/drawing/2014/main" id="{1BC809DA-B2CC-45A0-A656-7DE58BB3B0ED}"/>
              </a:ext>
            </a:extLst>
          </p:cNvPr>
          <p:cNvSpPr/>
          <p:nvPr/>
        </p:nvSpPr>
        <p:spPr>
          <a:xfrm rot="16200000">
            <a:off x="3310216" y="805459"/>
            <a:ext cx="1062038" cy="2762250"/>
          </a:xfrm>
          <a:prstGeom prst="round2SameRect">
            <a:avLst>
              <a:gd name="adj1" fmla="val 50000"/>
              <a:gd name="adj2" fmla="val 0"/>
            </a:avLst>
          </a:pr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2" name="Group 7">
            <a:extLst>
              <a:ext uri="{FF2B5EF4-FFF2-40B4-BE49-F238E27FC236}">
                <a16:creationId xmlns:a16="http://schemas.microsoft.com/office/drawing/2014/main" id="{E01F8EF7-0EE1-4B86-A12C-C3A3E4E4F212}"/>
              </a:ext>
            </a:extLst>
          </p:cNvPr>
          <p:cNvGrpSpPr>
            <a:grpSpLocks/>
          </p:cNvGrpSpPr>
          <p:nvPr/>
        </p:nvGrpSpPr>
        <p:grpSpPr bwMode="auto">
          <a:xfrm flipH="1">
            <a:off x="6795896" y="2187378"/>
            <a:ext cx="3279775" cy="1604962"/>
            <a:chOff x="5187951" y="1304132"/>
            <a:chExt cx="3278980" cy="1604168"/>
          </a:xfrm>
        </p:grpSpPr>
        <p:sp>
          <p:nvSpPr>
            <p:cNvPr id="13" name="Freeform 8">
              <a:extLst>
                <a:ext uri="{FF2B5EF4-FFF2-40B4-BE49-F238E27FC236}">
                  <a16:creationId xmlns:a16="http://schemas.microsoft.com/office/drawing/2014/main" id="{3EDE3040-274A-4AA1-A11A-22E5E9766607}"/>
                </a:ext>
              </a:extLst>
            </p:cNvPr>
            <p:cNvSpPr/>
            <p:nvPr/>
          </p:nvSpPr>
          <p:spPr>
            <a:xfrm>
              <a:off x="7949531" y="1304132"/>
              <a:ext cx="517400" cy="1604168"/>
            </a:xfrm>
            <a:custGeom>
              <a:avLst/>
              <a:gdLst>
                <a:gd name="connsiteX0" fmla="*/ 508000 w 514350"/>
                <a:gd name="connsiteY0" fmla="*/ 0 h 1606550"/>
                <a:gd name="connsiteX1" fmla="*/ 0 w 514350"/>
                <a:gd name="connsiteY1" fmla="*/ 539750 h 1606550"/>
                <a:gd name="connsiteX2" fmla="*/ 0 w 514350"/>
                <a:gd name="connsiteY2" fmla="*/ 1606550 h 1606550"/>
                <a:gd name="connsiteX3" fmla="*/ 514350 w 514350"/>
                <a:gd name="connsiteY3" fmla="*/ 1085850 h 1606550"/>
                <a:gd name="connsiteX4" fmla="*/ 508000 w 514350"/>
                <a:gd name="connsiteY4" fmla="*/ 0 h 1606550"/>
                <a:gd name="connsiteX0" fmla="*/ 515144 w 515676"/>
                <a:gd name="connsiteY0" fmla="*/ 0 h 1606550"/>
                <a:gd name="connsiteX1" fmla="*/ 0 w 515676"/>
                <a:gd name="connsiteY1" fmla="*/ 539750 h 1606550"/>
                <a:gd name="connsiteX2" fmla="*/ 0 w 515676"/>
                <a:gd name="connsiteY2" fmla="*/ 1606550 h 1606550"/>
                <a:gd name="connsiteX3" fmla="*/ 514350 w 515676"/>
                <a:gd name="connsiteY3" fmla="*/ 1085850 h 1606550"/>
                <a:gd name="connsiteX4" fmla="*/ 515144 w 515676"/>
                <a:gd name="connsiteY4" fmla="*/ 0 h 1606550"/>
                <a:gd name="connsiteX0" fmla="*/ 515144 w 516731"/>
                <a:gd name="connsiteY0" fmla="*/ 0 h 1606550"/>
                <a:gd name="connsiteX1" fmla="*/ 0 w 516731"/>
                <a:gd name="connsiteY1" fmla="*/ 539750 h 1606550"/>
                <a:gd name="connsiteX2" fmla="*/ 0 w 516731"/>
                <a:gd name="connsiteY2" fmla="*/ 1606550 h 1606550"/>
                <a:gd name="connsiteX3" fmla="*/ 516731 w 516731"/>
                <a:gd name="connsiteY3" fmla="*/ 1078706 h 1606550"/>
                <a:gd name="connsiteX4" fmla="*/ 515144 w 516731"/>
                <a:gd name="connsiteY4" fmla="*/ 0 h 1606550"/>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5144 w 516731"/>
                <a:gd name="connsiteY0" fmla="*/ 0 h 1611312"/>
                <a:gd name="connsiteX1" fmla="*/ 0 w 516731"/>
                <a:gd name="connsiteY1" fmla="*/ 544512 h 1611312"/>
                <a:gd name="connsiteX2" fmla="*/ 0 w 516731"/>
                <a:gd name="connsiteY2" fmla="*/ 1611312 h 1611312"/>
                <a:gd name="connsiteX3" fmla="*/ 516731 w 516731"/>
                <a:gd name="connsiteY3" fmla="*/ 1083468 h 1611312"/>
                <a:gd name="connsiteX4" fmla="*/ 515144 w 516731"/>
                <a:gd name="connsiteY4" fmla="*/ 0 h 1611312"/>
                <a:gd name="connsiteX0" fmla="*/ 512763 w 516731"/>
                <a:gd name="connsiteY0" fmla="*/ 0 h 1604168"/>
                <a:gd name="connsiteX1" fmla="*/ 0 w 516731"/>
                <a:gd name="connsiteY1" fmla="*/ 537368 h 1604168"/>
                <a:gd name="connsiteX2" fmla="*/ 0 w 516731"/>
                <a:gd name="connsiteY2" fmla="*/ 1604168 h 1604168"/>
                <a:gd name="connsiteX3" fmla="*/ 516731 w 516731"/>
                <a:gd name="connsiteY3" fmla="*/ 1076324 h 1604168"/>
                <a:gd name="connsiteX4" fmla="*/ 512763 w 516731"/>
                <a:gd name="connsiteY4" fmla="*/ 0 h 160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31" h="1604168">
                  <a:moveTo>
                    <a:pt x="512763" y="0"/>
                  </a:moveTo>
                  <a:lnTo>
                    <a:pt x="0" y="537368"/>
                  </a:lnTo>
                  <a:lnTo>
                    <a:pt x="0" y="1604168"/>
                  </a:lnTo>
                  <a:lnTo>
                    <a:pt x="516731" y="1076324"/>
                  </a:lnTo>
                  <a:cubicBezTo>
                    <a:pt x="514614" y="714374"/>
                    <a:pt x="514880" y="361950"/>
                    <a:pt x="512763" y="0"/>
                  </a:cubicBezTo>
                  <a:close/>
                </a:path>
              </a:pathLst>
            </a:custGeom>
            <a:solidFill>
              <a:srgbClr val="3D3D3D"/>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ound Same Side Corner Rectangle 9">
              <a:extLst>
                <a:ext uri="{FF2B5EF4-FFF2-40B4-BE49-F238E27FC236}">
                  <a16:creationId xmlns:a16="http://schemas.microsoft.com/office/drawing/2014/main" id="{5CB1120F-BB33-4D12-9AAB-2EB245F9C7BA}"/>
                </a:ext>
              </a:extLst>
            </p:cNvPr>
            <p:cNvSpPr/>
            <p:nvPr/>
          </p:nvSpPr>
          <p:spPr>
            <a:xfrm rot="16200000">
              <a:off x="6037192" y="994375"/>
              <a:ext cx="1063099" cy="2761580"/>
            </a:xfrm>
            <a:prstGeom prst="round2SameRect">
              <a:avLst>
                <a:gd name="adj1" fmla="val 50000"/>
                <a:gd name="adj2" fmla="val 0"/>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5" name="Group 12">
            <a:extLst>
              <a:ext uri="{FF2B5EF4-FFF2-40B4-BE49-F238E27FC236}">
                <a16:creationId xmlns:a16="http://schemas.microsoft.com/office/drawing/2014/main" id="{9AD9B0C9-C68A-492C-BC51-BBDF6CDF6EC9}"/>
              </a:ext>
            </a:extLst>
          </p:cNvPr>
          <p:cNvGrpSpPr/>
          <p:nvPr/>
        </p:nvGrpSpPr>
        <p:grpSpPr>
          <a:xfrm flipH="1">
            <a:off x="6786684" y="4315036"/>
            <a:ext cx="3278980" cy="1604168"/>
            <a:chOff x="5187951" y="1304132"/>
            <a:chExt cx="3278980" cy="1604168"/>
          </a:xfrm>
          <a:solidFill>
            <a:srgbClr val="FFB236"/>
          </a:solidFill>
        </p:grpSpPr>
        <p:sp>
          <p:nvSpPr>
            <p:cNvPr id="16" name="Freeform 13">
              <a:extLst>
                <a:ext uri="{FF2B5EF4-FFF2-40B4-BE49-F238E27FC236}">
                  <a16:creationId xmlns:a16="http://schemas.microsoft.com/office/drawing/2014/main" id="{4F9275C8-7C2B-405F-BA15-ECAF6D239AFA}"/>
                </a:ext>
              </a:extLst>
            </p:cNvPr>
            <p:cNvSpPr/>
            <p:nvPr/>
          </p:nvSpPr>
          <p:spPr>
            <a:xfrm>
              <a:off x="7950200" y="1304132"/>
              <a:ext cx="516731" cy="1604168"/>
            </a:xfrm>
            <a:custGeom>
              <a:avLst/>
              <a:gdLst>
                <a:gd name="connsiteX0" fmla="*/ 508000 w 514350"/>
                <a:gd name="connsiteY0" fmla="*/ 0 h 1606550"/>
                <a:gd name="connsiteX1" fmla="*/ 0 w 514350"/>
                <a:gd name="connsiteY1" fmla="*/ 539750 h 1606550"/>
                <a:gd name="connsiteX2" fmla="*/ 0 w 514350"/>
                <a:gd name="connsiteY2" fmla="*/ 1606550 h 1606550"/>
                <a:gd name="connsiteX3" fmla="*/ 514350 w 514350"/>
                <a:gd name="connsiteY3" fmla="*/ 1085850 h 1606550"/>
                <a:gd name="connsiteX4" fmla="*/ 508000 w 514350"/>
                <a:gd name="connsiteY4" fmla="*/ 0 h 1606550"/>
                <a:gd name="connsiteX0" fmla="*/ 515144 w 515676"/>
                <a:gd name="connsiteY0" fmla="*/ 0 h 1606550"/>
                <a:gd name="connsiteX1" fmla="*/ 0 w 515676"/>
                <a:gd name="connsiteY1" fmla="*/ 539750 h 1606550"/>
                <a:gd name="connsiteX2" fmla="*/ 0 w 515676"/>
                <a:gd name="connsiteY2" fmla="*/ 1606550 h 1606550"/>
                <a:gd name="connsiteX3" fmla="*/ 514350 w 515676"/>
                <a:gd name="connsiteY3" fmla="*/ 1085850 h 1606550"/>
                <a:gd name="connsiteX4" fmla="*/ 515144 w 515676"/>
                <a:gd name="connsiteY4" fmla="*/ 0 h 1606550"/>
                <a:gd name="connsiteX0" fmla="*/ 515144 w 516731"/>
                <a:gd name="connsiteY0" fmla="*/ 0 h 1606550"/>
                <a:gd name="connsiteX1" fmla="*/ 0 w 516731"/>
                <a:gd name="connsiteY1" fmla="*/ 539750 h 1606550"/>
                <a:gd name="connsiteX2" fmla="*/ 0 w 516731"/>
                <a:gd name="connsiteY2" fmla="*/ 1606550 h 1606550"/>
                <a:gd name="connsiteX3" fmla="*/ 516731 w 516731"/>
                <a:gd name="connsiteY3" fmla="*/ 1078706 h 1606550"/>
                <a:gd name="connsiteX4" fmla="*/ 515144 w 516731"/>
                <a:gd name="connsiteY4" fmla="*/ 0 h 1606550"/>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5144 w 516731"/>
                <a:gd name="connsiteY0" fmla="*/ 0 h 1611312"/>
                <a:gd name="connsiteX1" fmla="*/ 0 w 516731"/>
                <a:gd name="connsiteY1" fmla="*/ 544512 h 1611312"/>
                <a:gd name="connsiteX2" fmla="*/ 0 w 516731"/>
                <a:gd name="connsiteY2" fmla="*/ 1611312 h 1611312"/>
                <a:gd name="connsiteX3" fmla="*/ 516731 w 516731"/>
                <a:gd name="connsiteY3" fmla="*/ 1083468 h 1611312"/>
                <a:gd name="connsiteX4" fmla="*/ 515144 w 516731"/>
                <a:gd name="connsiteY4" fmla="*/ 0 h 1611312"/>
                <a:gd name="connsiteX0" fmla="*/ 512763 w 516731"/>
                <a:gd name="connsiteY0" fmla="*/ 0 h 1604168"/>
                <a:gd name="connsiteX1" fmla="*/ 0 w 516731"/>
                <a:gd name="connsiteY1" fmla="*/ 537368 h 1604168"/>
                <a:gd name="connsiteX2" fmla="*/ 0 w 516731"/>
                <a:gd name="connsiteY2" fmla="*/ 1604168 h 1604168"/>
                <a:gd name="connsiteX3" fmla="*/ 516731 w 516731"/>
                <a:gd name="connsiteY3" fmla="*/ 1076324 h 1604168"/>
                <a:gd name="connsiteX4" fmla="*/ 512763 w 516731"/>
                <a:gd name="connsiteY4" fmla="*/ 0 h 160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31" h="1604168">
                  <a:moveTo>
                    <a:pt x="512763" y="0"/>
                  </a:moveTo>
                  <a:lnTo>
                    <a:pt x="0" y="537368"/>
                  </a:lnTo>
                  <a:lnTo>
                    <a:pt x="0" y="1604168"/>
                  </a:lnTo>
                  <a:lnTo>
                    <a:pt x="516731" y="1076324"/>
                  </a:lnTo>
                  <a:cubicBezTo>
                    <a:pt x="514614" y="714374"/>
                    <a:pt x="514880" y="361950"/>
                    <a:pt x="512763" y="0"/>
                  </a:cubicBezTo>
                  <a:close/>
                </a:path>
              </a:pathLst>
            </a:custGeom>
            <a:solidFill>
              <a:srgbClr val="EE93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ound Same Side Corner Rectangle 14">
              <a:extLst>
                <a:ext uri="{FF2B5EF4-FFF2-40B4-BE49-F238E27FC236}">
                  <a16:creationId xmlns:a16="http://schemas.microsoft.com/office/drawing/2014/main" id="{1F3D4535-0448-4186-9820-3C6B5A158DF5}"/>
                </a:ext>
              </a:extLst>
            </p:cNvPr>
            <p:cNvSpPr/>
            <p:nvPr/>
          </p:nvSpPr>
          <p:spPr>
            <a:xfrm rot="16200000">
              <a:off x="6037285" y="994589"/>
              <a:ext cx="1063581" cy="2762250"/>
            </a:xfrm>
            <a:prstGeom prst="round2SameRect">
              <a:avLst>
                <a:gd name="adj1" fmla="val 50000"/>
                <a:gd name="adj2" fmla="val 0"/>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8" name="Freeform 16">
            <a:extLst>
              <a:ext uri="{FF2B5EF4-FFF2-40B4-BE49-F238E27FC236}">
                <a16:creationId xmlns:a16="http://schemas.microsoft.com/office/drawing/2014/main" id="{D6FBF645-C1F2-43C1-8DC3-7702BFC87757}"/>
              </a:ext>
            </a:extLst>
          </p:cNvPr>
          <p:cNvSpPr/>
          <p:nvPr/>
        </p:nvSpPr>
        <p:spPr>
          <a:xfrm>
            <a:off x="5222360" y="3257353"/>
            <a:ext cx="517525" cy="1603375"/>
          </a:xfrm>
          <a:custGeom>
            <a:avLst/>
            <a:gdLst>
              <a:gd name="connsiteX0" fmla="*/ 508000 w 514350"/>
              <a:gd name="connsiteY0" fmla="*/ 0 h 1606550"/>
              <a:gd name="connsiteX1" fmla="*/ 0 w 514350"/>
              <a:gd name="connsiteY1" fmla="*/ 539750 h 1606550"/>
              <a:gd name="connsiteX2" fmla="*/ 0 w 514350"/>
              <a:gd name="connsiteY2" fmla="*/ 1606550 h 1606550"/>
              <a:gd name="connsiteX3" fmla="*/ 514350 w 514350"/>
              <a:gd name="connsiteY3" fmla="*/ 1085850 h 1606550"/>
              <a:gd name="connsiteX4" fmla="*/ 508000 w 514350"/>
              <a:gd name="connsiteY4" fmla="*/ 0 h 1606550"/>
              <a:gd name="connsiteX0" fmla="*/ 515144 w 515676"/>
              <a:gd name="connsiteY0" fmla="*/ 0 h 1606550"/>
              <a:gd name="connsiteX1" fmla="*/ 0 w 515676"/>
              <a:gd name="connsiteY1" fmla="*/ 539750 h 1606550"/>
              <a:gd name="connsiteX2" fmla="*/ 0 w 515676"/>
              <a:gd name="connsiteY2" fmla="*/ 1606550 h 1606550"/>
              <a:gd name="connsiteX3" fmla="*/ 514350 w 515676"/>
              <a:gd name="connsiteY3" fmla="*/ 1085850 h 1606550"/>
              <a:gd name="connsiteX4" fmla="*/ 515144 w 515676"/>
              <a:gd name="connsiteY4" fmla="*/ 0 h 1606550"/>
              <a:gd name="connsiteX0" fmla="*/ 515144 w 516731"/>
              <a:gd name="connsiteY0" fmla="*/ 0 h 1606550"/>
              <a:gd name="connsiteX1" fmla="*/ 0 w 516731"/>
              <a:gd name="connsiteY1" fmla="*/ 539750 h 1606550"/>
              <a:gd name="connsiteX2" fmla="*/ 0 w 516731"/>
              <a:gd name="connsiteY2" fmla="*/ 1606550 h 1606550"/>
              <a:gd name="connsiteX3" fmla="*/ 516731 w 516731"/>
              <a:gd name="connsiteY3" fmla="*/ 1078706 h 1606550"/>
              <a:gd name="connsiteX4" fmla="*/ 515144 w 516731"/>
              <a:gd name="connsiteY4" fmla="*/ 0 h 1606550"/>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5144 w 516731"/>
              <a:gd name="connsiteY0" fmla="*/ 0 h 1611312"/>
              <a:gd name="connsiteX1" fmla="*/ 0 w 516731"/>
              <a:gd name="connsiteY1" fmla="*/ 544512 h 1611312"/>
              <a:gd name="connsiteX2" fmla="*/ 0 w 516731"/>
              <a:gd name="connsiteY2" fmla="*/ 1611312 h 1611312"/>
              <a:gd name="connsiteX3" fmla="*/ 516731 w 516731"/>
              <a:gd name="connsiteY3" fmla="*/ 1083468 h 1611312"/>
              <a:gd name="connsiteX4" fmla="*/ 515144 w 516731"/>
              <a:gd name="connsiteY4" fmla="*/ 0 h 1611312"/>
              <a:gd name="connsiteX0" fmla="*/ 512763 w 516731"/>
              <a:gd name="connsiteY0" fmla="*/ 0 h 1604168"/>
              <a:gd name="connsiteX1" fmla="*/ 0 w 516731"/>
              <a:gd name="connsiteY1" fmla="*/ 537368 h 1604168"/>
              <a:gd name="connsiteX2" fmla="*/ 0 w 516731"/>
              <a:gd name="connsiteY2" fmla="*/ 1604168 h 1604168"/>
              <a:gd name="connsiteX3" fmla="*/ 516731 w 516731"/>
              <a:gd name="connsiteY3" fmla="*/ 1076324 h 1604168"/>
              <a:gd name="connsiteX4" fmla="*/ 512763 w 516731"/>
              <a:gd name="connsiteY4" fmla="*/ 0 h 160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31" h="1604168">
                <a:moveTo>
                  <a:pt x="512763" y="0"/>
                </a:moveTo>
                <a:lnTo>
                  <a:pt x="0" y="537368"/>
                </a:lnTo>
                <a:lnTo>
                  <a:pt x="0" y="1604168"/>
                </a:lnTo>
                <a:lnTo>
                  <a:pt x="516731" y="1076324"/>
                </a:lnTo>
                <a:cubicBezTo>
                  <a:pt x="514614" y="714374"/>
                  <a:pt x="514880" y="361950"/>
                  <a:pt x="512763" y="0"/>
                </a:cubicBezTo>
                <a:close/>
              </a:path>
            </a:pathLst>
          </a:custGeom>
          <a:solidFill>
            <a:srgbClr val="53C5F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ound Same Side Corner Rectangle 17">
            <a:extLst>
              <a:ext uri="{FF2B5EF4-FFF2-40B4-BE49-F238E27FC236}">
                <a16:creationId xmlns:a16="http://schemas.microsoft.com/office/drawing/2014/main" id="{5B953A86-AE62-42D4-8613-8ECFF813AC6A}"/>
              </a:ext>
            </a:extLst>
          </p:cNvPr>
          <p:cNvSpPr/>
          <p:nvPr/>
        </p:nvSpPr>
        <p:spPr>
          <a:xfrm rot="16200000">
            <a:off x="3309422" y="2947791"/>
            <a:ext cx="1063625" cy="2762250"/>
          </a:xfrm>
          <a:prstGeom prst="round2SameRect">
            <a:avLst>
              <a:gd name="adj1" fmla="val 50000"/>
              <a:gd name="adj2" fmla="val 0"/>
            </a:avLst>
          </a:pr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ound Single Corner Rectangle 4">
            <a:extLst>
              <a:ext uri="{FF2B5EF4-FFF2-40B4-BE49-F238E27FC236}">
                <a16:creationId xmlns:a16="http://schemas.microsoft.com/office/drawing/2014/main" id="{62C87CB4-E5BB-4DDC-8FC3-18C00C0FB546}"/>
              </a:ext>
            </a:extLst>
          </p:cNvPr>
          <p:cNvSpPr/>
          <p:nvPr/>
        </p:nvSpPr>
        <p:spPr>
          <a:xfrm>
            <a:off x="5733535" y="1115815"/>
            <a:ext cx="1073150" cy="1073150"/>
          </a:xfrm>
          <a:prstGeom prst="round1Rect">
            <a:avLst>
              <a:gd name="adj" fmla="val 50000"/>
            </a:avLst>
          </a:pr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10">
            <a:extLst>
              <a:ext uri="{FF2B5EF4-FFF2-40B4-BE49-F238E27FC236}">
                <a16:creationId xmlns:a16="http://schemas.microsoft.com/office/drawing/2014/main" id="{49D67771-1EE0-4FA1-8B6F-B840EB2C498B}"/>
              </a:ext>
            </a:extLst>
          </p:cNvPr>
          <p:cNvSpPr/>
          <p:nvPr/>
        </p:nvSpPr>
        <p:spPr>
          <a:xfrm>
            <a:off x="5733535" y="2188965"/>
            <a:ext cx="1073150" cy="1076325"/>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ound Single Corner Rectangle 15">
            <a:extLst>
              <a:ext uri="{FF2B5EF4-FFF2-40B4-BE49-F238E27FC236}">
                <a16:creationId xmlns:a16="http://schemas.microsoft.com/office/drawing/2014/main" id="{4741CBD8-A21F-4962-97FC-9A5952EF61C7}"/>
              </a:ext>
            </a:extLst>
          </p:cNvPr>
          <p:cNvSpPr/>
          <p:nvPr/>
        </p:nvSpPr>
        <p:spPr>
          <a:xfrm flipH="1" flipV="1">
            <a:off x="5730360" y="4317803"/>
            <a:ext cx="1074738" cy="1073150"/>
          </a:xfrm>
          <a:prstGeom prst="round1Rect">
            <a:avLst>
              <a:gd name="adj" fmla="val 50000"/>
            </a:avLst>
          </a:pr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18">
            <a:extLst>
              <a:ext uri="{FF2B5EF4-FFF2-40B4-BE49-F238E27FC236}">
                <a16:creationId xmlns:a16="http://schemas.microsoft.com/office/drawing/2014/main" id="{97A6C3CF-92B4-42FE-BC95-B20BB9AABECF}"/>
              </a:ext>
            </a:extLst>
          </p:cNvPr>
          <p:cNvSpPr/>
          <p:nvPr/>
        </p:nvSpPr>
        <p:spPr>
          <a:xfrm>
            <a:off x="5733535" y="3260528"/>
            <a:ext cx="1073150" cy="1076325"/>
          </a:xfrm>
          <a:prstGeom prst="rect">
            <a:avLst/>
          </a:pr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TextBox 24">
            <a:extLst>
              <a:ext uri="{FF2B5EF4-FFF2-40B4-BE49-F238E27FC236}">
                <a16:creationId xmlns:a16="http://schemas.microsoft.com/office/drawing/2014/main" id="{D82E2E11-D615-4E4E-9041-191687EC8BA0}"/>
              </a:ext>
            </a:extLst>
          </p:cNvPr>
          <p:cNvSpPr txBox="1">
            <a:spLocks noChangeArrowheads="1"/>
          </p:cNvSpPr>
          <p:nvPr/>
        </p:nvSpPr>
        <p:spPr bwMode="auto">
          <a:xfrm>
            <a:off x="5838310" y="1326953"/>
            <a:ext cx="8429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01</a:t>
            </a:r>
          </a:p>
        </p:txBody>
      </p:sp>
      <p:sp>
        <p:nvSpPr>
          <p:cNvPr id="25" name="TextBox 25">
            <a:extLst>
              <a:ext uri="{FF2B5EF4-FFF2-40B4-BE49-F238E27FC236}">
                <a16:creationId xmlns:a16="http://schemas.microsoft.com/office/drawing/2014/main" id="{39464713-F999-4C83-9B4C-59B7A75045D6}"/>
              </a:ext>
            </a:extLst>
          </p:cNvPr>
          <p:cNvSpPr txBox="1">
            <a:spLocks noChangeArrowheads="1"/>
          </p:cNvSpPr>
          <p:nvPr/>
        </p:nvSpPr>
        <p:spPr bwMode="auto">
          <a:xfrm>
            <a:off x="5838310" y="2388990"/>
            <a:ext cx="842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02</a:t>
            </a:r>
          </a:p>
        </p:txBody>
      </p:sp>
      <p:sp>
        <p:nvSpPr>
          <p:cNvPr id="26" name="TextBox 26">
            <a:extLst>
              <a:ext uri="{FF2B5EF4-FFF2-40B4-BE49-F238E27FC236}">
                <a16:creationId xmlns:a16="http://schemas.microsoft.com/office/drawing/2014/main" id="{894BF530-DB0D-4EB1-9A4D-382BF070FF65}"/>
              </a:ext>
            </a:extLst>
          </p:cNvPr>
          <p:cNvSpPr txBox="1">
            <a:spLocks noChangeArrowheads="1"/>
          </p:cNvSpPr>
          <p:nvPr/>
        </p:nvSpPr>
        <p:spPr bwMode="auto">
          <a:xfrm>
            <a:off x="5838310" y="3476428"/>
            <a:ext cx="8429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03</a:t>
            </a:r>
          </a:p>
        </p:txBody>
      </p:sp>
      <p:sp>
        <p:nvSpPr>
          <p:cNvPr id="27" name="TextBox 27">
            <a:extLst>
              <a:ext uri="{FF2B5EF4-FFF2-40B4-BE49-F238E27FC236}">
                <a16:creationId xmlns:a16="http://schemas.microsoft.com/office/drawing/2014/main" id="{285F080A-50F7-4E42-A5E8-BFCBA8D9E3E0}"/>
              </a:ext>
            </a:extLst>
          </p:cNvPr>
          <p:cNvSpPr txBox="1">
            <a:spLocks noChangeArrowheads="1"/>
          </p:cNvSpPr>
          <p:nvPr/>
        </p:nvSpPr>
        <p:spPr bwMode="auto">
          <a:xfrm>
            <a:off x="5838310" y="4467028"/>
            <a:ext cx="8429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04</a:t>
            </a:r>
          </a:p>
        </p:txBody>
      </p:sp>
      <p:sp>
        <p:nvSpPr>
          <p:cNvPr id="30" name="Rectangle 30">
            <a:extLst>
              <a:ext uri="{FF2B5EF4-FFF2-40B4-BE49-F238E27FC236}">
                <a16:creationId xmlns:a16="http://schemas.microsoft.com/office/drawing/2014/main" id="{F3B50D65-537E-4FF2-8C37-0DF5699D5864}"/>
              </a:ext>
            </a:extLst>
          </p:cNvPr>
          <p:cNvSpPr/>
          <p:nvPr/>
        </p:nvSpPr>
        <p:spPr>
          <a:xfrm>
            <a:off x="2555360" y="1798440"/>
            <a:ext cx="2667000" cy="307777"/>
          </a:xfrm>
          <a:prstGeom prst="rect">
            <a:avLst/>
          </a:prstGeom>
        </p:spPr>
        <p:txBody>
          <a:bodyPr>
            <a:spAutoFit/>
          </a:bodyPr>
          <a:lstStyle/>
          <a:p>
            <a:pPr algn="r" fontAlgn="auto">
              <a:spcBef>
                <a:spcPts val="0"/>
              </a:spcBef>
              <a:spcAft>
                <a:spcPts val="0"/>
              </a:spcAft>
              <a:defRPr/>
            </a:pPr>
            <a:r>
              <a:rPr lang="en-US" sz="1400">
                <a:solidFill>
                  <a:schemeClr val="bg1">
                    <a:lumMod val="95000"/>
                  </a:schemeClr>
                </a:solidFill>
                <a:latin typeface="Arial" pitchFamily="34" charset="0"/>
              </a:rPr>
              <a:t>.</a:t>
            </a:r>
            <a:endParaRPr lang="en-US" sz="1400" dirty="0">
              <a:solidFill>
                <a:schemeClr val="bg1">
                  <a:lumMod val="95000"/>
                </a:schemeClr>
              </a:solidFill>
              <a:latin typeface="Arial" pitchFamily="34" charset="0"/>
            </a:endParaRPr>
          </a:p>
        </p:txBody>
      </p:sp>
      <p:sp>
        <p:nvSpPr>
          <p:cNvPr id="32" name="Hộp Văn bản 31">
            <a:extLst>
              <a:ext uri="{FF2B5EF4-FFF2-40B4-BE49-F238E27FC236}">
                <a16:creationId xmlns:a16="http://schemas.microsoft.com/office/drawing/2014/main" id="{9646256B-AB38-4983-9DD6-36856BF09852}"/>
              </a:ext>
            </a:extLst>
          </p:cNvPr>
          <p:cNvSpPr txBox="1"/>
          <p:nvPr/>
        </p:nvSpPr>
        <p:spPr>
          <a:xfrm>
            <a:off x="2743283" y="1586418"/>
            <a:ext cx="2415377" cy="1200329"/>
          </a:xfrm>
          <a:prstGeom prst="rect">
            <a:avLst/>
          </a:prstGeom>
          <a:noFill/>
        </p:spPr>
        <p:txBody>
          <a:bodyPr wrap="square" rtlCol="0">
            <a:spAutoFit/>
          </a:bodyPr>
          <a:lstStyle/>
          <a:p>
            <a:r>
              <a:rPr lang="en-US" sz="2400"/>
              <a:t>Khái niệm về DSLK và thuật toán Merge sort</a:t>
            </a:r>
          </a:p>
        </p:txBody>
      </p:sp>
      <p:sp>
        <p:nvSpPr>
          <p:cNvPr id="33" name="Hộp Văn bản 32">
            <a:extLst>
              <a:ext uri="{FF2B5EF4-FFF2-40B4-BE49-F238E27FC236}">
                <a16:creationId xmlns:a16="http://schemas.microsoft.com/office/drawing/2014/main" id="{0E62305C-7D14-440E-985E-9EF42941C171}"/>
              </a:ext>
            </a:extLst>
          </p:cNvPr>
          <p:cNvSpPr txBox="1"/>
          <p:nvPr/>
        </p:nvSpPr>
        <p:spPr>
          <a:xfrm>
            <a:off x="7449039" y="2805170"/>
            <a:ext cx="2286000" cy="830997"/>
          </a:xfrm>
          <a:prstGeom prst="rect">
            <a:avLst/>
          </a:prstGeom>
          <a:noFill/>
        </p:spPr>
        <p:txBody>
          <a:bodyPr wrap="square" rtlCol="0">
            <a:spAutoFit/>
          </a:bodyPr>
          <a:lstStyle/>
          <a:p>
            <a:r>
              <a:rPr lang="en-US" sz="2400"/>
              <a:t>Code mẫu cho thuật toán</a:t>
            </a:r>
          </a:p>
        </p:txBody>
      </p:sp>
      <p:sp>
        <p:nvSpPr>
          <p:cNvPr id="34" name="Hộp Văn bản 33">
            <a:extLst>
              <a:ext uri="{FF2B5EF4-FFF2-40B4-BE49-F238E27FC236}">
                <a16:creationId xmlns:a16="http://schemas.microsoft.com/office/drawing/2014/main" id="{6939DA7B-783D-4C7A-A149-A54998C08FBC}"/>
              </a:ext>
            </a:extLst>
          </p:cNvPr>
          <p:cNvSpPr txBox="1"/>
          <p:nvPr/>
        </p:nvSpPr>
        <p:spPr>
          <a:xfrm>
            <a:off x="7540023" y="4971119"/>
            <a:ext cx="2104033" cy="830997"/>
          </a:xfrm>
          <a:prstGeom prst="rect">
            <a:avLst/>
          </a:prstGeom>
          <a:noFill/>
        </p:spPr>
        <p:txBody>
          <a:bodyPr wrap="square" rtlCol="0">
            <a:spAutoFit/>
          </a:bodyPr>
          <a:lstStyle/>
          <a:p>
            <a:r>
              <a:rPr lang="en-US" sz="2400"/>
              <a:t>Đánh giá và kết luận</a:t>
            </a:r>
          </a:p>
        </p:txBody>
      </p:sp>
      <p:sp>
        <p:nvSpPr>
          <p:cNvPr id="35" name="Hộp Văn bản 34">
            <a:extLst>
              <a:ext uri="{FF2B5EF4-FFF2-40B4-BE49-F238E27FC236}">
                <a16:creationId xmlns:a16="http://schemas.microsoft.com/office/drawing/2014/main" id="{4B5A25E7-8D22-48A3-9CBF-EDA4CEB81ED9}"/>
              </a:ext>
            </a:extLst>
          </p:cNvPr>
          <p:cNvSpPr txBox="1"/>
          <p:nvPr/>
        </p:nvSpPr>
        <p:spPr>
          <a:xfrm>
            <a:off x="2879123" y="3913417"/>
            <a:ext cx="2143698" cy="830997"/>
          </a:xfrm>
          <a:prstGeom prst="rect">
            <a:avLst/>
          </a:prstGeom>
          <a:noFill/>
        </p:spPr>
        <p:txBody>
          <a:bodyPr wrap="square" rtlCol="0">
            <a:spAutoFit/>
          </a:bodyPr>
          <a:lstStyle/>
          <a:p>
            <a:r>
              <a:rPr lang="en-US" sz="2400"/>
              <a:t>Cài đặt và kiểm thử</a:t>
            </a:r>
          </a:p>
        </p:txBody>
      </p:sp>
    </p:spTree>
    <p:extLst>
      <p:ext uri="{BB962C8B-B14F-4D97-AF65-F5344CB8AC3E}">
        <p14:creationId xmlns:p14="http://schemas.microsoft.com/office/powerpoint/2010/main" val="104635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540CB737-046D-4349-A5D5-3D6FC760F333}"/>
              </a:ext>
            </a:extLst>
          </p:cNvPr>
          <p:cNvSpPr txBox="1"/>
          <p:nvPr/>
        </p:nvSpPr>
        <p:spPr>
          <a:xfrm>
            <a:off x="395415" y="172995"/>
            <a:ext cx="6870357" cy="553998"/>
          </a:xfrm>
          <a:prstGeom prst="rect">
            <a:avLst/>
          </a:prstGeom>
          <a:noFill/>
        </p:spPr>
        <p:txBody>
          <a:bodyPr wrap="square" rtlCol="0">
            <a:spAutoFit/>
          </a:bodyPr>
          <a:lstStyle/>
          <a:p>
            <a:r>
              <a:rPr lang="en-US" sz="3000"/>
              <a:t>1.1. Một số khái niệm về danh sách liên kết</a:t>
            </a:r>
          </a:p>
        </p:txBody>
      </p:sp>
      <p:graphicFrame>
        <p:nvGraphicFramePr>
          <p:cNvPr id="6" name="Bảng 6">
            <a:extLst>
              <a:ext uri="{FF2B5EF4-FFF2-40B4-BE49-F238E27FC236}">
                <a16:creationId xmlns:a16="http://schemas.microsoft.com/office/drawing/2014/main" id="{29F76E37-7D64-442B-9DE7-3E33099AC5C5}"/>
              </a:ext>
            </a:extLst>
          </p:cNvPr>
          <p:cNvGraphicFramePr>
            <a:graphicFrameLocks noGrp="1"/>
          </p:cNvGraphicFramePr>
          <p:nvPr>
            <p:extLst>
              <p:ext uri="{D42A27DB-BD31-4B8C-83A1-F6EECF244321}">
                <p14:modId xmlns:p14="http://schemas.microsoft.com/office/powerpoint/2010/main" val="2304645091"/>
              </p:ext>
            </p:extLst>
          </p:nvPr>
        </p:nvGraphicFramePr>
        <p:xfrm>
          <a:off x="395415" y="904514"/>
          <a:ext cx="11244648" cy="5669280"/>
        </p:xfrm>
        <a:graphic>
          <a:graphicData uri="http://schemas.openxmlformats.org/drawingml/2006/table">
            <a:tbl>
              <a:tblPr firstRow="1" bandRow="1">
                <a:tableStyleId>{5C22544A-7EE6-4342-B048-85BDC9FD1C3A}</a:tableStyleId>
              </a:tblPr>
              <a:tblGrid>
                <a:gridCol w="3748216">
                  <a:extLst>
                    <a:ext uri="{9D8B030D-6E8A-4147-A177-3AD203B41FA5}">
                      <a16:colId xmlns:a16="http://schemas.microsoft.com/office/drawing/2014/main" val="3685736872"/>
                    </a:ext>
                  </a:extLst>
                </a:gridCol>
                <a:gridCol w="3748216">
                  <a:extLst>
                    <a:ext uri="{9D8B030D-6E8A-4147-A177-3AD203B41FA5}">
                      <a16:colId xmlns:a16="http://schemas.microsoft.com/office/drawing/2014/main" val="540420142"/>
                    </a:ext>
                  </a:extLst>
                </a:gridCol>
                <a:gridCol w="3748216">
                  <a:extLst>
                    <a:ext uri="{9D8B030D-6E8A-4147-A177-3AD203B41FA5}">
                      <a16:colId xmlns:a16="http://schemas.microsoft.com/office/drawing/2014/main" val="1117660841"/>
                    </a:ext>
                  </a:extLst>
                </a:gridCol>
              </a:tblGrid>
              <a:tr h="370840">
                <a:tc>
                  <a:txBody>
                    <a:bodyPr/>
                    <a:lstStyle/>
                    <a:p>
                      <a:r>
                        <a:rPr lang="en-US" sz="2400" b="1" kern="1200">
                          <a:solidFill>
                            <a:schemeClr val="lt1"/>
                          </a:solidFill>
                          <a:effectLst/>
                          <a:latin typeface="+mn-lt"/>
                          <a:ea typeface="+mn-ea"/>
                          <a:cs typeface="+mn-cs"/>
                        </a:rPr>
                        <a:t>Nội dung</a:t>
                      </a:r>
                      <a:endParaRPr lang="en-US" sz="2400"/>
                    </a:p>
                  </a:txBody>
                  <a:tcPr/>
                </a:tc>
                <a:tc>
                  <a:txBody>
                    <a:bodyPr/>
                    <a:lstStyle/>
                    <a:p>
                      <a:r>
                        <a:rPr lang="en-US" sz="2400" b="1" kern="1200">
                          <a:solidFill>
                            <a:schemeClr val="lt1"/>
                          </a:solidFill>
                          <a:effectLst/>
                          <a:latin typeface="+mn-lt"/>
                          <a:ea typeface="+mn-ea"/>
                          <a:cs typeface="+mn-cs"/>
                        </a:rPr>
                        <a:t>Mảng</a:t>
                      </a:r>
                      <a:endParaRPr lang="en-US" sz="2400"/>
                    </a:p>
                  </a:txBody>
                  <a:tcPr/>
                </a:tc>
                <a:tc>
                  <a:txBody>
                    <a:bodyPr/>
                    <a:lstStyle/>
                    <a:p>
                      <a:r>
                        <a:rPr lang="en-US" sz="2400" b="1" kern="1200">
                          <a:solidFill>
                            <a:schemeClr val="lt1"/>
                          </a:solidFill>
                          <a:effectLst/>
                          <a:latin typeface="+mn-lt"/>
                          <a:ea typeface="+mn-ea"/>
                          <a:cs typeface="+mn-cs"/>
                        </a:rPr>
                        <a:t>Danh sách liên kết</a:t>
                      </a:r>
                      <a:endParaRPr lang="en-US" sz="2400"/>
                    </a:p>
                  </a:txBody>
                  <a:tcPr/>
                </a:tc>
                <a:extLst>
                  <a:ext uri="{0D108BD9-81ED-4DB2-BD59-A6C34878D82A}">
                    <a16:rowId xmlns:a16="http://schemas.microsoft.com/office/drawing/2014/main" val="3152064637"/>
                  </a:ext>
                </a:extLst>
              </a:tr>
              <a:tr h="370840">
                <a:tc>
                  <a:txBody>
                    <a:bodyPr/>
                    <a:lstStyle/>
                    <a:p>
                      <a:r>
                        <a:rPr lang="en-US" sz="2400" kern="1200">
                          <a:solidFill>
                            <a:schemeClr val="dk1"/>
                          </a:solidFill>
                          <a:effectLst/>
                          <a:latin typeface="+mn-lt"/>
                          <a:ea typeface="+mn-ea"/>
                          <a:cs typeface="+mn-cs"/>
                        </a:rPr>
                        <a:t>Kích thước</a:t>
                      </a:r>
                      <a:endParaRPr 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a:solidFill>
                            <a:schemeClr val="dk1"/>
                          </a:solidFill>
                          <a:effectLst/>
                          <a:latin typeface="+mn-lt"/>
                          <a:ea typeface="+mn-ea"/>
                          <a:cs typeface="+mn-cs"/>
                        </a:rPr>
                        <a:t>Kích thước cố định</a:t>
                      </a:r>
                    </a:p>
                    <a:p>
                      <a:endParaRPr 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i="1" kern="1200">
                          <a:solidFill>
                            <a:schemeClr val="dk1"/>
                          </a:solidFill>
                          <a:effectLst/>
                          <a:latin typeface="+mn-lt"/>
                          <a:ea typeface="+mn-ea"/>
                          <a:cs typeface="+mn-cs"/>
                        </a:rPr>
                        <a:t>Kích thước thay đổi trong quá trình thêm/ xóa phần tử</a:t>
                      </a:r>
                      <a:endParaRPr lang="en-US" sz="2400" kern="1200">
                        <a:solidFill>
                          <a:schemeClr val="dk1"/>
                        </a:solidFill>
                        <a:effectLst/>
                        <a:latin typeface="+mn-lt"/>
                        <a:ea typeface="+mn-ea"/>
                        <a:cs typeface="+mn-cs"/>
                      </a:endParaRPr>
                    </a:p>
                    <a:p>
                      <a:endParaRPr lang="en-US" sz="2400"/>
                    </a:p>
                  </a:txBody>
                  <a:tcPr/>
                </a:tc>
                <a:extLst>
                  <a:ext uri="{0D108BD9-81ED-4DB2-BD59-A6C34878D82A}">
                    <a16:rowId xmlns:a16="http://schemas.microsoft.com/office/drawing/2014/main" val="4241366706"/>
                  </a:ext>
                </a:extLst>
              </a:tr>
              <a:tr h="370840">
                <a:tc>
                  <a:txBody>
                    <a:bodyPr/>
                    <a:lstStyle/>
                    <a:p>
                      <a:r>
                        <a:rPr lang="en-US" sz="2400" kern="1200">
                          <a:solidFill>
                            <a:schemeClr val="dk1"/>
                          </a:solidFill>
                          <a:effectLst/>
                          <a:latin typeface="+mn-lt"/>
                          <a:ea typeface="+mn-ea"/>
                          <a:cs typeface="+mn-cs"/>
                        </a:rPr>
                        <a:t>Cấp phát bộ nhớ</a:t>
                      </a:r>
                      <a:endParaRPr lang="en-US" sz="2400"/>
                    </a:p>
                  </a:txBody>
                  <a:tcPr/>
                </a:tc>
                <a:tc>
                  <a:txBody>
                    <a:bodyPr/>
                    <a:lstStyle/>
                    <a:p>
                      <a:r>
                        <a:rPr lang="en-US" sz="2400" kern="1200">
                          <a:solidFill>
                            <a:schemeClr val="dk1"/>
                          </a:solidFill>
                          <a:effectLst/>
                          <a:latin typeface="+mn-lt"/>
                          <a:ea typeface="+mn-ea"/>
                          <a:cs typeface="+mn-cs"/>
                        </a:rPr>
                        <a:t>Tĩnh: Bộ nhớ được cấp phát trong quá trình biên dịch</a:t>
                      </a:r>
                      <a:endParaRPr lang="en-US" sz="2400"/>
                    </a:p>
                  </a:txBody>
                  <a:tcPr/>
                </a:tc>
                <a:tc>
                  <a:txBody>
                    <a:bodyPr/>
                    <a:lstStyle/>
                    <a:p>
                      <a:r>
                        <a:rPr lang="en-US" sz="2400" i="1" kern="1200">
                          <a:solidFill>
                            <a:schemeClr val="dk1"/>
                          </a:solidFill>
                          <a:effectLst/>
                          <a:latin typeface="+mn-lt"/>
                          <a:ea typeface="+mn-ea"/>
                          <a:cs typeface="+mn-cs"/>
                        </a:rPr>
                        <a:t>Động: Bộ nhớ được cấp phát trong quá trình chạy</a:t>
                      </a:r>
                      <a:endParaRPr lang="en-US" sz="2400"/>
                    </a:p>
                  </a:txBody>
                  <a:tcPr/>
                </a:tc>
                <a:extLst>
                  <a:ext uri="{0D108BD9-81ED-4DB2-BD59-A6C34878D82A}">
                    <a16:rowId xmlns:a16="http://schemas.microsoft.com/office/drawing/2014/main" val="2544171185"/>
                  </a:ext>
                </a:extLst>
              </a:tr>
              <a:tr h="370840">
                <a:tc>
                  <a:txBody>
                    <a:bodyPr/>
                    <a:lstStyle/>
                    <a:p>
                      <a:r>
                        <a:rPr lang="en-US" sz="2400" kern="1200">
                          <a:solidFill>
                            <a:schemeClr val="dk1"/>
                          </a:solidFill>
                          <a:effectLst/>
                          <a:latin typeface="+mn-lt"/>
                          <a:ea typeface="+mn-ea"/>
                          <a:cs typeface="+mn-cs"/>
                        </a:rPr>
                        <a:t>Thứ tự &amp; sắp xếp</a:t>
                      </a:r>
                      <a:endParaRPr lang="en-US" sz="2400"/>
                    </a:p>
                  </a:txBody>
                  <a:tcPr/>
                </a:tc>
                <a:tc>
                  <a:txBody>
                    <a:bodyPr/>
                    <a:lstStyle/>
                    <a:p>
                      <a:r>
                        <a:rPr lang="en-US" sz="2400" kern="1200">
                          <a:solidFill>
                            <a:schemeClr val="dk1"/>
                          </a:solidFill>
                          <a:effectLst/>
                          <a:latin typeface="+mn-lt"/>
                          <a:ea typeface="+mn-ea"/>
                          <a:cs typeface="+mn-cs"/>
                        </a:rPr>
                        <a:t>Được lưu trữ trên một dãy ô nhớ liên tục</a:t>
                      </a:r>
                      <a:endParaRPr lang="en-US" sz="2400"/>
                    </a:p>
                  </a:txBody>
                  <a:tcPr/>
                </a:tc>
                <a:tc>
                  <a:txBody>
                    <a:bodyPr/>
                    <a:lstStyle/>
                    <a:p>
                      <a:r>
                        <a:rPr lang="en-US" sz="2400" i="1" kern="1200">
                          <a:solidFill>
                            <a:schemeClr val="dk1"/>
                          </a:solidFill>
                          <a:effectLst/>
                          <a:latin typeface="+mn-lt"/>
                          <a:ea typeface="+mn-ea"/>
                          <a:cs typeface="+mn-cs"/>
                        </a:rPr>
                        <a:t>Được lưu trữ trên các ô nhớ ngẫu nhiên</a:t>
                      </a:r>
                      <a:endParaRPr lang="en-US" sz="2400"/>
                    </a:p>
                  </a:txBody>
                  <a:tcPr/>
                </a:tc>
                <a:extLst>
                  <a:ext uri="{0D108BD9-81ED-4DB2-BD59-A6C34878D82A}">
                    <a16:rowId xmlns:a16="http://schemas.microsoft.com/office/drawing/2014/main" val="3782131618"/>
                  </a:ext>
                </a:extLst>
              </a:tr>
              <a:tr h="370840">
                <a:tc>
                  <a:txBody>
                    <a:bodyPr/>
                    <a:lstStyle/>
                    <a:p>
                      <a:r>
                        <a:rPr lang="en-US" sz="2400" kern="1200">
                          <a:solidFill>
                            <a:schemeClr val="dk1"/>
                          </a:solidFill>
                          <a:effectLst/>
                          <a:latin typeface="+mn-lt"/>
                          <a:ea typeface="+mn-ea"/>
                          <a:cs typeface="+mn-cs"/>
                        </a:rPr>
                        <a:t>Truy cập</a:t>
                      </a:r>
                      <a:endParaRPr lang="en-US" sz="2400"/>
                    </a:p>
                  </a:txBody>
                  <a:tcPr/>
                </a:tc>
                <a:tc>
                  <a:txBody>
                    <a:bodyPr/>
                    <a:lstStyle/>
                    <a:p>
                      <a:r>
                        <a:rPr lang="en-US" sz="2400" i="1" kern="1200">
                          <a:solidFill>
                            <a:schemeClr val="dk1"/>
                          </a:solidFill>
                          <a:effectLst/>
                          <a:latin typeface="+mn-lt"/>
                          <a:ea typeface="+mn-ea"/>
                          <a:cs typeface="+mn-cs"/>
                        </a:rPr>
                        <a:t>Truy cập tới phần tử ngẫu nhiên trực tiếp bằng cách sử dụng chỉ số mảng: O(1)</a:t>
                      </a:r>
                      <a:endParaRPr lang="en-US" sz="2400"/>
                    </a:p>
                  </a:txBody>
                  <a:tcPr/>
                </a:tc>
                <a:tc>
                  <a:txBody>
                    <a:bodyPr/>
                    <a:lstStyle/>
                    <a:p>
                      <a:r>
                        <a:rPr lang="en-US" sz="2400" kern="1200">
                          <a:solidFill>
                            <a:schemeClr val="dk1"/>
                          </a:solidFill>
                          <a:effectLst/>
                          <a:latin typeface="+mn-lt"/>
                          <a:ea typeface="+mn-ea"/>
                          <a:cs typeface="+mn-cs"/>
                        </a:rPr>
                        <a:t>Truy cập tới phần tử ngẫu nhiên cần phải duyệt từ đầu/cuối đến phần tử đó: O(n)</a:t>
                      </a:r>
                      <a:endParaRPr lang="en-US" sz="2400"/>
                    </a:p>
                  </a:txBody>
                  <a:tcPr/>
                </a:tc>
                <a:extLst>
                  <a:ext uri="{0D108BD9-81ED-4DB2-BD59-A6C34878D82A}">
                    <a16:rowId xmlns:a16="http://schemas.microsoft.com/office/drawing/2014/main" val="3471198125"/>
                  </a:ext>
                </a:extLst>
              </a:tr>
              <a:tr h="370840">
                <a:tc>
                  <a:txBody>
                    <a:bodyPr/>
                    <a:lstStyle/>
                    <a:p>
                      <a:r>
                        <a:rPr lang="en-US" sz="2400" kern="1200">
                          <a:solidFill>
                            <a:schemeClr val="dk1"/>
                          </a:solidFill>
                          <a:effectLst/>
                          <a:latin typeface="+mn-lt"/>
                          <a:ea typeface="+mn-ea"/>
                          <a:cs typeface="+mn-cs"/>
                        </a:rPr>
                        <a:t>Tìm kiếm</a:t>
                      </a:r>
                      <a:endParaRPr lang="en-US" sz="2400"/>
                    </a:p>
                  </a:txBody>
                  <a:tcPr/>
                </a:tc>
                <a:tc>
                  <a:txBody>
                    <a:bodyPr/>
                    <a:lstStyle/>
                    <a:p>
                      <a:r>
                        <a:rPr lang="en-US" sz="2400" i="1" kern="1200">
                          <a:solidFill>
                            <a:schemeClr val="dk1"/>
                          </a:solidFill>
                          <a:effectLst/>
                          <a:latin typeface="+mn-lt"/>
                          <a:ea typeface="+mn-ea"/>
                          <a:cs typeface="+mn-cs"/>
                        </a:rPr>
                        <a:t>Tìm kiếm tuyến tính hoặc tìm kiếm nhị phân</a:t>
                      </a:r>
                      <a:endParaRPr lang="en-US" sz="2400"/>
                    </a:p>
                  </a:txBody>
                  <a:tcPr/>
                </a:tc>
                <a:tc>
                  <a:txBody>
                    <a:bodyPr/>
                    <a:lstStyle/>
                    <a:p>
                      <a:r>
                        <a:rPr lang="en-US" sz="2400" kern="1200">
                          <a:solidFill>
                            <a:schemeClr val="dk1"/>
                          </a:solidFill>
                          <a:effectLst/>
                          <a:latin typeface="+mn-lt"/>
                          <a:ea typeface="+mn-ea"/>
                          <a:cs typeface="+mn-cs"/>
                        </a:rPr>
                        <a:t>Chỉ có thể tìm kiếm tuyến tính</a:t>
                      </a:r>
                      <a:endParaRPr lang="en-US" sz="2400"/>
                    </a:p>
                  </a:txBody>
                  <a:tcPr/>
                </a:tc>
                <a:extLst>
                  <a:ext uri="{0D108BD9-81ED-4DB2-BD59-A6C34878D82A}">
                    <a16:rowId xmlns:a16="http://schemas.microsoft.com/office/drawing/2014/main" val="1292463121"/>
                  </a:ext>
                </a:extLst>
              </a:tr>
            </a:tbl>
          </a:graphicData>
        </a:graphic>
      </p:graphicFrame>
    </p:spTree>
    <p:extLst>
      <p:ext uri="{BB962C8B-B14F-4D97-AF65-F5344CB8AC3E}">
        <p14:creationId xmlns:p14="http://schemas.microsoft.com/office/powerpoint/2010/main" val="398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64753D87-16A3-469E-8454-72B97ECF0733}"/>
              </a:ext>
            </a:extLst>
          </p:cNvPr>
          <p:cNvSpPr txBox="1"/>
          <p:nvPr/>
        </p:nvSpPr>
        <p:spPr>
          <a:xfrm>
            <a:off x="383058" y="234779"/>
            <a:ext cx="7154563" cy="553998"/>
          </a:xfrm>
          <a:prstGeom prst="rect">
            <a:avLst/>
          </a:prstGeom>
          <a:noFill/>
        </p:spPr>
        <p:txBody>
          <a:bodyPr wrap="square" rtlCol="0">
            <a:spAutoFit/>
          </a:bodyPr>
          <a:lstStyle/>
          <a:p>
            <a:r>
              <a:rPr lang="en-US" sz="3000"/>
              <a:t>1.2. Thuật toán sắp xếp Merge sort với Mảng</a:t>
            </a:r>
          </a:p>
        </p:txBody>
      </p:sp>
      <p:sp>
        <p:nvSpPr>
          <p:cNvPr id="5" name="Hộp Văn bản 4">
            <a:extLst>
              <a:ext uri="{FF2B5EF4-FFF2-40B4-BE49-F238E27FC236}">
                <a16:creationId xmlns:a16="http://schemas.microsoft.com/office/drawing/2014/main" id="{D9C63D8F-D3C7-47F1-9CEE-5A73FB13C908}"/>
              </a:ext>
            </a:extLst>
          </p:cNvPr>
          <p:cNvSpPr txBox="1"/>
          <p:nvPr/>
        </p:nvSpPr>
        <p:spPr>
          <a:xfrm>
            <a:off x="730850" y="991948"/>
            <a:ext cx="7488195" cy="4062651"/>
          </a:xfrm>
          <a:prstGeom prst="rect">
            <a:avLst/>
          </a:prstGeom>
          <a:noFill/>
        </p:spPr>
        <p:txBody>
          <a:bodyPr wrap="square" rtlCol="0">
            <a:spAutoFit/>
          </a:bodyPr>
          <a:lstStyle/>
          <a:p>
            <a:r>
              <a:rPr lang="en-US" sz="2400"/>
              <a:t>mergeSort(arr[], l, r)</a:t>
            </a:r>
          </a:p>
          <a:p>
            <a:r>
              <a:rPr lang="en-US" sz="2400"/>
              <a:t>If r &gt; l</a:t>
            </a:r>
          </a:p>
          <a:p>
            <a:r>
              <a:rPr lang="en-US" sz="2400"/>
              <a:t>     1. Tìm chỉ số nằm giữa mảng để chia mảng thành 2 nửa:</a:t>
            </a:r>
          </a:p>
          <a:p>
            <a:r>
              <a:rPr lang="en-US" sz="2400"/>
              <a:t>             middle m = (l+r)/2 hay m = l + (r-l)/2</a:t>
            </a:r>
          </a:p>
          <a:p>
            <a:r>
              <a:rPr lang="en-US" sz="2400"/>
              <a:t>     2. Gọi đệ quy hàm mergeSort cho nửa đầu tiên:  </a:t>
            </a:r>
          </a:p>
          <a:p>
            <a:r>
              <a:rPr lang="en-US" sz="2400"/>
              <a:t>             mergeSort(arr, l, m)</a:t>
            </a:r>
          </a:p>
          <a:p>
            <a:r>
              <a:rPr lang="en-US" sz="2400"/>
              <a:t>     3. Gọi đệ quy hàm mergeSort cho nửa thứ hai:</a:t>
            </a:r>
          </a:p>
          <a:p>
            <a:r>
              <a:rPr lang="en-US" sz="2400"/>
              <a:t>             mergeSort(arr, m+1, r)</a:t>
            </a:r>
          </a:p>
          <a:p>
            <a:r>
              <a:rPr lang="en-US" sz="2400"/>
              <a:t>     4. Gộp 2 nửa mảng đã sắp xếp ở (2) và (3):</a:t>
            </a:r>
          </a:p>
          <a:p>
            <a:r>
              <a:rPr lang="en-US" sz="2400"/>
              <a:t>             merge(arr, l, m, r)</a:t>
            </a:r>
          </a:p>
          <a:p>
            <a:endParaRPr lang="en-US"/>
          </a:p>
        </p:txBody>
      </p:sp>
      <p:pic>
        <p:nvPicPr>
          <p:cNvPr id="6" name="Ảnh 2">
            <a:extLst>
              <a:ext uri="{FF2B5EF4-FFF2-40B4-BE49-F238E27FC236}">
                <a16:creationId xmlns:a16="http://schemas.microsoft.com/office/drawing/2014/main" id="{DC5F14CD-D39D-4CF4-AAC7-55D26DF8E0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55067" y="770242"/>
            <a:ext cx="5886450" cy="5991225"/>
          </a:xfrm>
          <a:prstGeom prst="rect">
            <a:avLst/>
          </a:prstGeom>
          <a:noFill/>
          <a:ln>
            <a:noFill/>
          </a:ln>
        </p:spPr>
      </p:pic>
    </p:spTree>
    <p:extLst>
      <p:ext uri="{BB962C8B-B14F-4D97-AF65-F5344CB8AC3E}">
        <p14:creationId xmlns:p14="http://schemas.microsoft.com/office/powerpoint/2010/main" val="317097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DD92EB3E-1905-4C80-B8B1-B03C59120FA9}"/>
              </a:ext>
            </a:extLst>
          </p:cNvPr>
          <p:cNvSpPr txBox="1"/>
          <p:nvPr/>
        </p:nvSpPr>
        <p:spPr>
          <a:xfrm>
            <a:off x="457200" y="222422"/>
            <a:ext cx="8513806" cy="553998"/>
          </a:xfrm>
          <a:prstGeom prst="rect">
            <a:avLst/>
          </a:prstGeom>
          <a:noFill/>
        </p:spPr>
        <p:txBody>
          <a:bodyPr wrap="square" rtlCol="0">
            <a:spAutoFit/>
          </a:bodyPr>
          <a:lstStyle/>
          <a:p>
            <a:r>
              <a:rPr lang="en-US" sz="3000"/>
              <a:t>1.3. Cách hàm merge hoạt động khi gộp hai mảng con</a:t>
            </a:r>
          </a:p>
        </p:txBody>
      </p:sp>
      <p:pic>
        <p:nvPicPr>
          <p:cNvPr id="3" name="Ảnh 2">
            <a:extLst>
              <a:ext uri="{FF2B5EF4-FFF2-40B4-BE49-F238E27FC236}">
                <a16:creationId xmlns:a16="http://schemas.microsoft.com/office/drawing/2014/main" id="{40D41DA6-2AAA-45C8-9D4A-820FF25D57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52775" y="776420"/>
            <a:ext cx="5886450" cy="5991225"/>
          </a:xfrm>
          <a:prstGeom prst="rect">
            <a:avLst/>
          </a:prstGeom>
          <a:noFill/>
          <a:ln>
            <a:noFill/>
          </a:ln>
        </p:spPr>
      </p:pic>
    </p:spTree>
    <p:extLst>
      <p:ext uri="{BB962C8B-B14F-4D97-AF65-F5344CB8AC3E}">
        <p14:creationId xmlns:p14="http://schemas.microsoft.com/office/powerpoint/2010/main" val="207505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440C4121-944C-4C31-9277-A961FBA5BC54}"/>
              </a:ext>
            </a:extLst>
          </p:cNvPr>
          <p:cNvSpPr txBox="1"/>
          <p:nvPr/>
        </p:nvSpPr>
        <p:spPr>
          <a:xfrm>
            <a:off x="363836" y="238205"/>
            <a:ext cx="9014941" cy="553998"/>
          </a:xfrm>
          <a:prstGeom prst="rect">
            <a:avLst/>
          </a:prstGeom>
          <a:noFill/>
        </p:spPr>
        <p:txBody>
          <a:bodyPr wrap="square" rtlCol="0">
            <a:spAutoFit/>
          </a:bodyPr>
          <a:lstStyle/>
          <a:p>
            <a:r>
              <a:rPr lang="en-US" sz="3000"/>
              <a:t>1.4. Thuật toán sắp xếp Merge sort với danh sách liên kết</a:t>
            </a:r>
          </a:p>
        </p:txBody>
      </p:sp>
      <p:graphicFrame>
        <p:nvGraphicFramePr>
          <p:cNvPr id="5" name="Bảng 5">
            <a:extLst>
              <a:ext uri="{FF2B5EF4-FFF2-40B4-BE49-F238E27FC236}">
                <a16:creationId xmlns:a16="http://schemas.microsoft.com/office/drawing/2014/main" id="{0D3CA02A-4784-4BE2-AECD-252E9C6DB1E3}"/>
              </a:ext>
            </a:extLst>
          </p:cNvPr>
          <p:cNvGraphicFramePr>
            <a:graphicFrameLocks noGrp="1"/>
          </p:cNvGraphicFramePr>
          <p:nvPr>
            <p:extLst>
              <p:ext uri="{D42A27DB-BD31-4B8C-83A1-F6EECF244321}">
                <p14:modId xmlns:p14="http://schemas.microsoft.com/office/powerpoint/2010/main" val="2414473052"/>
              </p:ext>
            </p:extLst>
          </p:nvPr>
        </p:nvGraphicFramePr>
        <p:xfrm>
          <a:off x="987511" y="1260251"/>
          <a:ext cx="10216978" cy="2987040"/>
        </p:xfrm>
        <a:graphic>
          <a:graphicData uri="http://schemas.openxmlformats.org/drawingml/2006/table">
            <a:tbl>
              <a:tblPr firstRow="1" bandRow="1">
                <a:tableStyleId>{5C22544A-7EE6-4342-B048-85BDC9FD1C3A}</a:tableStyleId>
              </a:tblPr>
              <a:tblGrid>
                <a:gridCol w="5119816">
                  <a:extLst>
                    <a:ext uri="{9D8B030D-6E8A-4147-A177-3AD203B41FA5}">
                      <a16:colId xmlns:a16="http://schemas.microsoft.com/office/drawing/2014/main" val="3863436089"/>
                    </a:ext>
                  </a:extLst>
                </a:gridCol>
                <a:gridCol w="5097162">
                  <a:extLst>
                    <a:ext uri="{9D8B030D-6E8A-4147-A177-3AD203B41FA5}">
                      <a16:colId xmlns:a16="http://schemas.microsoft.com/office/drawing/2014/main" val="3632134485"/>
                    </a:ext>
                  </a:extLst>
                </a:gridCol>
              </a:tblGrid>
              <a:tr h="370840">
                <a:tc>
                  <a:txBody>
                    <a:bodyPr/>
                    <a:lstStyle/>
                    <a:p>
                      <a:r>
                        <a:rPr lang="en-US" sz="2400" b="1" kern="1200">
                          <a:solidFill>
                            <a:schemeClr val="lt1"/>
                          </a:solidFill>
                          <a:effectLst/>
                          <a:latin typeface="+mn-lt"/>
                          <a:ea typeface="+mn-ea"/>
                          <a:cs typeface="+mn-cs"/>
                        </a:rPr>
                        <a:t>Mergesort với mảng</a:t>
                      </a:r>
                      <a:endParaRPr lang="en-US" sz="2400"/>
                    </a:p>
                  </a:txBody>
                  <a:tcPr/>
                </a:tc>
                <a:tc>
                  <a:txBody>
                    <a:bodyPr/>
                    <a:lstStyle/>
                    <a:p>
                      <a:r>
                        <a:rPr lang="en-US" sz="2400" b="1" kern="1200">
                          <a:solidFill>
                            <a:schemeClr val="lt1"/>
                          </a:solidFill>
                          <a:effectLst/>
                          <a:latin typeface="+mn-lt"/>
                          <a:ea typeface="+mn-ea"/>
                          <a:cs typeface="+mn-cs"/>
                        </a:rPr>
                        <a:t>Mergesort với danh sách liên kết</a:t>
                      </a:r>
                      <a:endParaRPr lang="en-US" sz="2400"/>
                    </a:p>
                  </a:txBody>
                  <a:tcPr/>
                </a:tc>
                <a:extLst>
                  <a:ext uri="{0D108BD9-81ED-4DB2-BD59-A6C34878D82A}">
                    <a16:rowId xmlns:a16="http://schemas.microsoft.com/office/drawing/2014/main" val="441976096"/>
                  </a:ext>
                </a:extLst>
              </a:tr>
              <a:tr h="370840">
                <a:tc>
                  <a:txBody>
                    <a:bodyPr/>
                    <a:lstStyle/>
                    <a:p>
                      <a:r>
                        <a:rPr lang="en-US" sz="2200" kern="1200">
                          <a:solidFill>
                            <a:schemeClr val="dk1"/>
                          </a:solidFill>
                          <a:effectLst/>
                          <a:latin typeface="+mn-lt"/>
                          <a:ea typeface="+mn-ea"/>
                          <a:cs typeface="+mn-cs"/>
                        </a:rPr>
                        <a:t>Phần tử mid dễ dàng tìm kiếm được bằng cách: mid = (left + right) / 2 hay </a:t>
                      </a:r>
                    </a:p>
                    <a:p>
                      <a:r>
                        <a:rPr lang="en-US" sz="2200" kern="1200">
                          <a:solidFill>
                            <a:schemeClr val="dk1"/>
                          </a:solidFill>
                          <a:effectLst/>
                          <a:latin typeface="+mn-lt"/>
                          <a:ea typeface="+mn-ea"/>
                          <a:cs typeface="+mn-cs"/>
                        </a:rPr>
                        <a:t>mid = left + (right – left) / 2 với trường hợp right, left lớn để tránh tràn số.</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2200" kern="1200">
                          <a:solidFill>
                            <a:schemeClr val="dk1"/>
                          </a:solidFill>
                          <a:effectLst/>
                          <a:latin typeface="+mn-lt"/>
                          <a:ea typeface="+mn-ea"/>
                          <a:cs typeface="+mn-cs"/>
                        </a:rPr>
                        <a:t>Phần tử mid tìm được khó khăn hơn. Phải duyệt từ đầu danh sách bằng hai con trỏ với con trỏ thứ nhất tăng hai lần và con trỏ thứ hai tăng một lần sau mỗi lần lặp. </a:t>
                      </a:r>
                      <a:endParaRPr lang="en-US" sz="2200"/>
                    </a:p>
                  </a:txBody>
                  <a:tcPr/>
                </a:tc>
                <a:extLst>
                  <a:ext uri="{0D108BD9-81ED-4DB2-BD59-A6C34878D82A}">
                    <a16:rowId xmlns:a16="http://schemas.microsoft.com/office/drawing/2014/main" val="4094035827"/>
                  </a:ext>
                </a:extLst>
              </a:tr>
              <a:tr h="370840">
                <a:tc>
                  <a:txBody>
                    <a:bodyPr/>
                    <a:lstStyle/>
                    <a:p>
                      <a:r>
                        <a:rPr lang="en-US" sz="2200" kern="1200">
                          <a:solidFill>
                            <a:schemeClr val="dk1"/>
                          </a:solidFill>
                          <a:effectLst/>
                          <a:latin typeface="+mn-lt"/>
                          <a:ea typeface="+mn-ea"/>
                          <a:cs typeface="+mn-cs"/>
                        </a:rPr>
                        <a:t>Các giá trị được lưu trữ trên các ô nhớ liên tục nên việc gộp hai mảng con thành mảng sắp xếp hơi khó khăn.</a:t>
                      </a:r>
                      <a:endParaRPr lang="en-US" sz="2200"/>
                    </a:p>
                  </a:txBody>
                  <a:tcPr/>
                </a:tc>
                <a:tc>
                  <a:txBody>
                    <a:bodyPr/>
                    <a:lstStyle/>
                    <a:p>
                      <a:r>
                        <a:rPr lang="en-US" sz="2200" kern="1200">
                          <a:solidFill>
                            <a:schemeClr val="dk1"/>
                          </a:solidFill>
                          <a:effectLst/>
                          <a:latin typeface="+mn-lt"/>
                          <a:ea typeface="+mn-ea"/>
                          <a:cs typeface="+mn-cs"/>
                        </a:rPr>
                        <a:t>Các giá trị được lưu trữ trên các ô nhớ ngẫu nhiên nên việc gộp hai danh sách con thành danh sách sắp xếp dễ dàng hơn.</a:t>
                      </a:r>
                      <a:endParaRPr lang="en-US" sz="2200"/>
                    </a:p>
                  </a:txBody>
                  <a:tcPr/>
                </a:tc>
                <a:extLst>
                  <a:ext uri="{0D108BD9-81ED-4DB2-BD59-A6C34878D82A}">
                    <a16:rowId xmlns:a16="http://schemas.microsoft.com/office/drawing/2014/main" val="915488232"/>
                  </a:ext>
                </a:extLst>
              </a:tr>
            </a:tbl>
          </a:graphicData>
        </a:graphic>
      </p:graphicFrame>
      <p:sp>
        <p:nvSpPr>
          <p:cNvPr id="7" name="Hộp Văn bản 6">
            <a:extLst>
              <a:ext uri="{FF2B5EF4-FFF2-40B4-BE49-F238E27FC236}">
                <a16:creationId xmlns:a16="http://schemas.microsoft.com/office/drawing/2014/main" id="{F43637C5-0B63-4FD6-8902-C4715719A1B1}"/>
              </a:ext>
            </a:extLst>
          </p:cNvPr>
          <p:cNvSpPr txBox="1"/>
          <p:nvPr/>
        </p:nvSpPr>
        <p:spPr>
          <a:xfrm>
            <a:off x="2273643" y="4367458"/>
            <a:ext cx="7644714" cy="430887"/>
          </a:xfrm>
          <a:prstGeom prst="rect">
            <a:avLst/>
          </a:prstGeom>
          <a:noFill/>
        </p:spPr>
        <p:txBody>
          <a:bodyPr wrap="square" rtlCol="0">
            <a:spAutoFit/>
          </a:bodyPr>
          <a:lstStyle/>
          <a:p>
            <a:r>
              <a:rPr lang="en-US" sz="2200" i="1"/>
              <a:t>Bảng so sánh khi Merge sort với Mảng và với danh sách liên kết</a:t>
            </a:r>
          </a:p>
        </p:txBody>
      </p:sp>
    </p:spTree>
    <p:extLst>
      <p:ext uri="{BB962C8B-B14F-4D97-AF65-F5344CB8AC3E}">
        <p14:creationId xmlns:p14="http://schemas.microsoft.com/office/powerpoint/2010/main" val="329711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3369F57E-1072-475D-A822-93038A875B34}"/>
              </a:ext>
            </a:extLst>
          </p:cNvPr>
          <p:cNvSpPr txBox="1"/>
          <p:nvPr/>
        </p:nvSpPr>
        <p:spPr>
          <a:xfrm>
            <a:off x="444843" y="185352"/>
            <a:ext cx="3917092" cy="553998"/>
          </a:xfrm>
          <a:prstGeom prst="rect">
            <a:avLst/>
          </a:prstGeom>
          <a:noFill/>
        </p:spPr>
        <p:txBody>
          <a:bodyPr wrap="square" rtlCol="0">
            <a:spAutoFit/>
          </a:bodyPr>
          <a:lstStyle/>
          <a:p>
            <a:r>
              <a:rPr lang="en-US" sz="3000"/>
              <a:t>2.1. Các b</a:t>
            </a:r>
            <a:r>
              <a:rPr lang="vi-VN" sz="3000"/>
              <a:t>ư</a:t>
            </a:r>
            <a:r>
              <a:rPr lang="en-US" sz="3000"/>
              <a:t>ớc thực hiện</a:t>
            </a:r>
          </a:p>
        </p:txBody>
      </p:sp>
      <p:sp>
        <p:nvSpPr>
          <p:cNvPr id="5" name="Hộp Văn bản 4">
            <a:extLst>
              <a:ext uri="{FF2B5EF4-FFF2-40B4-BE49-F238E27FC236}">
                <a16:creationId xmlns:a16="http://schemas.microsoft.com/office/drawing/2014/main" id="{1E1379C1-4201-4DB0-9AE3-52756619CBE7}"/>
              </a:ext>
            </a:extLst>
          </p:cNvPr>
          <p:cNvSpPr txBox="1"/>
          <p:nvPr/>
        </p:nvSpPr>
        <p:spPr>
          <a:xfrm>
            <a:off x="1214051" y="1235675"/>
            <a:ext cx="9763897" cy="3046988"/>
          </a:xfrm>
          <a:prstGeom prst="rect">
            <a:avLst/>
          </a:prstGeom>
          <a:noFill/>
        </p:spPr>
        <p:txBody>
          <a:bodyPr wrap="square" rtlCol="0">
            <a:spAutoFit/>
          </a:bodyPr>
          <a:lstStyle/>
          <a:p>
            <a:r>
              <a:rPr lang="en-US" sz="2400"/>
              <a:t>B1: Tạo ra hai danh sách rỗng L1 và L2. </a:t>
            </a:r>
          </a:p>
          <a:p>
            <a:r>
              <a:rPr lang="en-US" sz="2400"/>
              <a:t>B2: Tách danh sách L ban đầu thành hai danh sách L1 và L2 vừa tạo:</a:t>
            </a:r>
          </a:p>
          <a:p>
            <a:r>
              <a:rPr lang="en-US" sz="2400"/>
              <a:t> 	+ L1 là danh sách từ phần tử đầu đến phần tử mid của L.</a:t>
            </a:r>
          </a:p>
          <a:p>
            <a:r>
              <a:rPr lang="en-US" sz="2400"/>
              <a:t> 	+ L2 là danh sách từ phần tử mid của L đến phần tử cuối.</a:t>
            </a:r>
          </a:p>
          <a:p>
            <a:r>
              <a:rPr lang="en-US" sz="2400"/>
              <a:t>B3: Thực hiện đệ quy bước 2 cho đến khi hai danh sách con chỉ gồm một phần tử duy nhất.</a:t>
            </a:r>
          </a:p>
          <a:p>
            <a:r>
              <a:rPr lang="en-US" sz="2400"/>
              <a:t>B4: Thực hiện gộp hai danh sách L1 và L2 thành danh sách L theo thứ tự tăng dần hay giảm dần tùy theo yêu cầu đề bài.</a:t>
            </a:r>
          </a:p>
        </p:txBody>
      </p:sp>
    </p:spTree>
    <p:extLst>
      <p:ext uri="{BB962C8B-B14F-4D97-AF65-F5344CB8AC3E}">
        <p14:creationId xmlns:p14="http://schemas.microsoft.com/office/powerpoint/2010/main" val="419587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Hình ảnh 6">
            <a:extLst>
              <a:ext uri="{FF2B5EF4-FFF2-40B4-BE49-F238E27FC236}">
                <a16:creationId xmlns:a16="http://schemas.microsoft.com/office/drawing/2014/main" id="{1DDBAC1C-38BD-4DA9-AC1A-A9DC6D5FF1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35659" y="672867"/>
            <a:ext cx="7920682" cy="5708435"/>
          </a:xfrm>
          <a:prstGeom prst="rect">
            <a:avLst/>
          </a:prstGeom>
          <a:noFill/>
          <a:ln>
            <a:noFill/>
          </a:ln>
        </p:spPr>
      </p:pic>
      <p:sp>
        <p:nvSpPr>
          <p:cNvPr id="4" name="Hộp Văn bản 3">
            <a:extLst>
              <a:ext uri="{FF2B5EF4-FFF2-40B4-BE49-F238E27FC236}">
                <a16:creationId xmlns:a16="http://schemas.microsoft.com/office/drawing/2014/main" id="{C3AEEC37-355E-45AF-9055-CA4CAC8ECD27}"/>
              </a:ext>
            </a:extLst>
          </p:cNvPr>
          <p:cNvSpPr txBox="1"/>
          <p:nvPr/>
        </p:nvSpPr>
        <p:spPr>
          <a:xfrm>
            <a:off x="629679" y="199896"/>
            <a:ext cx="6599023" cy="553998"/>
          </a:xfrm>
          <a:prstGeom prst="rect">
            <a:avLst/>
          </a:prstGeom>
          <a:noFill/>
        </p:spPr>
        <p:txBody>
          <a:bodyPr wrap="square" rtlCol="0">
            <a:spAutoFit/>
          </a:bodyPr>
          <a:lstStyle/>
          <a:p>
            <a:r>
              <a:rPr lang="en-US" sz="3000"/>
              <a:t>2.2. Code mẫu cho thuật toán Merge sort</a:t>
            </a:r>
          </a:p>
        </p:txBody>
      </p:sp>
      <p:pic>
        <p:nvPicPr>
          <p:cNvPr id="5" name="Hình ảnh 4">
            <a:extLst>
              <a:ext uri="{FF2B5EF4-FFF2-40B4-BE49-F238E27FC236}">
                <a16:creationId xmlns:a16="http://schemas.microsoft.com/office/drawing/2014/main" id="{9693AC37-DE2F-482C-8F20-45C19EB31F8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5088" y="949669"/>
            <a:ext cx="5126121" cy="3671758"/>
          </a:xfrm>
          <a:prstGeom prst="rect">
            <a:avLst/>
          </a:prstGeom>
          <a:noFill/>
          <a:ln>
            <a:noFill/>
          </a:ln>
        </p:spPr>
      </p:pic>
      <p:pic>
        <p:nvPicPr>
          <p:cNvPr id="6" name="Hình ảnh 5">
            <a:extLst>
              <a:ext uri="{FF2B5EF4-FFF2-40B4-BE49-F238E27FC236}">
                <a16:creationId xmlns:a16="http://schemas.microsoft.com/office/drawing/2014/main" id="{7E6E5AAC-53FF-4574-8AB7-B30FE394E0F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135659" y="753894"/>
            <a:ext cx="7440827" cy="5718676"/>
          </a:xfrm>
          <a:prstGeom prst="rect">
            <a:avLst/>
          </a:prstGeom>
          <a:noFill/>
          <a:ln>
            <a:noFill/>
          </a:ln>
        </p:spPr>
      </p:pic>
    </p:spTree>
    <p:extLst>
      <p:ext uri="{BB962C8B-B14F-4D97-AF65-F5344CB8AC3E}">
        <p14:creationId xmlns:p14="http://schemas.microsoft.com/office/powerpoint/2010/main" val="116532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2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Hình ảnh 5">
            <a:extLst>
              <a:ext uri="{FF2B5EF4-FFF2-40B4-BE49-F238E27FC236}">
                <a16:creationId xmlns:a16="http://schemas.microsoft.com/office/drawing/2014/main" id="{0EB0CB04-5BEB-44FD-9359-EFB5D650941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99286" y="700507"/>
            <a:ext cx="9716529" cy="5456986"/>
          </a:xfrm>
          <a:prstGeom prst="rect">
            <a:avLst/>
          </a:prstGeom>
          <a:noFill/>
          <a:ln>
            <a:noFill/>
          </a:ln>
        </p:spPr>
      </p:pic>
      <p:pic>
        <p:nvPicPr>
          <p:cNvPr id="5" name="Hình ảnh 4">
            <a:extLst>
              <a:ext uri="{FF2B5EF4-FFF2-40B4-BE49-F238E27FC236}">
                <a16:creationId xmlns:a16="http://schemas.microsoft.com/office/drawing/2014/main" id="{356C22B0-B7B7-4342-957D-FC7787FA74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60836" y="700507"/>
            <a:ext cx="9193427" cy="5533382"/>
          </a:xfrm>
          <a:prstGeom prst="rect">
            <a:avLst/>
          </a:prstGeom>
          <a:noFill/>
          <a:ln>
            <a:noFill/>
          </a:ln>
        </p:spPr>
      </p:pic>
      <p:sp>
        <p:nvSpPr>
          <p:cNvPr id="4" name="Hộp Văn bản 3">
            <a:extLst>
              <a:ext uri="{FF2B5EF4-FFF2-40B4-BE49-F238E27FC236}">
                <a16:creationId xmlns:a16="http://schemas.microsoft.com/office/drawing/2014/main" id="{259D3532-56A7-4BFA-B6DE-4027431EA6B2}"/>
              </a:ext>
            </a:extLst>
          </p:cNvPr>
          <p:cNvSpPr txBox="1"/>
          <p:nvPr/>
        </p:nvSpPr>
        <p:spPr>
          <a:xfrm>
            <a:off x="506626" y="146509"/>
            <a:ext cx="3657601" cy="553998"/>
          </a:xfrm>
          <a:prstGeom prst="rect">
            <a:avLst/>
          </a:prstGeom>
          <a:noFill/>
        </p:spPr>
        <p:txBody>
          <a:bodyPr wrap="square" rtlCol="0">
            <a:spAutoFit/>
          </a:bodyPr>
          <a:lstStyle/>
          <a:p>
            <a:r>
              <a:rPr lang="en-US" sz="3000"/>
              <a:t>3. Cài đặt và kiểm thử</a:t>
            </a:r>
          </a:p>
        </p:txBody>
      </p:sp>
    </p:spTree>
    <p:extLst>
      <p:ext uri="{BB962C8B-B14F-4D97-AF65-F5344CB8AC3E}">
        <p14:creationId xmlns:p14="http://schemas.microsoft.com/office/powerpoint/2010/main" val="360372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860</Words>
  <Application>Microsoft Office PowerPoint</Application>
  <PresentationFormat>Màn hình rộng</PresentationFormat>
  <Paragraphs>75</Paragraphs>
  <Slides>12</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12</vt:i4>
      </vt:variant>
    </vt:vector>
  </HeadingPairs>
  <TitlesOfParts>
    <vt:vector size="18" baseType="lpstr">
      <vt:lpstr>Arial</vt:lpstr>
      <vt:lpstr>Calibri</vt:lpstr>
      <vt:lpstr>Calibri Light</vt:lpstr>
      <vt:lpstr>Times New Roman</vt:lpstr>
      <vt:lpstr>Verdana</vt:lpstr>
      <vt:lpstr>Chủ đề Office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Tinh NguyenDuc</dc:creator>
  <cp:lastModifiedBy>Tinh NguyenDuc</cp:lastModifiedBy>
  <cp:revision>10</cp:revision>
  <dcterms:created xsi:type="dcterms:W3CDTF">2019-12-13T09:44:35Z</dcterms:created>
  <dcterms:modified xsi:type="dcterms:W3CDTF">2019-12-13T20:18:06Z</dcterms:modified>
</cp:coreProperties>
</file>