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h NguyenDuc" userId="92639ce43a2ddc00" providerId="LiveId" clId="{2A457E63-5540-4D00-BFC9-939755F32E80}"/>
    <pc:docChg chg="custSel delSld modSld modMainMaster">
      <pc:chgData name="Tinh NguyenDuc" userId="92639ce43a2ddc00" providerId="LiveId" clId="{2A457E63-5540-4D00-BFC9-939755F32E80}" dt="2019-12-13T20:17:57.710" v="73" actId="1076"/>
      <pc:docMkLst>
        <pc:docMk/>
      </pc:docMkLst>
      <pc:sldChg chg="addSp delSp modSp setBg">
        <pc:chgData name="Tinh NguyenDuc" userId="92639ce43a2ddc00" providerId="LiveId" clId="{2A457E63-5540-4D00-BFC9-939755F32E80}" dt="2019-12-13T20:13:23.421" v="59" actId="1076"/>
        <pc:sldMkLst>
          <pc:docMk/>
          <pc:sldMk cId="1776054276" sldId="256"/>
        </pc:sldMkLst>
        <pc:spChg chg="mod">
          <ac:chgData name="Tinh NguyenDuc" userId="92639ce43a2ddc00" providerId="LiveId" clId="{2A457E63-5540-4D00-BFC9-939755F32E80}" dt="2019-12-13T20:13:23.421" v="59" actId="1076"/>
          <ac:spMkLst>
            <pc:docMk/>
            <pc:sldMk cId="1776054276" sldId="256"/>
            <ac:spMk id="2" creationId="{B06CA39D-61D5-418A-B3B8-067226A0DFC7}"/>
          </ac:spMkLst>
        </pc:spChg>
        <pc:spChg chg="del mod">
          <ac:chgData name="Tinh NguyenDuc" userId="92639ce43a2ddc00" providerId="LiveId" clId="{2A457E63-5540-4D00-BFC9-939755F32E80}" dt="2019-12-13T20:12:15.193" v="49" actId="478"/>
          <ac:spMkLst>
            <pc:docMk/>
            <pc:sldMk cId="1776054276" sldId="256"/>
            <ac:spMk id="3" creationId="{E495D573-0826-446A-96BD-44FC0D4A81AD}"/>
          </ac:spMkLst>
        </pc:spChg>
        <pc:spChg chg="mod">
          <ac:chgData name="Tinh NguyenDuc" userId="92639ce43a2ddc00" providerId="LiveId" clId="{2A457E63-5540-4D00-BFC9-939755F32E80}" dt="2019-12-13T20:13:14.117" v="58" actId="1076"/>
          <ac:spMkLst>
            <pc:docMk/>
            <pc:sldMk cId="1776054276" sldId="256"/>
            <ac:spMk id="4" creationId="{A6F25AEA-8BE8-40BE-B4B3-F2512CB384A1}"/>
          </ac:spMkLst>
        </pc:spChg>
        <pc:spChg chg="add mod">
          <ac:chgData name="Tinh NguyenDuc" userId="92639ce43a2ddc00" providerId="LiveId" clId="{2A457E63-5540-4D00-BFC9-939755F32E80}" dt="2019-12-13T20:13:00.431" v="55" actId="207"/>
          <ac:spMkLst>
            <pc:docMk/>
            <pc:sldMk cId="1776054276" sldId="256"/>
            <ac:spMk id="5" creationId="{ED74AF4B-E582-4503-9D44-8B5DB4799828}"/>
          </ac:spMkLst>
        </pc:spChg>
      </pc:sldChg>
      <pc:sldChg chg="addSp modSp modAnim">
        <pc:chgData name="Tinh NguyenDuc" userId="92639ce43a2ddc00" providerId="LiveId" clId="{2A457E63-5540-4D00-BFC9-939755F32E80}" dt="2019-12-13T20:17:57.710" v="73" actId="1076"/>
        <pc:sldMkLst>
          <pc:docMk/>
          <pc:sldMk cId="2075052199" sldId="258"/>
        </pc:sldMkLst>
        <pc:picChg chg="add mod">
          <ac:chgData name="Tinh NguyenDuc" userId="92639ce43a2ddc00" providerId="LiveId" clId="{2A457E63-5540-4D00-BFC9-939755F32E80}" dt="2019-12-13T20:17:57.710" v="73" actId="1076"/>
          <ac:picMkLst>
            <pc:docMk/>
            <pc:sldMk cId="2075052199" sldId="258"/>
            <ac:picMk id="3" creationId="{40D41DA6-2AAA-45C8-9D4A-820FF25D57AE}"/>
          </ac:picMkLst>
        </pc:picChg>
      </pc:sldChg>
      <pc:sldChg chg="addSp delSp modSp">
        <pc:chgData name="Tinh NguyenDuc" userId="92639ce43a2ddc00" providerId="LiveId" clId="{2A457E63-5540-4D00-BFC9-939755F32E80}" dt="2019-12-13T20:14:23.869" v="66" actId="14100"/>
        <pc:sldMkLst>
          <pc:docMk/>
          <pc:sldMk cId="3674689860" sldId="263"/>
        </pc:sldMkLst>
        <pc:spChg chg="del mod">
          <ac:chgData name="Tinh NguyenDuc" userId="92639ce43a2ddc00" providerId="LiveId" clId="{2A457E63-5540-4D00-BFC9-939755F32E80}" dt="2019-12-13T20:14:20.050" v="64" actId="478"/>
          <ac:spMkLst>
            <pc:docMk/>
            <pc:sldMk cId="3674689860" sldId="263"/>
            <ac:spMk id="4" creationId="{0123147E-96B3-4338-8FD3-48F052A481AC}"/>
          </ac:spMkLst>
        </pc:spChg>
        <pc:picChg chg="add mod">
          <ac:chgData name="Tinh NguyenDuc" userId="92639ce43a2ddc00" providerId="LiveId" clId="{2A457E63-5540-4D00-BFC9-939755F32E80}" dt="2019-12-13T20:14:23.869" v="66" actId="14100"/>
          <ac:picMkLst>
            <pc:docMk/>
            <pc:sldMk cId="3674689860" sldId="263"/>
            <ac:picMk id="3" creationId="{DC8A4A0C-3AFC-4AC0-9504-BCF7837D1C4D}"/>
          </ac:picMkLst>
        </pc:picChg>
      </pc:sldChg>
      <pc:sldChg chg="addSp modSp">
        <pc:chgData name="Tinh NguyenDuc" userId="92639ce43a2ddc00" providerId="LiveId" clId="{2A457E63-5540-4D00-BFC9-939755F32E80}" dt="2019-12-13T20:16:16.684" v="71" actId="1076"/>
        <pc:sldMkLst>
          <pc:docMk/>
          <pc:sldMk cId="1425474122" sldId="265"/>
        </pc:sldMkLst>
        <pc:spChg chg="add mod">
          <ac:chgData name="Tinh NguyenDuc" userId="92639ce43a2ddc00" providerId="LiveId" clId="{2A457E63-5540-4D00-BFC9-939755F32E80}" dt="2019-12-13T20:06:41.257" v="13" actId="1076"/>
          <ac:spMkLst>
            <pc:docMk/>
            <pc:sldMk cId="1425474122" sldId="265"/>
            <ac:spMk id="2" creationId="{5BD4B7A0-7638-4659-BF78-8A81503AB69E}"/>
          </ac:spMkLst>
        </pc:spChg>
        <pc:spChg chg="add mod">
          <ac:chgData name="Tinh NguyenDuc" userId="92639ce43a2ddc00" providerId="LiveId" clId="{2A457E63-5540-4D00-BFC9-939755F32E80}" dt="2019-12-13T20:16:16.684" v="71" actId="1076"/>
          <ac:spMkLst>
            <pc:docMk/>
            <pc:sldMk cId="1425474122" sldId="265"/>
            <ac:spMk id="3" creationId="{63AA7C13-A535-4A50-B824-AD68CFA59198}"/>
          </ac:spMkLst>
        </pc:spChg>
      </pc:sldChg>
      <pc:sldChg chg="modSp del">
        <pc:chgData name="Tinh NguyenDuc" userId="92639ce43a2ddc00" providerId="LiveId" clId="{2A457E63-5540-4D00-BFC9-939755F32E80}" dt="2019-12-13T20:06:50.787" v="15" actId="2696"/>
        <pc:sldMkLst>
          <pc:docMk/>
          <pc:sldMk cId="1609166705" sldId="266"/>
        </pc:sldMkLst>
        <pc:spChg chg="mod">
          <ac:chgData name="Tinh NguyenDuc" userId="92639ce43a2ddc00" providerId="LiveId" clId="{2A457E63-5540-4D00-BFC9-939755F32E80}" dt="2019-12-13T20:05:47.562" v="5" actId="1076"/>
          <ac:spMkLst>
            <pc:docMk/>
            <pc:sldMk cId="1609166705" sldId="266"/>
            <ac:spMk id="4" creationId="{7126BE91-6F51-4BCC-B753-F0B9F2668C7B}"/>
          </ac:spMkLst>
        </pc:spChg>
      </pc:sldChg>
      <pc:sldMasterChg chg="setBg modSldLayout">
        <pc:chgData name="Tinh NguyenDuc" userId="92639ce43a2ddc00" providerId="LiveId" clId="{2A457E63-5540-4D00-BFC9-939755F32E80}" dt="2019-12-13T20:04:02.528" v="3"/>
        <pc:sldMasterMkLst>
          <pc:docMk/>
          <pc:sldMasterMk cId="495097317" sldId="2147483648"/>
        </pc:sldMasterMkLst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1496922374" sldId="2147483649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524038684" sldId="2147483650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2621466771" sldId="2147483651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734595631" sldId="2147483652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4050333590" sldId="2147483653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3923723340" sldId="2147483654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738469593" sldId="2147483655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2781021250" sldId="2147483656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1779479170" sldId="2147483657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3035600374" sldId="2147483658"/>
          </pc:sldLayoutMkLst>
        </pc:sldLayoutChg>
        <pc:sldLayoutChg chg="setBg">
          <pc:chgData name="Tinh NguyenDuc" userId="92639ce43a2ddc00" providerId="LiveId" clId="{2A457E63-5540-4D00-BFC9-939755F32E80}" dt="2019-12-13T20:04:02.528" v="3"/>
          <pc:sldLayoutMkLst>
            <pc:docMk/>
            <pc:sldMasterMk cId="495097317" sldId="2147483648"/>
            <pc:sldLayoutMk cId="397700054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31DC3C-D780-4F21-A53E-26D1CF394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B6EA01-F1F4-4F59-9888-8C319F85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1FD007-8160-42BA-848A-700FE4FE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4801460-65DC-4F2B-B80D-3DADB1B8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0DC744-B510-4B90-9D2A-9EDB21B6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4C9E7D-B17C-4CFB-AE68-D9BDF82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20FE495-3615-4D3F-BE4E-32B46C1CF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A745E1-A9FB-47D4-958F-6656CF65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33FCE22-5B37-494C-940C-AD64CE0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A85F3D7-5C1B-45A5-BF25-7DCA4975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5AF75B4-E655-4A06-8E80-DB264405C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3DBDA18-1855-4687-8BD5-ED97A688E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26434C4-0DD5-4C90-B94B-9818109A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CFAC12F-6A1A-4E3E-ACBF-D85129DF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0AA77A-E487-403E-AC1C-1CF30A96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B53DF3-ADE8-44E6-8563-F473549F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CCC477-9614-41CD-BCAA-DF22CD4BE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E33B4E3-A3C2-4E66-A44E-A279B1AB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5883E8-CD9A-4EB3-852C-FAE91121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DE485F3-EAE3-4ED0-9906-90BF0DC1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C0CBDD-D4B1-4151-80A1-074C9C1D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53549E3-38DB-4155-8F36-CDF3FB3F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FEB339-7248-4314-B413-5E5C9F34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BDB5B5-7CDB-46F1-BB5A-F64A6520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149157C-D016-4AB7-9613-242F8803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FA9A50-4A2D-410C-9145-48FAA76A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A07EFF-B345-4F14-AE44-7FEC6A37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96C0756-3F86-4255-B05A-AC7FA3FD7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F1A9DA3-DA1C-4DA5-8D79-3FA2ADE3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9621290-7414-444F-AB5F-82CB03F8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EFD2FB-E09E-4577-AAE8-3EB19E21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CE31B6-7497-4D47-ACC3-61464B37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28D5A6-8BFE-41CC-B778-3B512417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DF09FE3-1227-43B2-80A1-15BDEAB72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8D6ACFF-A0A6-4E3E-BF39-C941158E7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564A32C-F931-478C-8D59-5768EE6A9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7849120-E618-4987-9008-78EDE8B7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CCD696E-F5A2-4AD7-8A2B-B585968E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6BC68F7-E653-4283-898A-6814D68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5B2D97-3A5F-4B63-AABE-C8132AB9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32802F8-3E7A-40A8-A9D0-0C635D3A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C26E120-EBDF-43AC-BC04-90CF53C2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DCFFAB0-36F5-459C-BF6B-31322947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2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B88B9D9-11D7-49A4-82E8-99BFF6F6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BDC8D01-3CC3-4516-9A5B-61B82233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F480A7-02CE-4AD7-8B00-62439B6F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A04E93-44D1-43D4-A747-7291C41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07F5FA0-8EB5-47FB-B4C9-925EBD5C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176AF44-56D5-4C8E-AED5-3FF13FEE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266FA71-D873-4440-9D37-A80E14F0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5AC29D7-B79C-4891-BF8C-4ACAC046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19888A-AE3F-43BB-8FBC-EF367214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7B6946-9D91-42FD-AD10-6EFAB963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A779AF6-1FD4-410B-A7D5-4088C67B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AC19AC2-BE0C-4882-BA28-26B11B9D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5071DF-D5B7-4A90-9F3C-00603EB4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D18A337-6BFB-4060-A64C-8999E107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DCC8639-3970-49D1-8EAE-076C1A34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3249AFA-56CB-435C-863B-D4C9455F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117AFA-F706-4FD9-84E6-C4BC465D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B60EA0-09E2-45DD-AA64-4747996F1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B16A-E4FA-4F8C-B2C7-5B918E3B22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A5AF3-81BC-4F86-827E-00E047A97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D06C0B-2D0E-4FC1-8C8F-330583D82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8522-C894-4B7C-8230-963658DA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06CA39D-61D5-418A-B3B8-067226A0DFC7}"/>
              </a:ext>
            </a:extLst>
          </p:cNvPr>
          <p:cNvSpPr txBox="1"/>
          <p:nvPr/>
        </p:nvSpPr>
        <p:spPr>
          <a:xfrm>
            <a:off x="7755861" y="4967520"/>
            <a:ext cx="4226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GVHD : Thầy Trần Công Tú</a:t>
            </a:r>
          </a:p>
          <a:p>
            <a:r>
              <a:rPr lang="en-US" sz="2800"/>
              <a:t>SVTH : Nguyễn Đức Tính</a:t>
            </a:r>
          </a:p>
          <a:p>
            <a:r>
              <a:rPr lang="en-US" sz="2800"/>
              <a:t>MSSV : 18110215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6F25AEA-8BE8-40BE-B4B3-F2512CB384A1}"/>
              </a:ext>
            </a:extLst>
          </p:cNvPr>
          <p:cNvSpPr txBox="1"/>
          <p:nvPr/>
        </p:nvSpPr>
        <p:spPr>
          <a:xfrm>
            <a:off x="2241245" y="1121040"/>
            <a:ext cx="8537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Báo cáo cuối kì môn Cấu trúc dữ liệu 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D74AF4B-E582-4503-9D44-8B5DB4799828}"/>
              </a:ext>
            </a:extLst>
          </p:cNvPr>
          <p:cNvSpPr/>
          <p:nvPr/>
        </p:nvSpPr>
        <p:spPr>
          <a:xfrm>
            <a:off x="1413374" y="2162635"/>
            <a:ext cx="93652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Sắp xếp danh sách liên kết bằng phương pháp Merge sort</a:t>
            </a:r>
          </a:p>
        </p:txBody>
      </p:sp>
    </p:spTree>
    <p:extLst>
      <p:ext uri="{BB962C8B-B14F-4D97-AF65-F5344CB8AC3E}">
        <p14:creationId xmlns:p14="http://schemas.microsoft.com/office/powerpoint/2010/main" val="177605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481D073-7F31-4F2D-A695-FCF34AAE5A19}"/>
              </a:ext>
            </a:extLst>
          </p:cNvPr>
          <p:cNvSpPr txBox="1"/>
          <p:nvPr/>
        </p:nvSpPr>
        <p:spPr>
          <a:xfrm>
            <a:off x="502508" y="1235676"/>
            <a:ext cx="534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4.1. Đánh giá kết quả nghiên cứu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63AA7C13-A535-4A50-B824-AD68CFA59198}"/>
              </a:ext>
            </a:extLst>
          </p:cNvPr>
          <p:cNvSpPr/>
          <p:nvPr/>
        </p:nvSpPr>
        <p:spPr>
          <a:xfrm>
            <a:off x="502508" y="3984621"/>
            <a:ext cx="35922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/>
              <a:t>4.2. H</a:t>
            </a:r>
            <a:r>
              <a:rPr lang="vi-VN" sz="3000"/>
              <a:t>ư</a:t>
            </a:r>
            <a:r>
              <a:rPr lang="en-US" sz="3000"/>
              <a:t>ớng phát triển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77EB00F-565C-41A1-BCAB-DD6076519057}"/>
              </a:ext>
            </a:extLst>
          </p:cNvPr>
          <p:cNvSpPr txBox="1"/>
          <p:nvPr/>
        </p:nvSpPr>
        <p:spPr>
          <a:xfrm>
            <a:off x="716692" y="1892641"/>
            <a:ext cx="4436075" cy="169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/>
              <a:t>● </a:t>
            </a:r>
            <a:r>
              <a:rPr lang="vi-VN" sz="2800"/>
              <a:t>Ư</a:t>
            </a:r>
            <a:r>
              <a:rPr lang="en-US" sz="2800"/>
              <a:t>u điểm</a:t>
            </a:r>
          </a:p>
          <a:p>
            <a:pPr>
              <a:lnSpc>
                <a:spcPct val="200000"/>
              </a:lnSpc>
            </a:pPr>
            <a:r>
              <a:rPr lang="en-US" sz="2800"/>
              <a:t>● Nh</a:t>
            </a:r>
            <a:r>
              <a:rPr lang="vi-VN" sz="2800"/>
              <a:t>ư</a:t>
            </a:r>
            <a:r>
              <a:rPr lang="en-US" sz="2800"/>
              <a:t>ợc điểm</a:t>
            </a:r>
          </a:p>
        </p:txBody>
      </p:sp>
    </p:spTree>
    <p:extLst>
      <p:ext uri="{BB962C8B-B14F-4D97-AF65-F5344CB8AC3E}">
        <p14:creationId xmlns:p14="http://schemas.microsoft.com/office/powerpoint/2010/main" val="142547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DC8A4A0C-3AFC-4AC0-9504-BCF7837D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>
            <a:extLst>
              <a:ext uri="{FF2B5EF4-FFF2-40B4-BE49-F238E27FC236}">
                <a16:creationId xmlns:a16="http://schemas.microsoft.com/office/drawing/2014/main" id="{FE651D6A-F88B-44C0-9A2C-867C3669F0F8}"/>
              </a:ext>
            </a:extLst>
          </p:cNvPr>
          <p:cNvSpPr/>
          <p:nvPr/>
        </p:nvSpPr>
        <p:spPr>
          <a:xfrm rot="21250921" flipH="1">
            <a:off x="4860620" y="4642163"/>
            <a:ext cx="4283529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F57C66ED-058C-4A00-967B-C692A95C753C}"/>
              </a:ext>
            </a:extLst>
          </p:cNvPr>
          <p:cNvSpPr/>
          <p:nvPr/>
        </p:nvSpPr>
        <p:spPr>
          <a:xfrm rot="21250921" flipH="1">
            <a:off x="4644919" y="2594706"/>
            <a:ext cx="4283529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A7E4084C-977F-4136-91EF-3027AD6704C6}"/>
              </a:ext>
            </a:extLst>
          </p:cNvPr>
          <p:cNvSpPr/>
          <p:nvPr/>
        </p:nvSpPr>
        <p:spPr>
          <a:xfrm rot="349079">
            <a:off x="3447536" y="3607075"/>
            <a:ext cx="4283529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C09D145E-9880-4475-9FA8-7BA0F20665CD}"/>
              </a:ext>
            </a:extLst>
          </p:cNvPr>
          <p:cNvSpPr/>
          <p:nvPr/>
        </p:nvSpPr>
        <p:spPr>
          <a:xfrm rot="349079">
            <a:off x="3447535" y="1472776"/>
            <a:ext cx="4283529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6B6EA5C-1A2F-46EE-BF09-13DCE9A9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265" y="169255"/>
            <a:ext cx="2111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404040"/>
                </a:solidFill>
                <a:latin typeface="+mn-lt"/>
              </a:rPr>
              <a:t>Nội dung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BD553E3-C366-4294-AFB7-3E59D4B22F4A}"/>
              </a:ext>
            </a:extLst>
          </p:cNvPr>
          <p:cNvSpPr/>
          <p:nvPr/>
        </p:nvSpPr>
        <p:spPr>
          <a:xfrm>
            <a:off x="5222360" y="1114228"/>
            <a:ext cx="517525" cy="1604962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FF658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 Same Side Corner Rectangle 6">
            <a:extLst>
              <a:ext uri="{FF2B5EF4-FFF2-40B4-BE49-F238E27FC236}">
                <a16:creationId xmlns:a16="http://schemas.microsoft.com/office/drawing/2014/main" id="{1BC809DA-B2CC-45A0-A656-7DE58BB3B0ED}"/>
              </a:ext>
            </a:extLst>
          </p:cNvPr>
          <p:cNvSpPr/>
          <p:nvPr/>
        </p:nvSpPr>
        <p:spPr>
          <a:xfrm rot="16200000">
            <a:off x="3310216" y="805459"/>
            <a:ext cx="1062038" cy="27622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E01F8EF7-0EE1-4B86-A12C-C3A3E4E4F21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95896" y="2187378"/>
            <a:ext cx="3279775" cy="1604962"/>
            <a:chOff x="5187951" y="1304132"/>
            <a:chExt cx="3278980" cy="1604168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EDE3040-274A-4AA1-A11A-22E5E9766607}"/>
                </a:ext>
              </a:extLst>
            </p:cNvPr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3D3D3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ound Same Side Corner Rectangle 9">
              <a:extLst>
                <a:ext uri="{FF2B5EF4-FFF2-40B4-BE49-F238E27FC236}">
                  <a16:creationId xmlns:a16="http://schemas.microsoft.com/office/drawing/2014/main" id="{5CB1120F-BB33-4D12-9AAB-2EB245F9C7BA}"/>
                </a:ext>
              </a:extLst>
            </p:cNvPr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9AD9B0C9-C68A-492C-BC51-BBDF6CDF6EC9}"/>
              </a:ext>
            </a:extLst>
          </p:cNvPr>
          <p:cNvGrpSpPr/>
          <p:nvPr/>
        </p:nvGrpSpPr>
        <p:grpSpPr>
          <a:xfrm flipH="1">
            <a:off x="6786684" y="4315036"/>
            <a:ext cx="3278980" cy="1604168"/>
            <a:chOff x="5187951" y="1304132"/>
            <a:chExt cx="3278980" cy="1604168"/>
          </a:xfrm>
          <a:solidFill>
            <a:srgbClr val="FFB236"/>
          </a:solidFill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4F9275C8-7C2B-405F-BA15-ECAF6D239AFA}"/>
                </a:ext>
              </a:extLst>
            </p:cNvPr>
            <p:cNvSpPr/>
            <p:nvPr/>
          </p:nvSpPr>
          <p:spPr>
            <a:xfrm>
              <a:off x="7950200" y="1304132"/>
              <a:ext cx="516731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solidFill>
              <a:srgbClr val="EE93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ound Same Side Corner Rectangle 14">
              <a:extLst>
                <a:ext uri="{FF2B5EF4-FFF2-40B4-BE49-F238E27FC236}">
                  <a16:creationId xmlns:a16="http://schemas.microsoft.com/office/drawing/2014/main" id="{1F3D4535-0448-4186-9820-3C6B5A158DF5}"/>
                </a:ext>
              </a:extLst>
            </p:cNvPr>
            <p:cNvSpPr/>
            <p:nvPr/>
          </p:nvSpPr>
          <p:spPr>
            <a:xfrm rot="16200000">
              <a:off x="6037285" y="994589"/>
              <a:ext cx="1063581" cy="276225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Freeform 16">
            <a:extLst>
              <a:ext uri="{FF2B5EF4-FFF2-40B4-BE49-F238E27FC236}">
                <a16:creationId xmlns:a16="http://schemas.microsoft.com/office/drawing/2014/main" id="{D6FBF645-C1F2-43C1-8DC3-7702BFC87757}"/>
              </a:ext>
            </a:extLst>
          </p:cNvPr>
          <p:cNvSpPr/>
          <p:nvPr/>
        </p:nvSpPr>
        <p:spPr>
          <a:xfrm>
            <a:off x="5222360" y="3257353"/>
            <a:ext cx="517525" cy="1603375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rgbClr val="53C5F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 Same Side Corner Rectangle 17">
            <a:extLst>
              <a:ext uri="{FF2B5EF4-FFF2-40B4-BE49-F238E27FC236}">
                <a16:creationId xmlns:a16="http://schemas.microsoft.com/office/drawing/2014/main" id="{5B953A86-AE62-42D4-8613-8ECFF813AC6A}"/>
              </a:ext>
            </a:extLst>
          </p:cNvPr>
          <p:cNvSpPr/>
          <p:nvPr/>
        </p:nvSpPr>
        <p:spPr>
          <a:xfrm rot="16200000">
            <a:off x="3309422" y="2947791"/>
            <a:ext cx="1063625" cy="27622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ound Single Corner Rectangle 4">
            <a:extLst>
              <a:ext uri="{FF2B5EF4-FFF2-40B4-BE49-F238E27FC236}">
                <a16:creationId xmlns:a16="http://schemas.microsoft.com/office/drawing/2014/main" id="{62C87CB4-E5BB-4DDC-8FC3-18C00C0FB546}"/>
              </a:ext>
            </a:extLst>
          </p:cNvPr>
          <p:cNvSpPr/>
          <p:nvPr/>
        </p:nvSpPr>
        <p:spPr>
          <a:xfrm>
            <a:off x="5733535" y="1115815"/>
            <a:ext cx="1073150" cy="1073150"/>
          </a:xfrm>
          <a:prstGeom prst="round1Rect">
            <a:avLst>
              <a:gd name="adj" fmla="val 50000"/>
            </a:avLst>
          </a:pr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49D67771-1EE0-4FA1-8B6F-B840EB2C498B}"/>
              </a:ext>
            </a:extLst>
          </p:cNvPr>
          <p:cNvSpPr/>
          <p:nvPr/>
        </p:nvSpPr>
        <p:spPr>
          <a:xfrm>
            <a:off x="5733535" y="2188965"/>
            <a:ext cx="1073150" cy="1076325"/>
          </a:xfrm>
          <a:prstGeom prst="rect">
            <a:avLst/>
          </a:pr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ound Single Corner Rectangle 15">
            <a:extLst>
              <a:ext uri="{FF2B5EF4-FFF2-40B4-BE49-F238E27FC236}">
                <a16:creationId xmlns:a16="http://schemas.microsoft.com/office/drawing/2014/main" id="{4741CBD8-A21F-4962-97FC-9A5952EF61C7}"/>
              </a:ext>
            </a:extLst>
          </p:cNvPr>
          <p:cNvSpPr/>
          <p:nvPr/>
        </p:nvSpPr>
        <p:spPr>
          <a:xfrm flipH="1" flipV="1">
            <a:off x="5730360" y="4317803"/>
            <a:ext cx="1074738" cy="1073150"/>
          </a:xfrm>
          <a:prstGeom prst="round1Rect">
            <a:avLst>
              <a:gd name="adj" fmla="val 50000"/>
            </a:avLst>
          </a:pr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97A6C3CF-92B4-42FE-BC95-B20BB9AABECF}"/>
              </a:ext>
            </a:extLst>
          </p:cNvPr>
          <p:cNvSpPr/>
          <p:nvPr/>
        </p:nvSpPr>
        <p:spPr>
          <a:xfrm>
            <a:off x="5733535" y="3260528"/>
            <a:ext cx="1073150" cy="1076325"/>
          </a:xfrm>
          <a:prstGeom prst="rect">
            <a:avLst/>
          </a:pr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82E2E11-D615-4E4E-9041-191687EC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310" y="1326953"/>
            <a:ext cx="842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01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39464713-F999-4C83-9B4C-59B7A7504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310" y="2388990"/>
            <a:ext cx="8429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02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894BF530-DB0D-4EB1-9A4D-382BF070F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310" y="3476428"/>
            <a:ext cx="842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03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85F080A-50F7-4E42-A5E8-BFCBA8D9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310" y="4467028"/>
            <a:ext cx="8429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04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F3B50D65-537E-4FF2-8C37-0DF5699D5864}"/>
              </a:ext>
            </a:extLst>
          </p:cNvPr>
          <p:cNvSpPr/>
          <p:nvPr/>
        </p:nvSpPr>
        <p:spPr>
          <a:xfrm>
            <a:off x="2555360" y="1798440"/>
            <a:ext cx="2667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.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646256B-AB38-4983-9DD6-36856BF09852}"/>
              </a:ext>
            </a:extLst>
          </p:cNvPr>
          <p:cNvSpPr txBox="1"/>
          <p:nvPr/>
        </p:nvSpPr>
        <p:spPr>
          <a:xfrm>
            <a:off x="2743283" y="1586418"/>
            <a:ext cx="241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Khái niệm về DSLK và thuật toán Merge sort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0E62305C-7D14-440E-985E-9EF42941C171}"/>
              </a:ext>
            </a:extLst>
          </p:cNvPr>
          <p:cNvSpPr txBox="1"/>
          <p:nvPr/>
        </p:nvSpPr>
        <p:spPr>
          <a:xfrm>
            <a:off x="7449039" y="280517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Code mẫu cho thuật toán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6939DA7B-783D-4C7A-A149-A54998C08FBC}"/>
              </a:ext>
            </a:extLst>
          </p:cNvPr>
          <p:cNvSpPr txBox="1"/>
          <p:nvPr/>
        </p:nvSpPr>
        <p:spPr>
          <a:xfrm>
            <a:off x="7540023" y="4971119"/>
            <a:ext cx="2104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Đánh giá và kết luận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4B5A25E7-8D22-48A3-9CBF-EDA4CEB81ED9}"/>
              </a:ext>
            </a:extLst>
          </p:cNvPr>
          <p:cNvSpPr txBox="1"/>
          <p:nvPr/>
        </p:nvSpPr>
        <p:spPr>
          <a:xfrm>
            <a:off x="2879123" y="3913417"/>
            <a:ext cx="2143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Cài đặt và kiểm thử</a:t>
            </a:r>
          </a:p>
        </p:txBody>
      </p:sp>
    </p:spTree>
    <p:extLst>
      <p:ext uri="{BB962C8B-B14F-4D97-AF65-F5344CB8AC3E}">
        <p14:creationId xmlns:p14="http://schemas.microsoft.com/office/powerpoint/2010/main" val="10463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40CB737-046D-4349-A5D5-3D6FC760F333}"/>
              </a:ext>
            </a:extLst>
          </p:cNvPr>
          <p:cNvSpPr txBox="1"/>
          <p:nvPr/>
        </p:nvSpPr>
        <p:spPr>
          <a:xfrm>
            <a:off x="395415" y="172995"/>
            <a:ext cx="6870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1.1. Một số khái niệm về danh sách liên kết</a:t>
            </a: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29F76E37-7D64-442B-9DE7-3E33099A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61929"/>
              </p:ext>
            </p:extLst>
          </p:nvPr>
        </p:nvGraphicFramePr>
        <p:xfrm>
          <a:off x="395415" y="904514"/>
          <a:ext cx="11244648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216">
                  <a:extLst>
                    <a:ext uri="{9D8B030D-6E8A-4147-A177-3AD203B41FA5}">
                      <a16:colId xmlns:a16="http://schemas.microsoft.com/office/drawing/2014/main" val="3685736872"/>
                    </a:ext>
                  </a:extLst>
                </a:gridCol>
                <a:gridCol w="3748216">
                  <a:extLst>
                    <a:ext uri="{9D8B030D-6E8A-4147-A177-3AD203B41FA5}">
                      <a16:colId xmlns:a16="http://schemas.microsoft.com/office/drawing/2014/main" val="540420142"/>
                    </a:ext>
                  </a:extLst>
                </a:gridCol>
                <a:gridCol w="3748216">
                  <a:extLst>
                    <a:ext uri="{9D8B030D-6E8A-4147-A177-3AD203B41FA5}">
                      <a16:colId xmlns:a16="http://schemas.microsoft.com/office/drawing/2014/main" val="111766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 dung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 sách liên kết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6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Kích thước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Kích thước cố định</a:t>
                      </a:r>
                    </a:p>
                    <a:p>
                      <a:pPr algn="just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Kích thước thay đổi trong quá trình thêm/ xóa phần tử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Cấp phát bộ nhớ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Tĩnh: Bộ nhớ được cấp phát trong quá trình biên dịch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Động: Bộ nhớ được cấp phát trong quá trình chạy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7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 tự &amp; sắp xếp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 lưu trữ trên một dãy ô nhớ liên tục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 lưu trữ trên các ô nhớ ngẫu nhiên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3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 cập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 cập tới phần tử ngẫu nhiên trực tiếp bằng cách sử dụng chỉ số mảng: O(1)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 cập tới phần tử ngẫu nhiên cần phải duyệt từ đầu/cuối đến phần tử đó: O(n)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9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 kiếm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 kiếm tuyến tính hoặc tìm kiếm nhị phân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 có thể tìm kiếm tuyến tính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6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91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4753D87-16A3-469E-8454-72B97ECF0733}"/>
              </a:ext>
            </a:extLst>
          </p:cNvPr>
          <p:cNvSpPr txBox="1"/>
          <p:nvPr/>
        </p:nvSpPr>
        <p:spPr>
          <a:xfrm>
            <a:off x="383058" y="234779"/>
            <a:ext cx="7154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1.2. Thuật toán sắp xếp Merge sort với Mảng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9C63D8F-D3C7-47F1-9CEE-5A73FB13C908}"/>
              </a:ext>
            </a:extLst>
          </p:cNvPr>
          <p:cNvSpPr txBox="1"/>
          <p:nvPr/>
        </p:nvSpPr>
        <p:spPr>
          <a:xfrm>
            <a:off x="730850" y="991948"/>
            <a:ext cx="748819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mergeSort(arr[], l, r)</a:t>
            </a:r>
          </a:p>
          <a:p>
            <a:pPr algn="just"/>
            <a:r>
              <a:rPr lang="en-US" sz="2400"/>
              <a:t>If r &gt; l</a:t>
            </a:r>
          </a:p>
          <a:p>
            <a:pPr algn="just"/>
            <a:r>
              <a:rPr lang="en-US" sz="2400"/>
              <a:t>     1. Tìm chỉ số nằm giữa mảng để chia mảng thành 2 nửa:</a:t>
            </a:r>
          </a:p>
          <a:p>
            <a:pPr algn="just"/>
            <a:r>
              <a:rPr lang="en-US" sz="2400"/>
              <a:t>             middle m = (l+r)/2 hay m = l + (r-l)/2</a:t>
            </a:r>
          </a:p>
          <a:p>
            <a:pPr algn="just"/>
            <a:r>
              <a:rPr lang="en-US" sz="2400"/>
              <a:t>     2. Gọi đệ quy hàm mergeSort cho nửa đầu tiên:  </a:t>
            </a:r>
          </a:p>
          <a:p>
            <a:pPr algn="just"/>
            <a:r>
              <a:rPr lang="en-US" sz="2400"/>
              <a:t>             mergeSort(arr, l, m)</a:t>
            </a:r>
          </a:p>
          <a:p>
            <a:pPr algn="just"/>
            <a:r>
              <a:rPr lang="en-US" sz="2400"/>
              <a:t>     3. Gọi đệ quy hàm mergeSort cho nửa thứ hai:</a:t>
            </a:r>
          </a:p>
          <a:p>
            <a:pPr algn="just"/>
            <a:r>
              <a:rPr lang="en-US" sz="2400"/>
              <a:t>             mergeSort(arr, m+1, r)</a:t>
            </a:r>
          </a:p>
          <a:p>
            <a:pPr algn="just"/>
            <a:r>
              <a:rPr lang="en-US" sz="2400"/>
              <a:t>     4. Gộp 2 nửa mảng đã sắp xếp ở (2) và (3):</a:t>
            </a:r>
          </a:p>
          <a:p>
            <a:pPr algn="just"/>
            <a:r>
              <a:rPr lang="en-US" sz="2400"/>
              <a:t>             merge(arr, l, m, r)</a:t>
            </a:r>
          </a:p>
          <a:p>
            <a:endParaRPr lang="en-US"/>
          </a:p>
        </p:txBody>
      </p:sp>
      <p:pic>
        <p:nvPicPr>
          <p:cNvPr id="6" name="Ảnh 2">
            <a:extLst>
              <a:ext uri="{FF2B5EF4-FFF2-40B4-BE49-F238E27FC236}">
                <a16:creationId xmlns:a16="http://schemas.microsoft.com/office/drawing/2014/main" id="{DC5F14CD-D39D-4CF4-AAC7-55D26DF8E0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67" y="770242"/>
            <a:ext cx="5886450" cy="599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97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D92EB3E-1905-4C80-B8B1-B03C59120FA9}"/>
              </a:ext>
            </a:extLst>
          </p:cNvPr>
          <p:cNvSpPr txBox="1"/>
          <p:nvPr/>
        </p:nvSpPr>
        <p:spPr>
          <a:xfrm>
            <a:off x="457200" y="222422"/>
            <a:ext cx="8513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1.3. Cách hàm merge hoạt động khi gộp hai mảng con</a:t>
            </a:r>
          </a:p>
        </p:txBody>
      </p:sp>
      <p:pic>
        <p:nvPicPr>
          <p:cNvPr id="3" name="Ảnh 2">
            <a:extLst>
              <a:ext uri="{FF2B5EF4-FFF2-40B4-BE49-F238E27FC236}">
                <a16:creationId xmlns:a16="http://schemas.microsoft.com/office/drawing/2014/main" id="{40D41DA6-2AAA-45C8-9D4A-820FF25D57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776420"/>
            <a:ext cx="5886450" cy="599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0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40C4121-944C-4C31-9277-A961FBA5BC54}"/>
              </a:ext>
            </a:extLst>
          </p:cNvPr>
          <p:cNvSpPr txBox="1"/>
          <p:nvPr/>
        </p:nvSpPr>
        <p:spPr>
          <a:xfrm>
            <a:off x="363836" y="238205"/>
            <a:ext cx="9014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1.4. Thuật toán sắp xếp Merge sort với danh sách liên kết</a:t>
            </a:r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0D3CA02A-4784-4BE2-AECD-252E9C6DB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41706"/>
              </p:ext>
            </p:extLst>
          </p:nvPr>
        </p:nvGraphicFramePr>
        <p:xfrm>
          <a:off x="987511" y="1260251"/>
          <a:ext cx="1021697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816">
                  <a:extLst>
                    <a:ext uri="{9D8B030D-6E8A-4147-A177-3AD203B41FA5}">
                      <a16:colId xmlns:a16="http://schemas.microsoft.com/office/drawing/2014/main" val="3863436089"/>
                    </a:ext>
                  </a:extLst>
                </a:gridCol>
                <a:gridCol w="5097162">
                  <a:extLst>
                    <a:ext uri="{9D8B030D-6E8A-4147-A177-3AD203B41FA5}">
                      <a16:colId xmlns:a16="http://schemas.microsoft.com/office/drawing/2014/main" val="363213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Mergesort với mảng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Mergesort với danh sách liên kết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7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 tử mid dễ dàng tìm kiếm được bằng cách: mid = (left + right) / 2 hay </a:t>
                      </a:r>
                    </a:p>
                    <a:p>
                      <a:pPr algn="just"/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 = left + (right – left) / 2 với trường hợp right, left lớn để tránh tràn số.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 tử mid tìm được khó khăn hơn. Phải duyệt từ đầu danh sách bằng hai con trỏ.</a:t>
                      </a:r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3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 giá trị được lưu trữ trên các ô nhớ liên tục.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 giá trị được lưu trữ trên các ô nhớ ngẫu nhiên.</a:t>
                      </a:r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88232"/>
                  </a:ext>
                </a:extLst>
              </a:tr>
            </a:tbl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43637C5-0B63-4FD6-8902-C4715719A1B1}"/>
              </a:ext>
            </a:extLst>
          </p:cNvPr>
          <p:cNvSpPr txBox="1"/>
          <p:nvPr/>
        </p:nvSpPr>
        <p:spPr>
          <a:xfrm>
            <a:off x="2273643" y="4073175"/>
            <a:ext cx="7644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/>
              <a:t>Bảng so sánh khi Merge sort với Mảng và với danh sách liên kết</a:t>
            </a:r>
          </a:p>
        </p:txBody>
      </p:sp>
    </p:spTree>
    <p:extLst>
      <p:ext uri="{BB962C8B-B14F-4D97-AF65-F5344CB8AC3E}">
        <p14:creationId xmlns:p14="http://schemas.microsoft.com/office/powerpoint/2010/main" val="32971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369F57E-1072-475D-A822-93038A875B34}"/>
              </a:ext>
            </a:extLst>
          </p:cNvPr>
          <p:cNvSpPr txBox="1"/>
          <p:nvPr/>
        </p:nvSpPr>
        <p:spPr>
          <a:xfrm>
            <a:off x="444843" y="185352"/>
            <a:ext cx="3917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2.1. Các b</a:t>
            </a:r>
            <a:r>
              <a:rPr lang="vi-VN" sz="3000"/>
              <a:t>ư</a:t>
            </a:r>
            <a:r>
              <a:rPr lang="en-US" sz="3000"/>
              <a:t>ớc thực hiện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E1379C1-4201-4DB0-9AE3-52756619CBE7}"/>
              </a:ext>
            </a:extLst>
          </p:cNvPr>
          <p:cNvSpPr txBox="1"/>
          <p:nvPr/>
        </p:nvSpPr>
        <p:spPr>
          <a:xfrm>
            <a:off x="1214051" y="1874728"/>
            <a:ext cx="9763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B1: Tạo ra hai danh sách rỗng L1 và L2. </a:t>
            </a:r>
          </a:p>
          <a:p>
            <a:pPr algn="just"/>
            <a:r>
              <a:rPr lang="en-US" sz="2800"/>
              <a:t>B2: Tách danh sách L ban đầu thành hai danh sách L1 và L2 vừa tạo.</a:t>
            </a:r>
          </a:p>
          <a:p>
            <a:pPr algn="just"/>
            <a:r>
              <a:rPr lang="en-US" sz="2800"/>
              <a:t>B3: Thực hiện đệ quy bước 2 cho đến khi hai danh sách con chỉ gồm một phần tử duy nhất.</a:t>
            </a:r>
          </a:p>
          <a:p>
            <a:pPr algn="just"/>
            <a:r>
              <a:rPr lang="en-US" sz="2800"/>
              <a:t>B4: Thực hiện gộp hai danh sách L1 và L2 thành danh sách L theo thứ tự tăng dần hay giảm dần tùy theo yêu cầu đề bài.</a:t>
            </a:r>
          </a:p>
        </p:txBody>
      </p:sp>
    </p:spTree>
    <p:extLst>
      <p:ext uri="{BB962C8B-B14F-4D97-AF65-F5344CB8AC3E}">
        <p14:creationId xmlns:p14="http://schemas.microsoft.com/office/powerpoint/2010/main" val="419587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1DDBAC1C-38BD-4DA9-AC1A-A9DC6D5FF1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59" y="672867"/>
            <a:ext cx="7920682" cy="57084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3AEEC37-355E-45AF-9055-CA4CAC8ECD27}"/>
              </a:ext>
            </a:extLst>
          </p:cNvPr>
          <p:cNvSpPr txBox="1"/>
          <p:nvPr/>
        </p:nvSpPr>
        <p:spPr>
          <a:xfrm>
            <a:off x="629679" y="199896"/>
            <a:ext cx="6599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2.2. Code mẫu cho thuật toán Merge sort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693AC37-DE2F-482C-8F20-45C19EB31F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88" y="949669"/>
            <a:ext cx="5126121" cy="367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E6E5AAC-53FF-4574-8AB7-B30FE394E0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59" y="753894"/>
            <a:ext cx="7440827" cy="5718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3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59D3532-56A7-4BFA-B6DE-4027431EA6B2}"/>
              </a:ext>
            </a:extLst>
          </p:cNvPr>
          <p:cNvSpPr txBox="1"/>
          <p:nvPr/>
        </p:nvSpPr>
        <p:spPr>
          <a:xfrm>
            <a:off x="506626" y="146509"/>
            <a:ext cx="3657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3. Cài đặt và kiểm thử</a:t>
            </a:r>
          </a:p>
        </p:txBody>
      </p:sp>
    </p:spTree>
    <p:extLst>
      <p:ext uri="{BB962C8B-B14F-4D97-AF65-F5344CB8AC3E}">
        <p14:creationId xmlns:p14="http://schemas.microsoft.com/office/powerpoint/2010/main" val="360372062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681</Words>
  <Application>Microsoft Office PowerPoint</Application>
  <PresentationFormat>Màn hình rộng</PresentationFormat>
  <Paragraphs>66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Tinh NguyenDuc</dc:creator>
  <cp:lastModifiedBy>Tinh NguyenDuc</cp:lastModifiedBy>
  <cp:revision>17</cp:revision>
  <dcterms:created xsi:type="dcterms:W3CDTF">2019-12-13T09:44:35Z</dcterms:created>
  <dcterms:modified xsi:type="dcterms:W3CDTF">2019-12-14T07:54:38Z</dcterms:modified>
</cp:coreProperties>
</file>