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Lst>
  <p:notesMasterIdLst>
    <p:notesMasterId r:id="rId7"/>
  </p:notesMasterIdLst>
  <p:handoutMasterIdLst>
    <p:handoutMasterId r:id="rId8"/>
  </p:handoutMasterIdLst>
  <p:sldIdLst>
    <p:sldId id="433" r:id="rId5"/>
    <p:sldId id="434" r:id="rId6"/>
  </p:sldIdLst>
  <p:sldSz cx="9144000" cy="6858000" type="screen4x3"/>
  <p:notesSz cx="6888163" cy="100203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39" userDrawn="1">
          <p15:clr>
            <a:srgbClr val="A4A3A4"/>
          </p15:clr>
        </p15:guide>
        <p15:guide id="2" pos="2993" userDrawn="1">
          <p15:clr>
            <a:srgbClr val="A4A3A4"/>
          </p15:clr>
        </p15:guide>
        <p15:guide id="3" pos="2766" userDrawn="1">
          <p15:clr>
            <a:srgbClr val="A4A3A4"/>
          </p15:clr>
        </p15:guide>
        <p15:guide id="4" pos="5420" userDrawn="1">
          <p15:clr>
            <a:srgbClr val="A4A3A4"/>
          </p15:clr>
        </p15:guide>
        <p15:guide id="5" orient="horz" pos="3770" userDrawn="1">
          <p15:clr>
            <a:srgbClr val="A4A3A4"/>
          </p15:clr>
        </p15:guide>
        <p15:guide id="6" orient="horz" pos="11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F6D7F9"/>
    <a:srgbClr val="BCF4D3"/>
    <a:srgbClr val="F36F55"/>
    <a:srgbClr val="EC60C7"/>
    <a:srgbClr val="5BD2FF"/>
    <a:srgbClr val="9966FF"/>
    <a:srgbClr val="FF8200"/>
    <a:srgbClr val="FEF5EC"/>
    <a:srgbClr val="AA8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04" d="100"/>
          <a:sy n="104" d="100"/>
        </p:scale>
        <p:origin x="1734" y="114"/>
      </p:cViewPr>
      <p:guideLst>
        <p:guide pos="339"/>
        <p:guide pos="2993"/>
        <p:guide pos="2766"/>
        <p:guide pos="5420"/>
        <p:guide orient="horz" pos="3770"/>
        <p:guide orient="horz" pos="11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389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2755"/>
          </a:xfrm>
          <a:prstGeom prst="rect">
            <a:avLst/>
          </a:prstGeom>
        </p:spPr>
        <p:txBody>
          <a:bodyPr vert="horz" lIns="92446" tIns="46223" rIns="92446" bIns="46223" rtlCol="0"/>
          <a:lstStyle>
            <a:lvl1pPr algn="l">
              <a:defRPr sz="1200"/>
            </a:lvl1pPr>
          </a:lstStyle>
          <a:p>
            <a:endParaRPr lang="en-GB"/>
          </a:p>
        </p:txBody>
      </p:sp>
      <p:sp>
        <p:nvSpPr>
          <p:cNvPr id="3" name="Date Placeholder 2"/>
          <p:cNvSpPr>
            <a:spLocks noGrp="1"/>
          </p:cNvSpPr>
          <p:nvPr>
            <p:ph type="dt" sz="quarter" idx="1"/>
          </p:nvPr>
        </p:nvSpPr>
        <p:spPr>
          <a:xfrm>
            <a:off x="3901699" y="0"/>
            <a:ext cx="2984870" cy="502755"/>
          </a:xfrm>
          <a:prstGeom prst="rect">
            <a:avLst/>
          </a:prstGeom>
        </p:spPr>
        <p:txBody>
          <a:bodyPr vert="horz" lIns="92446" tIns="46223" rIns="92446" bIns="46223" rtlCol="0"/>
          <a:lstStyle>
            <a:lvl1pPr algn="r">
              <a:defRPr sz="1200"/>
            </a:lvl1pPr>
          </a:lstStyle>
          <a:p>
            <a:fld id="{92C9C343-9D2E-474D-81C8-5570FB32A576}" type="datetimeFigureOut">
              <a:rPr lang="en-GB" smtClean="0"/>
              <a:t>31/10/2019</a:t>
            </a:fld>
            <a:endParaRPr lang="en-GB"/>
          </a:p>
        </p:txBody>
      </p:sp>
      <p:sp>
        <p:nvSpPr>
          <p:cNvPr id="4" name="Footer Placeholder 3"/>
          <p:cNvSpPr>
            <a:spLocks noGrp="1"/>
          </p:cNvSpPr>
          <p:nvPr>
            <p:ph type="ftr" sz="quarter" idx="2"/>
          </p:nvPr>
        </p:nvSpPr>
        <p:spPr>
          <a:xfrm>
            <a:off x="1" y="9517547"/>
            <a:ext cx="2984870" cy="502754"/>
          </a:xfrm>
          <a:prstGeom prst="rect">
            <a:avLst/>
          </a:prstGeom>
        </p:spPr>
        <p:txBody>
          <a:bodyPr vert="horz" lIns="92446" tIns="46223" rIns="92446" bIns="46223" rtlCol="0" anchor="b"/>
          <a:lstStyle>
            <a:lvl1pPr algn="l">
              <a:defRPr sz="1200"/>
            </a:lvl1pPr>
          </a:lstStyle>
          <a:p>
            <a:endParaRPr lang="en-GB"/>
          </a:p>
        </p:txBody>
      </p:sp>
      <p:sp>
        <p:nvSpPr>
          <p:cNvPr id="5" name="Slide Number Placeholder 4"/>
          <p:cNvSpPr>
            <a:spLocks noGrp="1"/>
          </p:cNvSpPr>
          <p:nvPr>
            <p:ph type="sldNum" sz="quarter" idx="3"/>
          </p:nvPr>
        </p:nvSpPr>
        <p:spPr>
          <a:xfrm>
            <a:off x="3901699" y="9517547"/>
            <a:ext cx="2984870" cy="502754"/>
          </a:xfrm>
          <a:prstGeom prst="rect">
            <a:avLst/>
          </a:prstGeom>
        </p:spPr>
        <p:txBody>
          <a:bodyPr vert="horz" lIns="92446" tIns="46223" rIns="92446" bIns="46223" rtlCol="0" anchor="b"/>
          <a:lstStyle>
            <a:lvl1pPr algn="r">
              <a:defRPr sz="1200"/>
            </a:lvl1pPr>
          </a:lstStyle>
          <a:p>
            <a:fld id="{052945B9-B892-4937-96B1-B07A20478B08}" type="slidenum">
              <a:rPr lang="en-GB" smtClean="0"/>
              <a:t>‹N°›</a:t>
            </a:fld>
            <a:endParaRPr lang="en-GB"/>
          </a:p>
        </p:txBody>
      </p:sp>
    </p:spTree>
    <p:extLst>
      <p:ext uri="{BB962C8B-B14F-4D97-AF65-F5344CB8AC3E}">
        <p14:creationId xmlns:p14="http://schemas.microsoft.com/office/powerpoint/2010/main" val="2957227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2755"/>
          </a:xfrm>
          <a:prstGeom prst="rect">
            <a:avLst/>
          </a:prstGeom>
        </p:spPr>
        <p:txBody>
          <a:bodyPr vert="horz" lIns="92446" tIns="46223" rIns="92446" bIns="46223" rtlCol="0"/>
          <a:lstStyle>
            <a:lvl1pPr algn="l">
              <a:defRPr sz="1200"/>
            </a:lvl1pPr>
          </a:lstStyle>
          <a:p>
            <a:endParaRPr lang="fr-FR"/>
          </a:p>
        </p:txBody>
      </p:sp>
      <p:sp>
        <p:nvSpPr>
          <p:cNvPr id="3" name="Date Placeholder 2"/>
          <p:cNvSpPr>
            <a:spLocks noGrp="1"/>
          </p:cNvSpPr>
          <p:nvPr>
            <p:ph type="dt" idx="1"/>
          </p:nvPr>
        </p:nvSpPr>
        <p:spPr>
          <a:xfrm>
            <a:off x="3901699" y="0"/>
            <a:ext cx="2984870" cy="502755"/>
          </a:xfrm>
          <a:prstGeom prst="rect">
            <a:avLst/>
          </a:prstGeom>
        </p:spPr>
        <p:txBody>
          <a:bodyPr vert="horz" lIns="92446" tIns="46223" rIns="92446" bIns="46223" rtlCol="0"/>
          <a:lstStyle>
            <a:lvl1pPr algn="r">
              <a:defRPr sz="1200"/>
            </a:lvl1pPr>
          </a:lstStyle>
          <a:p>
            <a:fld id="{E878BE4F-E4D4-4458-97D0-5CC43892A95A}" type="datetimeFigureOut">
              <a:rPr lang="fr-FR" smtClean="0"/>
              <a:t>31/10/2019</a:t>
            </a:fld>
            <a:endParaRPr lang="fr-FR"/>
          </a:p>
        </p:txBody>
      </p:sp>
      <p:sp>
        <p:nvSpPr>
          <p:cNvPr id="4" name="Slide Image Placeholder 3"/>
          <p:cNvSpPr>
            <a:spLocks noGrp="1" noRot="1" noChangeAspect="1"/>
          </p:cNvSpPr>
          <p:nvPr>
            <p:ph type="sldImg" idx="2"/>
          </p:nvPr>
        </p:nvSpPr>
        <p:spPr>
          <a:xfrm>
            <a:off x="1189038" y="1252538"/>
            <a:ext cx="4510087" cy="3381375"/>
          </a:xfrm>
          <a:prstGeom prst="rect">
            <a:avLst/>
          </a:prstGeom>
          <a:noFill/>
          <a:ln w="12700">
            <a:solidFill>
              <a:prstClr val="black"/>
            </a:solidFill>
          </a:ln>
        </p:spPr>
        <p:txBody>
          <a:bodyPr vert="horz" lIns="92446" tIns="46223" rIns="92446" bIns="46223" rtlCol="0" anchor="ctr"/>
          <a:lstStyle/>
          <a:p>
            <a:endParaRPr lang="fr-FR"/>
          </a:p>
        </p:txBody>
      </p:sp>
      <p:sp>
        <p:nvSpPr>
          <p:cNvPr id="5" name="Notes Placeholder 4"/>
          <p:cNvSpPr>
            <a:spLocks noGrp="1"/>
          </p:cNvSpPr>
          <p:nvPr>
            <p:ph type="body" sz="quarter" idx="3"/>
          </p:nvPr>
        </p:nvSpPr>
        <p:spPr>
          <a:xfrm>
            <a:off x="688817" y="4822269"/>
            <a:ext cx="5510530" cy="3945493"/>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1" y="9517547"/>
            <a:ext cx="2984870" cy="502754"/>
          </a:xfrm>
          <a:prstGeom prst="rect">
            <a:avLst/>
          </a:prstGeom>
        </p:spPr>
        <p:txBody>
          <a:bodyPr vert="horz" lIns="92446" tIns="46223" rIns="92446" bIns="46223" rtlCol="0" anchor="b"/>
          <a:lstStyle>
            <a:lvl1pPr algn="l">
              <a:defRPr sz="1200"/>
            </a:lvl1pPr>
          </a:lstStyle>
          <a:p>
            <a:endParaRPr lang="fr-FR"/>
          </a:p>
        </p:txBody>
      </p:sp>
      <p:sp>
        <p:nvSpPr>
          <p:cNvPr id="7" name="Slide Number Placeholder 6"/>
          <p:cNvSpPr>
            <a:spLocks noGrp="1"/>
          </p:cNvSpPr>
          <p:nvPr>
            <p:ph type="sldNum" sz="quarter" idx="5"/>
          </p:nvPr>
        </p:nvSpPr>
        <p:spPr>
          <a:xfrm>
            <a:off x="3901699" y="9517547"/>
            <a:ext cx="2984870" cy="502754"/>
          </a:xfrm>
          <a:prstGeom prst="rect">
            <a:avLst/>
          </a:prstGeom>
        </p:spPr>
        <p:txBody>
          <a:bodyPr vert="horz" lIns="92446" tIns="46223" rIns="92446" bIns="46223" rtlCol="0" anchor="b"/>
          <a:lstStyle>
            <a:lvl1pPr algn="r">
              <a:defRPr sz="1200"/>
            </a:lvl1pPr>
          </a:lstStyle>
          <a:p>
            <a:fld id="{D141A5EE-B326-4D57-95A9-4D912C7A09B9}" type="slidenum">
              <a:rPr lang="fr-FR" smtClean="0"/>
              <a:t>‹N°›</a:t>
            </a:fld>
            <a:endParaRPr lang="fr-FR"/>
          </a:p>
        </p:txBody>
      </p:sp>
    </p:spTree>
    <p:extLst>
      <p:ext uri="{BB962C8B-B14F-4D97-AF65-F5344CB8AC3E}">
        <p14:creationId xmlns:p14="http://schemas.microsoft.com/office/powerpoint/2010/main" val="170744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52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81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7008734" y="6362670"/>
            <a:ext cx="1481175" cy="107722"/>
          </a:xfrm>
          <a:prstGeom prst="rect">
            <a:avLst/>
          </a:prstGeom>
        </p:spPr>
        <p:txBody>
          <a:bodyPr/>
          <a:lstStyle/>
          <a:p>
            <a:r>
              <a:rPr lang="en-GB"/>
              <a:t>Confidential</a:t>
            </a:r>
            <a:endParaRPr lang="en-GB" dirty="0"/>
          </a:p>
        </p:txBody>
      </p:sp>
      <p:sp>
        <p:nvSpPr>
          <p:cNvPr id="4" name="Date Placeholder 33"/>
          <p:cNvSpPr>
            <a:spLocks noGrp="1"/>
          </p:cNvSpPr>
          <p:nvPr>
            <p:ph type="dt" sz="half" idx="2"/>
          </p:nvPr>
        </p:nvSpPr>
        <p:spPr>
          <a:xfrm>
            <a:off x="7611463" y="6470557"/>
            <a:ext cx="878446" cy="123111"/>
          </a:xfrm>
          <a:prstGeom prst="rect">
            <a:avLst/>
          </a:prstGeom>
        </p:spPr>
        <p:txBody>
          <a:bodyPr vert="horz" wrap="none" lIns="0" tIns="0" rIns="0" bIns="0" rtlCol="0" anchor="t">
            <a:spAutoFit/>
          </a:bodyPr>
          <a:lstStyle>
            <a:lvl1pPr algn="r">
              <a:defRPr sz="800">
                <a:solidFill>
                  <a:schemeClr val="accent5"/>
                </a:solidFill>
              </a:defRPr>
            </a:lvl1pPr>
          </a:lstStyle>
          <a:p>
            <a:r>
              <a:rPr lang="en-US"/>
              <a:t>Confidential – Date</a:t>
            </a:r>
            <a:endParaRPr lang="en-GB" dirty="0"/>
          </a:p>
        </p:txBody>
      </p:sp>
      <p:sp>
        <p:nvSpPr>
          <p:cNvPr id="5" name="Title 4"/>
          <p:cNvSpPr>
            <a:spLocks noGrp="1"/>
          </p:cNvSpPr>
          <p:nvPr>
            <p:ph type="title" hasCustomPrompt="1"/>
          </p:nvPr>
        </p:nvSpPr>
        <p:spPr>
          <a:xfrm>
            <a:off x="762815" y="357742"/>
            <a:ext cx="7868894" cy="276999"/>
          </a:xfrm>
        </p:spPr>
        <p:txBody>
          <a:bodyPr/>
          <a:lstStyle>
            <a:lvl1pPr>
              <a:defRPr sz="2400" cap="none">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239219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540000" y="1800000"/>
            <a:ext cx="8064000" cy="127163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 name="Title 2"/>
          <p:cNvSpPr>
            <a:spLocks noGrp="1"/>
          </p:cNvSpPr>
          <p:nvPr>
            <p:ph type="title" hasCustomPrompt="1"/>
          </p:nvPr>
        </p:nvSpPr>
        <p:spPr>
          <a:xfrm>
            <a:off x="818234" y="399306"/>
            <a:ext cx="7868894" cy="276999"/>
          </a:xfrm>
        </p:spPr>
        <p:txBody>
          <a:bodyPr/>
          <a:lstStyle>
            <a:lvl1pPr>
              <a:defRPr sz="2400" cap="none">
                <a:latin typeface="+mn-lt"/>
              </a:defRPr>
            </a:lvl1pPr>
          </a:lstStyle>
          <a:p>
            <a:r>
              <a:rPr lang="en-US" noProof="0" dirty="0"/>
              <a:t>Click to edit master title style</a:t>
            </a:r>
            <a:endParaRPr lang="en-GB" noProof="0" dirty="0"/>
          </a:p>
        </p:txBody>
      </p:sp>
      <p:sp>
        <p:nvSpPr>
          <p:cNvPr id="4" name="Text Placeholder 3"/>
          <p:cNvSpPr>
            <a:spLocks noGrp="1"/>
          </p:cNvSpPr>
          <p:nvPr>
            <p:ph type="body" sz="quarter" idx="12" hasCustomPrompt="1"/>
          </p:nvPr>
        </p:nvSpPr>
        <p:spPr>
          <a:xfrm>
            <a:off x="540000" y="1317383"/>
            <a:ext cx="8064000" cy="333375"/>
          </a:xfrm>
        </p:spPr>
        <p:txBody>
          <a:bodyPr/>
          <a:lstStyle>
            <a:lvl1pPr marL="0" indent="0">
              <a:buNone/>
              <a:defRPr sz="1800" b="0">
                <a:solidFill>
                  <a:schemeClr val="accent3"/>
                </a:solidFill>
                <a:latin typeface="+mn-lt"/>
              </a:defRPr>
            </a:lvl1pPr>
            <a:lvl2pPr>
              <a:defRPr sz="1600" b="0">
                <a:solidFill>
                  <a:schemeClr val="accent3"/>
                </a:solidFill>
                <a:latin typeface="+mj-lt"/>
              </a:defRPr>
            </a:lvl2pPr>
            <a:lvl3pPr>
              <a:defRPr sz="1100" b="0">
                <a:solidFill>
                  <a:schemeClr val="accent3"/>
                </a:solidFill>
                <a:latin typeface="+mj-lt"/>
              </a:defRPr>
            </a:lvl3pPr>
            <a:lvl4pPr>
              <a:defRPr sz="1050" b="0">
                <a:solidFill>
                  <a:schemeClr val="accent3"/>
                </a:solidFill>
                <a:latin typeface="+mj-lt"/>
              </a:defRPr>
            </a:lvl4pPr>
            <a:lvl5pPr>
              <a:defRPr sz="1400" b="0">
                <a:solidFill>
                  <a:schemeClr val="accent3"/>
                </a:solidFill>
                <a:latin typeface="+mj-lt"/>
              </a:defRPr>
            </a:lvl5pPr>
          </a:lstStyle>
          <a:p>
            <a:pPr lvl="0"/>
            <a:r>
              <a:rPr lang="en-GB" noProof="0"/>
              <a:t>Click to edit Master text styles</a:t>
            </a:r>
          </a:p>
        </p:txBody>
      </p:sp>
      <p:sp>
        <p:nvSpPr>
          <p:cNvPr id="2" name="Footer Placeholder 1"/>
          <p:cNvSpPr>
            <a:spLocks noGrp="1"/>
          </p:cNvSpPr>
          <p:nvPr>
            <p:ph type="ftr" sz="quarter" idx="14"/>
          </p:nvPr>
        </p:nvSpPr>
        <p:spPr>
          <a:xfrm>
            <a:off x="7008734" y="6362670"/>
            <a:ext cx="1481175" cy="107722"/>
          </a:xfrm>
          <a:prstGeom prst="rect">
            <a:avLst/>
          </a:prstGeom>
        </p:spPr>
        <p:txBody>
          <a:bodyPr/>
          <a:lstStyle/>
          <a:p>
            <a:r>
              <a:rPr lang="en-GB"/>
              <a:t>Confidential</a:t>
            </a:r>
            <a:endParaRPr lang="en-GB" dirty="0"/>
          </a:p>
        </p:txBody>
      </p:sp>
      <p:sp>
        <p:nvSpPr>
          <p:cNvPr id="6" name="Date Placeholder 33"/>
          <p:cNvSpPr>
            <a:spLocks noGrp="1"/>
          </p:cNvSpPr>
          <p:nvPr>
            <p:ph type="dt" sz="half" idx="2"/>
          </p:nvPr>
        </p:nvSpPr>
        <p:spPr>
          <a:xfrm>
            <a:off x="7611463" y="6470557"/>
            <a:ext cx="878446" cy="123111"/>
          </a:xfrm>
          <a:prstGeom prst="rect">
            <a:avLst/>
          </a:prstGeom>
        </p:spPr>
        <p:txBody>
          <a:bodyPr vert="horz" wrap="none" lIns="0" tIns="0" rIns="0" bIns="0" rtlCol="0" anchor="t">
            <a:spAutoFit/>
          </a:bodyPr>
          <a:lstStyle>
            <a:lvl1pPr algn="r">
              <a:defRPr sz="800">
                <a:solidFill>
                  <a:schemeClr val="accent5"/>
                </a:solidFill>
              </a:defRPr>
            </a:lvl1pPr>
          </a:lstStyle>
          <a:p>
            <a:r>
              <a:rPr lang="en-US"/>
              <a:t>Confidential – Date</a:t>
            </a:r>
            <a:endParaRPr lang="en-GB" dirty="0"/>
          </a:p>
        </p:txBody>
      </p:sp>
    </p:spTree>
    <p:extLst>
      <p:ext uri="{BB962C8B-B14F-4D97-AF65-F5344CB8AC3E}">
        <p14:creationId xmlns:p14="http://schemas.microsoft.com/office/powerpoint/2010/main" val="247588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pères">
    <p:spTree>
      <p:nvGrpSpPr>
        <p:cNvPr id="1" name=""/>
        <p:cNvGrpSpPr/>
        <p:nvPr/>
      </p:nvGrpSpPr>
      <p:grpSpPr>
        <a:xfrm>
          <a:off x="0" y="0"/>
          <a:ext cx="0" cy="0"/>
          <a:chOff x="0" y="0"/>
          <a:chExt cx="0" cy="0"/>
        </a:xfrm>
      </p:grpSpPr>
      <p:grpSp>
        <p:nvGrpSpPr>
          <p:cNvPr id="7" name="Groupe 6"/>
          <p:cNvGrpSpPr/>
          <p:nvPr/>
        </p:nvGrpSpPr>
        <p:grpSpPr>
          <a:xfrm>
            <a:off x="539715" y="2896782"/>
            <a:ext cx="8064571" cy="3163287"/>
            <a:chOff x="539715" y="2896782"/>
            <a:chExt cx="8064571" cy="3163287"/>
          </a:xfrm>
        </p:grpSpPr>
        <p:grpSp>
          <p:nvGrpSpPr>
            <p:cNvPr id="8" name="Groupe 7"/>
            <p:cNvGrpSpPr/>
            <p:nvPr/>
          </p:nvGrpSpPr>
          <p:grpSpPr>
            <a:xfrm>
              <a:off x="539715" y="2896782"/>
              <a:ext cx="8064571" cy="720000"/>
              <a:chOff x="539715" y="2896782"/>
              <a:chExt cx="8064571" cy="720000"/>
            </a:xfrm>
          </p:grpSpPr>
          <p:sp>
            <p:nvSpPr>
              <p:cNvPr id="17" name="Rectangle 16"/>
              <p:cNvSpPr/>
              <p:nvPr/>
            </p:nvSpPr>
            <p:spPr>
              <a:xfrm>
                <a:off x="539715" y="2896782"/>
                <a:ext cx="19188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sp>
            <p:nvSpPr>
              <p:cNvPr id="18" name="Rectangle 17"/>
              <p:cNvSpPr/>
              <p:nvPr/>
            </p:nvSpPr>
            <p:spPr>
              <a:xfrm>
                <a:off x="2588305" y="2896782"/>
                <a:ext cx="19188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sp>
            <p:nvSpPr>
              <p:cNvPr id="19" name="Rectangle 18"/>
              <p:cNvSpPr/>
              <p:nvPr/>
            </p:nvSpPr>
            <p:spPr>
              <a:xfrm>
                <a:off x="4636895" y="2896782"/>
                <a:ext cx="19188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sp>
            <p:nvSpPr>
              <p:cNvPr id="20" name="Rectangle 19"/>
              <p:cNvSpPr/>
              <p:nvPr/>
            </p:nvSpPr>
            <p:spPr>
              <a:xfrm>
                <a:off x="6685486" y="2896782"/>
                <a:ext cx="19188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grpSp>
        <p:sp>
          <p:nvSpPr>
            <p:cNvPr id="9" name="Rectangle 8"/>
            <p:cNvSpPr/>
            <p:nvPr/>
          </p:nvSpPr>
          <p:spPr>
            <a:xfrm>
              <a:off x="539715" y="5340069"/>
              <a:ext cx="8064571"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10" name="Groupe 9"/>
            <p:cNvGrpSpPr/>
            <p:nvPr/>
          </p:nvGrpSpPr>
          <p:grpSpPr>
            <a:xfrm>
              <a:off x="539715" y="4525640"/>
              <a:ext cx="8064571" cy="720000"/>
              <a:chOff x="539715" y="4518112"/>
              <a:chExt cx="8064571" cy="720000"/>
            </a:xfrm>
          </p:grpSpPr>
          <p:sp>
            <p:nvSpPr>
              <p:cNvPr id="15" name="Rectangle 14"/>
              <p:cNvSpPr/>
              <p:nvPr/>
            </p:nvSpPr>
            <p:spPr>
              <a:xfrm>
                <a:off x="539715" y="4518112"/>
                <a:ext cx="385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Rectangle 15"/>
              <p:cNvSpPr/>
              <p:nvPr/>
            </p:nvSpPr>
            <p:spPr>
              <a:xfrm>
                <a:off x="4752286" y="4518112"/>
                <a:ext cx="385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grpSp>
          <p:nvGrpSpPr>
            <p:cNvPr id="11" name="Groupe 10"/>
            <p:cNvGrpSpPr/>
            <p:nvPr/>
          </p:nvGrpSpPr>
          <p:grpSpPr>
            <a:xfrm>
              <a:off x="539715" y="3711211"/>
              <a:ext cx="8064571" cy="720000"/>
              <a:chOff x="539715" y="3711211"/>
              <a:chExt cx="8064571" cy="720000"/>
            </a:xfrm>
          </p:grpSpPr>
          <p:sp>
            <p:nvSpPr>
              <p:cNvPr id="12" name="Rectangle 11"/>
              <p:cNvSpPr/>
              <p:nvPr/>
            </p:nvSpPr>
            <p:spPr>
              <a:xfrm>
                <a:off x="539715" y="3711211"/>
                <a:ext cx="25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sp>
            <p:nvSpPr>
              <p:cNvPr id="13" name="Rectangle 12"/>
              <p:cNvSpPr/>
              <p:nvPr/>
            </p:nvSpPr>
            <p:spPr>
              <a:xfrm>
                <a:off x="3276000" y="3711211"/>
                <a:ext cx="25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sp>
            <p:nvSpPr>
              <p:cNvPr id="14" name="Rectangle 13"/>
              <p:cNvSpPr/>
              <p:nvPr/>
            </p:nvSpPr>
            <p:spPr>
              <a:xfrm>
                <a:off x="6012286" y="3711211"/>
                <a:ext cx="2592000" cy="7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noProof="0" dirty="0"/>
              </a:p>
            </p:txBody>
          </p:sp>
        </p:grpSp>
      </p:grpSp>
      <p:grpSp>
        <p:nvGrpSpPr>
          <p:cNvPr id="21" name="Group 9"/>
          <p:cNvGrpSpPr/>
          <p:nvPr/>
        </p:nvGrpSpPr>
        <p:grpSpPr>
          <a:xfrm>
            <a:off x="-139906" y="-108943"/>
            <a:ext cx="9423812" cy="7075886"/>
            <a:chOff x="-139906" y="-108943"/>
            <a:chExt cx="9423812" cy="7075886"/>
          </a:xfrm>
        </p:grpSpPr>
        <p:cxnSp>
          <p:nvCxnSpPr>
            <p:cNvPr id="22" name="Connecteur droit 5"/>
            <p:cNvCxnSpPr/>
            <p:nvPr/>
          </p:nvCxnSpPr>
          <p:spPr>
            <a:xfrm>
              <a:off x="538163" y="-108943"/>
              <a:ext cx="0" cy="7075886"/>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7"/>
            <p:cNvCxnSpPr/>
            <p:nvPr/>
          </p:nvCxnSpPr>
          <p:spPr>
            <a:xfrm>
              <a:off x="4392000" y="-108943"/>
              <a:ext cx="0" cy="7075886"/>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8"/>
            <p:cNvCxnSpPr/>
            <p:nvPr/>
          </p:nvCxnSpPr>
          <p:spPr>
            <a:xfrm>
              <a:off x="4751045" y="-108943"/>
              <a:ext cx="0" cy="7075886"/>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cteur droit 9"/>
            <p:cNvCxnSpPr/>
            <p:nvPr/>
          </p:nvCxnSpPr>
          <p:spPr>
            <a:xfrm>
              <a:off x="8602734" y="-108943"/>
              <a:ext cx="0" cy="7075886"/>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10"/>
            <p:cNvCxnSpPr/>
            <p:nvPr/>
          </p:nvCxnSpPr>
          <p:spPr>
            <a:xfrm>
              <a:off x="-139906" y="6059170"/>
              <a:ext cx="9423812" cy="0"/>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733840" y="472037"/>
            <a:ext cx="7868894" cy="276999"/>
          </a:xfrm>
        </p:spPr>
        <p:txBody>
          <a:bodyPr/>
          <a:lstStyle>
            <a:lvl1pPr>
              <a:defRPr sz="2400" cap="none">
                <a:latin typeface="+mn-lt"/>
              </a:defRPr>
            </a:lvl1pPr>
          </a:lstStyle>
          <a:p>
            <a:r>
              <a:rPr lang="en-GB" noProof="0"/>
              <a:t>Click to edit master title style</a:t>
            </a:r>
          </a:p>
        </p:txBody>
      </p:sp>
      <p:sp>
        <p:nvSpPr>
          <p:cNvPr id="3" name="Footer Placeholder 2"/>
          <p:cNvSpPr>
            <a:spLocks noGrp="1"/>
          </p:cNvSpPr>
          <p:nvPr>
            <p:ph type="ftr" sz="quarter" idx="12"/>
          </p:nvPr>
        </p:nvSpPr>
        <p:spPr>
          <a:xfrm>
            <a:off x="7008734" y="6362670"/>
            <a:ext cx="1481175" cy="107722"/>
          </a:xfrm>
          <a:prstGeom prst="rect">
            <a:avLst/>
          </a:prstGeom>
        </p:spPr>
        <p:txBody>
          <a:bodyPr/>
          <a:lstStyle/>
          <a:p>
            <a:r>
              <a:rPr lang="en-GB"/>
              <a:t>Confidential</a:t>
            </a:r>
            <a:endParaRPr lang="en-GB" dirty="0"/>
          </a:p>
        </p:txBody>
      </p:sp>
      <p:sp>
        <p:nvSpPr>
          <p:cNvPr id="28" name="Date Placeholder 33"/>
          <p:cNvSpPr>
            <a:spLocks noGrp="1"/>
          </p:cNvSpPr>
          <p:nvPr>
            <p:ph type="dt" sz="half" idx="2"/>
          </p:nvPr>
        </p:nvSpPr>
        <p:spPr>
          <a:xfrm>
            <a:off x="7611463" y="6470557"/>
            <a:ext cx="878446" cy="123111"/>
          </a:xfrm>
          <a:prstGeom prst="rect">
            <a:avLst/>
          </a:prstGeom>
        </p:spPr>
        <p:txBody>
          <a:bodyPr vert="horz" wrap="none" lIns="0" tIns="0" rIns="0" bIns="0" rtlCol="0" anchor="t">
            <a:spAutoFit/>
          </a:bodyPr>
          <a:lstStyle>
            <a:lvl1pPr algn="r">
              <a:defRPr sz="800">
                <a:solidFill>
                  <a:schemeClr val="accent5"/>
                </a:solidFill>
              </a:defRPr>
            </a:lvl1pPr>
          </a:lstStyle>
          <a:p>
            <a:r>
              <a:rPr lang="en-US"/>
              <a:t>Confidential – Date</a:t>
            </a:r>
            <a:endParaRPr lang="en-GB" dirty="0"/>
          </a:p>
        </p:txBody>
      </p:sp>
      <p:sp>
        <p:nvSpPr>
          <p:cNvPr id="29" name="Text Placeholder 6"/>
          <p:cNvSpPr>
            <a:spLocks noGrp="1"/>
          </p:cNvSpPr>
          <p:nvPr>
            <p:ph type="body" sz="quarter" idx="13" hasCustomPrompt="1"/>
          </p:nvPr>
        </p:nvSpPr>
        <p:spPr>
          <a:xfrm>
            <a:off x="540000" y="1800000"/>
            <a:ext cx="8064000" cy="127163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 name="Text Placeholder 3"/>
          <p:cNvSpPr>
            <a:spLocks noGrp="1"/>
          </p:cNvSpPr>
          <p:nvPr>
            <p:ph type="body" sz="quarter" idx="14" hasCustomPrompt="1"/>
          </p:nvPr>
        </p:nvSpPr>
        <p:spPr>
          <a:xfrm>
            <a:off x="540000" y="1317383"/>
            <a:ext cx="8064000" cy="333375"/>
          </a:xfrm>
        </p:spPr>
        <p:txBody>
          <a:bodyPr/>
          <a:lstStyle>
            <a:lvl1pPr marL="0" indent="0">
              <a:buNone/>
              <a:defRPr sz="1800" b="0">
                <a:solidFill>
                  <a:schemeClr val="accent3"/>
                </a:solidFill>
                <a:latin typeface="+mn-lt"/>
              </a:defRPr>
            </a:lvl1pPr>
            <a:lvl2pPr>
              <a:defRPr sz="1600" b="0">
                <a:solidFill>
                  <a:schemeClr val="accent3"/>
                </a:solidFill>
                <a:latin typeface="+mj-lt"/>
              </a:defRPr>
            </a:lvl2pPr>
            <a:lvl3pPr>
              <a:defRPr sz="1100" b="0">
                <a:solidFill>
                  <a:schemeClr val="accent3"/>
                </a:solidFill>
                <a:latin typeface="+mj-lt"/>
              </a:defRPr>
            </a:lvl3pPr>
            <a:lvl4pPr>
              <a:defRPr sz="1050" b="0">
                <a:solidFill>
                  <a:schemeClr val="accent3"/>
                </a:solidFill>
                <a:latin typeface="+mj-lt"/>
              </a:defRPr>
            </a:lvl4pPr>
            <a:lvl5pPr>
              <a:defRPr sz="1400" b="0">
                <a:solidFill>
                  <a:schemeClr val="accent3"/>
                </a:solidFill>
                <a:latin typeface="+mj-lt"/>
              </a:defRPr>
            </a:lvl5pPr>
          </a:lstStyle>
          <a:p>
            <a:pPr lvl="0"/>
            <a:r>
              <a:rPr lang="en-GB" noProof="0"/>
              <a:t>Click to edit Master text styles</a:t>
            </a:r>
          </a:p>
        </p:txBody>
      </p:sp>
    </p:spTree>
    <p:extLst>
      <p:ext uri="{BB962C8B-B14F-4D97-AF65-F5344CB8AC3E}">
        <p14:creationId xmlns:p14="http://schemas.microsoft.com/office/powerpoint/2010/main" val="294977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778717" y="283595"/>
            <a:ext cx="6637285" cy="553998"/>
          </a:xfrm>
          <a:prstGeom prst="rect">
            <a:avLst/>
          </a:prstGeom>
        </p:spPr>
        <p:txBody>
          <a:bodyPr>
            <a:spAutoFit/>
          </a:bodyPr>
          <a:lstStyle>
            <a:lvl1pPr>
              <a:defRPr sz="2400" b="0" cap="none">
                <a:latin typeface="+mn-lt"/>
              </a:defRPr>
            </a:lvl1pPr>
          </a:lstStyle>
          <a:p>
            <a:r>
              <a:rPr lang="en-GB" noProof="0"/>
              <a:t>The slide title is coloured orange and can be set over one or two lines</a:t>
            </a:r>
          </a:p>
        </p:txBody>
      </p:sp>
      <p:sp>
        <p:nvSpPr>
          <p:cNvPr id="3" name="Sous-titre 2"/>
          <p:cNvSpPr>
            <a:spLocks noGrp="1"/>
          </p:cNvSpPr>
          <p:nvPr>
            <p:ph type="subTitle" idx="1" hasCustomPrompt="1"/>
          </p:nvPr>
        </p:nvSpPr>
        <p:spPr>
          <a:xfrm>
            <a:off x="633245" y="1446205"/>
            <a:ext cx="6637285" cy="1586075"/>
          </a:xfrm>
          <a:prstGeom prst="rect">
            <a:avLst/>
          </a:prstGeom>
        </p:spPr>
        <p:txBody>
          <a:bodyPr>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baseline="0">
                <a:solidFill>
                  <a:srgbClr val="000000"/>
                </a:solidFill>
              </a:defRPr>
            </a:lvl1pPr>
            <a:lvl2pPr marL="742950" indent="-285750" algn="l">
              <a:buFont typeface="Arial"/>
              <a:buChar char="•"/>
              <a:defRPr>
                <a:solidFill>
                  <a:srgbClr val="000000"/>
                </a:solidFill>
              </a:defRPr>
            </a:lvl2pPr>
            <a:lvl3pPr marL="1200150" indent="-285750" algn="l">
              <a:buFont typeface="Arial"/>
              <a:buChar char="•"/>
              <a:defRPr baseline="0">
                <a:solidFill>
                  <a:srgbClr val="000000"/>
                </a:solidFill>
              </a:defRPr>
            </a:lvl3pPr>
            <a:lvl4pPr marL="1657350" indent="-285750" algn="l">
              <a:buFont typeface="Arial"/>
              <a:buChar char="•"/>
              <a:defRPr baseline="0">
                <a:solidFill>
                  <a:srgbClr val="000000"/>
                </a:solidFill>
              </a:defRPr>
            </a:lvl4pPr>
            <a:lvl5pPr marL="2114550" indent="-285750" algn="l">
              <a:buFont typeface="Arial"/>
              <a:buChar char="•"/>
              <a:defRPr>
                <a:solidFill>
                  <a:srgbClr val="000000"/>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a:t>This placeholder text is intended to show the correct position and size of the real text used in this location. To ensure that you have the correct size, colour and location of the text, it is recommended that you select and over-type this text</a:t>
            </a:r>
          </a:p>
          <a:p>
            <a:pPr lvl="0"/>
            <a:endParaRPr lang="en-GB" noProof="0"/>
          </a:p>
          <a:p>
            <a:pPr lvl="0"/>
            <a:r>
              <a:rPr lang="en-GB" noProof="0"/>
              <a:t>Level 1</a:t>
            </a:r>
          </a:p>
          <a:p>
            <a:pPr lvl="1"/>
            <a:r>
              <a:rPr lang="en-GB" noProof="0"/>
              <a:t>Level 2</a:t>
            </a:r>
          </a:p>
          <a:p>
            <a:pPr lvl="2"/>
            <a:r>
              <a:rPr lang="en-GB" noProof="0"/>
              <a:t>Level 3</a:t>
            </a:r>
          </a:p>
          <a:p>
            <a:pPr lvl="3"/>
            <a:r>
              <a:rPr lang="en-GB" noProof="0"/>
              <a:t>Level 4</a:t>
            </a:r>
          </a:p>
        </p:txBody>
      </p:sp>
      <p:sp>
        <p:nvSpPr>
          <p:cNvPr id="8" name="Espace réservé du texte 7"/>
          <p:cNvSpPr>
            <a:spLocks noGrp="1"/>
          </p:cNvSpPr>
          <p:nvPr>
            <p:ph type="body" sz="quarter" idx="13" hasCustomPrompt="1"/>
          </p:nvPr>
        </p:nvSpPr>
        <p:spPr>
          <a:xfrm>
            <a:off x="633245" y="4638320"/>
            <a:ext cx="4878004" cy="175433"/>
          </a:xfrm>
          <a:prstGeom prst="rect">
            <a:avLst/>
          </a:prstGeom>
        </p:spPr>
        <p:txBody>
          <a:bodyPr>
            <a:spAutoFit/>
          </a:bodyPr>
          <a:lstStyle>
            <a:lvl1pPr>
              <a:defRPr sz="1200" baseline="0"/>
            </a:lvl1pPr>
            <a:lvl2pPr>
              <a:defRPr sz="1600"/>
            </a:lvl2pPr>
            <a:lvl3pPr>
              <a:defRPr sz="1600"/>
            </a:lvl3pPr>
            <a:lvl4pPr>
              <a:defRPr sz="1600"/>
            </a:lvl4pPr>
            <a:lvl5pPr>
              <a:defRPr sz="1600"/>
            </a:lvl5pPr>
          </a:lstStyle>
          <a:p>
            <a:pPr lvl="0"/>
            <a:r>
              <a:rPr lang="en-GB" noProof="0"/>
              <a:t>Notes and quotes are set in this smaller type size</a:t>
            </a:r>
          </a:p>
        </p:txBody>
      </p:sp>
      <p:sp>
        <p:nvSpPr>
          <p:cNvPr id="4" name="TextBox 3">
            <a:extLst>
              <a:ext uri="{FF2B5EF4-FFF2-40B4-BE49-F238E27FC236}">
                <a16:creationId xmlns:a16="http://schemas.microsoft.com/office/drawing/2014/main" id="{577238B4-3887-4F7B-9CFA-915B2009870A}"/>
              </a:ext>
            </a:extLst>
          </p:cNvPr>
          <p:cNvSpPr txBox="1"/>
          <p:nvPr userDrawn="1"/>
        </p:nvSpPr>
        <p:spPr>
          <a:xfrm>
            <a:off x="7975793" y="6409854"/>
            <a:ext cx="545021" cy="123111"/>
          </a:xfrm>
          <a:prstGeom prst="rect">
            <a:avLst/>
          </a:prstGeom>
          <a:noFill/>
        </p:spPr>
        <p:txBody>
          <a:bodyPr wrap="none" lIns="0" tIns="0" rIns="0" bIns="0" rtlCol="0">
            <a:spAutoFit/>
          </a:bodyPr>
          <a:lstStyle/>
          <a:p>
            <a:r>
              <a:rPr lang="en-GB" sz="800" dirty="0">
                <a:solidFill>
                  <a:schemeClr val="bg2">
                    <a:lumMod val="50000"/>
                  </a:schemeClr>
                </a:solidFill>
              </a:rPr>
              <a:t>Confidential</a:t>
            </a:r>
          </a:p>
        </p:txBody>
      </p:sp>
    </p:spTree>
    <p:extLst>
      <p:ext uri="{BB962C8B-B14F-4D97-AF65-F5344CB8AC3E}">
        <p14:creationId xmlns:p14="http://schemas.microsoft.com/office/powerpoint/2010/main" val="426816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Connecteur droit 35"/>
          <p:cNvCxnSpPr/>
          <p:nvPr/>
        </p:nvCxnSpPr>
        <p:spPr>
          <a:xfrm>
            <a:off x="8604000" y="6378301"/>
            <a:ext cx="0" cy="288000"/>
          </a:xfrm>
          <a:prstGeom prst="line">
            <a:avLst/>
          </a:prstGeom>
          <a:ln w="6350" cap="flat">
            <a:solidFill>
              <a:schemeClr val="accent2"/>
            </a:solidFill>
            <a:bevel/>
          </a:ln>
        </p:spPr>
        <p:style>
          <a:lnRef idx="1">
            <a:schemeClr val="accent1"/>
          </a:lnRef>
          <a:fillRef idx="0">
            <a:schemeClr val="accent1"/>
          </a:fillRef>
          <a:effectRef idx="0">
            <a:schemeClr val="accent1"/>
          </a:effectRef>
          <a:fontRef idx="minor">
            <a:schemeClr val="tx1"/>
          </a:fontRef>
        </p:style>
      </p:cxnSp>
      <p:pic>
        <p:nvPicPr>
          <p:cNvPr id="23" name="Picture 22"/>
          <p:cNvPicPr>
            <a:picLocks/>
          </p:cNvPicPr>
          <p:nvPr userDrawn="1"/>
        </p:nvPicPr>
        <p:blipFill>
          <a:blip r:embed="rId8" cstate="screen">
            <a:extLst>
              <a:ext uri="{28A0092B-C50C-407E-A947-70E740481C1C}">
                <a14:useLocalDpi xmlns:a14="http://schemas.microsoft.com/office/drawing/2010/main"/>
              </a:ext>
            </a:extLst>
          </a:blip>
          <a:stretch>
            <a:fillRect/>
          </a:stretch>
        </p:blipFill>
        <p:spPr>
          <a:xfrm>
            <a:off x="0" y="6660000"/>
            <a:ext cx="9144000" cy="198000"/>
          </a:xfrm>
          <a:prstGeom prst="rect">
            <a:avLst/>
          </a:prstGeom>
        </p:spPr>
      </p:pic>
      <p:sp>
        <p:nvSpPr>
          <p:cNvPr id="5" name="Text Placeholder 4"/>
          <p:cNvSpPr>
            <a:spLocks noGrp="1"/>
          </p:cNvSpPr>
          <p:nvPr>
            <p:ph type="body" idx="1"/>
          </p:nvPr>
        </p:nvSpPr>
        <p:spPr>
          <a:xfrm>
            <a:off x="540000" y="1800000"/>
            <a:ext cx="8064000" cy="1271630"/>
          </a:xfrm>
          <a:prstGeom prst="rect">
            <a:avLst/>
          </a:prstGeom>
        </p:spPr>
        <p:txBody>
          <a:bodyPr vert="horz" wrap="square"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2" name="Espace réservé du titre 1"/>
          <p:cNvSpPr>
            <a:spLocks noGrp="1"/>
          </p:cNvSpPr>
          <p:nvPr>
            <p:ph type="title"/>
          </p:nvPr>
        </p:nvSpPr>
        <p:spPr>
          <a:xfrm>
            <a:off x="735106" y="819969"/>
            <a:ext cx="7868894" cy="348172"/>
          </a:xfrm>
          <a:prstGeom prst="rect">
            <a:avLst/>
          </a:prstGeom>
        </p:spPr>
        <p:txBody>
          <a:bodyPr vert="horz" wrap="square" lIns="0" tIns="0" rIns="0" bIns="0" rtlCol="0" anchor="b">
            <a:spAutoFit/>
          </a:bodyPr>
          <a:lstStyle/>
          <a:p>
            <a:endParaRPr lang="en-GB" noProof="0" dirty="0"/>
          </a:p>
        </p:txBody>
      </p:sp>
      <p:cxnSp>
        <p:nvCxnSpPr>
          <p:cNvPr id="6" name="Straight Connector 5"/>
          <p:cNvCxnSpPr/>
          <p:nvPr/>
        </p:nvCxnSpPr>
        <p:spPr>
          <a:xfrm>
            <a:off x="538163" y="0"/>
            <a:ext cx="0" cy="10800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ZoneTexte 41"/>
          <p:cNvSpPr txBox="1"/>
          <p:nvPr/>
        </p:nvSpPr>
        <p:spPr>
          <a:xfrm>
            <a:off x="8690400" y="6360044"/>
            <a:ext cx="134652" cy="184666"/>
          </a:xfrm>
          <a:prstGeom prst="rect">
            <a:avLst/>
          </a:prstGeom>
          <a:noFill/>
        </p:spPr>
        <p:txBody>
          <a:bodyPr wrap="none" lIns="0" tIns="0" rIns="0" bIns="0" rtlCol="0" anchor="b">
            <a:spAutoFit/>
          </a:bodyPr>
          <a:lstStyle/>
          <a:p>
            <a:fld id="{8CB4A281-D45B-431D-B66A-309C1716549A}" type="slidenum">
              <a:rPr lang="en-GB" sz="1200" spc="-50" noProof="0" smtClean="0">
                <a:solidFill>
                  <a:schemeClr val="accent4"/>
                </a:solidFill>
                <a:latin typeface="+mj-lt"/>
                <a:cs typeface="Consolas" panose="020B0609020204030204" pitchFamily="49" charset="0"/>
              </a:rPr>
              <a:t>‹N°›</a:t>
            </a:fld>
            <a:endParaRPr lang="en-GB" sz="1200" spc="-50" noProof="0" dirty="0">
              <a:solidFill>
                <a:schemeClr val="accent4"/>
              </a:solidFill>
              <a:latin typeface="+mj-lt"/>
              <a:cs typeface="Consolas" panose="020B0609020204030204" pitchFamily="49" charset="0"/>
            </a:endParaRPr>
          </a:p>
        </p:txBody>
      </p:sp>
      <p:sp>
        <p:nvSpPr>
          <p:cNvPr id="35" name="Footer Placeholder 2"/>
          <p:cNvSpPr>
            <a:spLocks noGrp="1"/>
          </p:cNvSpPr>
          <p:nvPr>
            <p:ph type="ftr" sz="quarter" idx="3"/>
          </p:nvPr>
        </p:nvSpPr>
        <p:spPr>
          <a:xfrm>
            <a:off x="7008734" y="6362670"/>
            <a:ext cx="1481175" cy="107722"/>
          </a:xfrm>
          <a:prstGeom prst="rect">
            <a:avLst/>
          </a:prstGeom>
        </p:spPr>
        <p:txBody>
          <a:bodyPr vert="horz" wrap="none" lIns="0" tIns="0" rIns="0" bIns="0" rtlCol="0" anchor="t">
            <a:spAutoFit/>
          </a:bodyPr>
          <a:lstStyle>
            <a:lvl1pPr algn="r">
              <a:defRPr sz="700" cap="all" baseline="0">
                <a:solidFill>
                  <a:schemeClr val="accent2"/>
                </a:solidFill>
              </a:defRPr>
            </a:lvl1pPr>
          </a:lstStyle>
          <a:p>
            <a:r>
              <a:rPr lang="en-GB">
                <a:cs typeface="Consolas" panose="020B0609020204030204" pitchFamily="49" charset="0"/>
              </a:rPr>
              <a:t>Confidential</a:t>
            </a:r>
            <a:endParaRPr lang="en-GB" dirty="0">
              <a:cs typeface="Consolas" panose="020B0609020204030204" pitchFamily="49" charset="0"/>
            </a:endParaRPr>
          </a:p>
        </p:txBody>
      </p:sp>
      <p:sp>
        <p:nvSpPr>
          <p:cNvPr id="36" name="Date Placeholder 33"/>
          <p:cNvSpPr>
            <a:spLocks noGrp="1"/>
          </p:cNvSpPr>
          <p:nvPr>
            <p:ph type="dt" sz="half" idx="2"/>
          </p:nvPr>
        </p:nvSpPr>
        <p:spPr>
          <a:xfrm>
            <a:off x="7611463" y="6470557"/>
            <a:ext cx="878446" cy="123111"/>
          </a:xfrm>
          <a:prstGeom prst="rect">
            <a:avLst/>
          </a:prstGeom>
        </p:spPr>
        <p:txBody>
          <a:bodyPr vert="horz" wrap="none" lIns="0" tIns="0" rIns="0" bIns="0" rtlCol="0" anchor="t">
            <a:spAutoFit/>
          </a:bodyPr>
          <a:lstStyle>
            <a:lvl1pPr algn="r">
              <a:defRPr sz="800">
                <a:solidFill>
                  <a:schemeClr val="accent5"/>
                </a:solidFill>
              </a:defRPr>
            </a:lvl1pPr>
          </a:lstStyle>
          <a:p>
            <a:r>
              <a:rPr lang="en-US"/>
              <a:t>Confidential – Date</a:t>
            </a:r>
            <a:endParaRPr lang="en-GB" dirty="0"/>
          </a:p>
        </p:txBody>
      </p:sp>
    </p:spTree>
    <p:extLst>
      <p:ext uri="{BB962C8B-B14F-4D97-AF65-F5344CB8AC3E}">
        <p14:creationId xmlns:p14="http://schemas.microsoft.com/office/powerpoint/2010/main" val="105746856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sldNum="0" hdr="0" dt="0"/>
  <p:txStyles>
    <p:titleStyle>
      <a:lvl1pPr algn="l" defTabSz="685800" rtl="0" eaLnBrk="1" latinLnBrk="0" hangingPunct="1">
        <a:lnSpc>
          <a:spcPct val="75000"/>
        </a:lnSpc>
        <a:spcBef>
          <a:spcPct val="0"/>
        </a:spcBef>
        <a:buNone/>
        <a:defRPr sz="3000" b="0" kern="1200" cap="all" baseline="0">
          <a:solidFill>
            <a:schemeClr val="accent1"/>
          </a:solidFill>
          <a:latin typeface="+mj-lt"/>
          <a:ea typeface="+mj-ea"/>
          <a:cs typeface="+mj-cs"/>
        </a:defRPr>
      </a:lvl1pPr>
    </p:titleStyle>
    <p:bodyStyle>
      <a:lvl1pPr marL="139700" indent="-139700" algn="l" defTabSz="685800" rtl="0" eaLnBrk="1" latinLnBrk="0" hangingPunct="1">
        <a:lnSpc>
          <a:spcPct val="95000"/>
        </a:lnSpc>
        <a:spcBef>
          <a:spcPts val="600"/>
        </a:spcBef>
        <a:buFont typeface="Wingdings 2" panose="05020102010507070707" pitchFamily="18" charset="2"/>
        <a:buChar char="¡"/>
        <a:defRPr sz="1200" kern="1200">
          <a:solidFill>
            <a:schemeClr val="accent3"/>
          </a:solidFill>
          <a:latin typeface="+mn-lt"/>
          <a:ea typeface="+mn-ea"/>
          <a:cs typeface="+mn-cs"/>
        </a:defRPr>
      </a:lvl1pPr>
      <a:lvl2pPr marL="293688" indent="-146050" algn="l" defTabSz="685800" rtl="0" eaLnBrk="1" latinLnBrk="0" hangingPunct="1">
        <a:lnSpc>
          <a:spcPct val="95000"/>
        </a:lnSpc>
        <a:spcBef>
          <a:spcPts val="600"/>
        </a:spcBef>
        <a:buFont typeface="Wingdings 2" panose="05020102010507070707" pitchFamily="18" charset="2"/>
        <a:buChar char="¡"/>
        <a:defRPr sz="1100" kern="1200">
          <a:solidFill>
            <a:schemeClr val="accent3"/>
          </a:solidFill>
          <a:latin typeface="+mn-lt"/>
          <a:ea typeface="+mn-ea"/>
          <a:cs typeface="+mn-cs"/>
        </a:defRPr>
      </a:lvl2pPr>
      <a:lvl3pPr marL="433388" indent="-130175" algn="l" defTabSz="685800" rtl="0" eaLnBrk="1" latinLnBrk="0" hangingPunct="1">
        <a:lnSpc>
          <a:spcPct val="95000"/>
        </a:lnSpc>
        <a:spcBef>
          <a:spcPts val="400"/>
        </a:spcBef>
        <a:buFont typeface="Wingdings 2" panose="05020102010507070707" pitchFamily="18" charset="2"/>
        <a:buChar char="¡"/>
        <a:defRPr sz="900" kern="1200">
          <a:solidFill>
            <a:schemeClr val="accent3"/>
          </a:solidFill>
          <a:latin typeface="+mn-lt"/>
          <a:ea typeface="+mn-ea"/>
          <a:cs typeface="+mn-cs"/>
        </a:defRPr>
      </a:lvl3pPr>
      <a:lvl4pPr marL="560388" indent="-123825" algn="l" defTabSz="685800" rtl="0" eaLnBrk="1" latinLnBrk="0" hangingPunct="1">
        <a:lnSpc>
          <a:spcPct val="95000"/>
        </a:lnSpc>
        <a:spcBef>
          <a:spcPts val="400"/>
        </a:spcBef>
        <a:buFont typeface="Wingdings 2" panose="05020102010507070707" pitchFamily="18" charset="2"/>
        <a:buChar char="¡"/>
        <a:tabLst/>
        <a:defRPr sz="800" kern="1200">
          <a:solidFill>
            <a:schemeClr val="accent3"/>
          </a:solidFill>
          <a:latin typeface="+mn-lt"/>
          <a:ea typeface="+mn-ea"/>
          <a:cs typeface="+mn-cs"/>
        </a:defRPr>
      </a:lvl4pPr>
      <a:lvl5pPr marL="152400" indent="-152400" algn="l" defTabSz="685800" rtl="0" eaLnBrk="1" latinLnBrk="0" hangingPunct="1">
        <a:lnSpc>
          <a:spcPct val="95000"/>
        </a:lnSpc>
        <a:spcBef>
          <a:spcPts val="1200"/>
        </a:spcBef>
        <a:buSzPct val="105000"/>
        <a:buFont typeface="Wingdings 3" panose="05040102010807070707" pitchFamily="18" charset="2"/>
        <a:buChar char=""/>
        <a:defRPr sz="1050" kern="1200">
          <a:solidFill>
            <a:schemeClr val="accent3"/>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75D75A6-8DC2-4F9C-898B-90D69D6825B5}"/>
              </a:ext>
            </a:extLst>
          </p:cNvPr>
          <p:cNvPicPr>
            <a:picLocks noChangeAspect="1"/>
          </p:cNvPicPr>
          <p:nvPr/>
        </p:nvPicPr>
        <p:blipFill>
          <a:blip r:embed="rId2"/>
          <a:stretch>
            <a:fillRect/>
          </a:stretch>
        </p:blipFill>
        <p:spPr>
          <a:xfrm>
            <a:off x="0" y="134737"/>
            <a:ext cx="9144000" cy="1916935"/>
          </a:xfrm>
          <a:prstGeom prst="rect">
            <a:avLst/>
          </a:prstGeom>
        </p:spPr>
      </p:pic>
      <p:pic>
        <p:nvPicPr>
          <p:cNvPr id="10" name="Image 9">
            <a:extLst>
              <a:ext uri="{FF2B5EF4-FFF2-40B4-BE49-F238E27FC236}">
                <a16:creationId xmlns:a16="http://schemas.microsoft.com/office/drawing/2014/main" id="{2357AE6F-B4AB-445A-8B02-653D317E4367}"/>
              </a:ext>
            </a:extLst>
          </p:cNvPr>
          <p:cNvPicPr>
            <a:picLocks noChangeAspect="1"/>
          </p:cNvPicPr>
          <p:nvPr/>
        </p:nvPicPr>
        <p:blipFill>
          <a:blip r:embed="rId3"/>
          <a:stretch>
            <a:fillRect/>
          </a:stretch>
        </p:blipFill>
        <p:spPr>
          <a:xfrm>
            <a:off x="0" y="2522975"/>
            <a:ext cx="9144000" cy="1812050"/>
          </a:xfrm>
          <a:prstGeom prst="rect">
            <a:avLst/>
          </a:prstGeom>
        </p:spPr>
      </p:pic>
      <p:pic>
        <p:nvPicPr>
          <p:cNvPr id="11" name="Image 10">
            <a:extLst>
              <a:ext uri="{FF2B5EF4-FFF2-40B4-BE49-F238E27FC236}">
                <a16:creationId xmlns:a16="http://schemas.microsoft.com/office/drawing/2014/main" id="{BD8C06CA-61D9-41EB-841B-614A80464B36}"/>
              </a:ext>
            </a:extLst>
          </p:cNvPr>
          <p:cNvPicPr>
            <a:picLocks noChangeAspect="1"/>
          </p:cNvPicPr>
          <p:nvPr/>
        </p:nvPicPr>
        <p:blipFill>
          <a:blip r:embed="rId4"/>
          <a:stretch>
            <a:fillRect/>
          </a:stretch>
        </p:blipFill>
        <p:spPr>
          <a:xfrm>
            <a:off x="0" y="4579685"/>
            <a:ext cx="9144000" cy="2026185"/>
          </a:xfrm>
          <a:prstGeom prst="rect">
            <a:avLst/>
          </a:prstGeom>
        </p:spPr>
      </p:pic>
    </p:spTree>
    <p:extLst>
      <p:ext uri="{BB962C8B-B14F-4D97-AF65-F5344CB8AC3E}">
        <p14:creationId xmlns:p14="http://schemas.microsoft.com/office/powerpoint/2010/main" val="39271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575EBC3E-394A-447A-B47C-AFA5CAA49501}"/>
              </a:ext>
            </a:extLst>
          </p:cNvPr>
          <p:cNvPicPr>
            <a:picLocks noChangeAspect="1"/>
          </p:cNvPicPr>
          <p:nvPr/>
        </p:nvPicPr>
        <p:blipFill>
          <a:blip r:embed="rId2"/>
          <a:stretch>
            <a:fillRect/>
          </a:stretch>
        </p:blipFill>
        <p:spPr>
          <a:xfrm>
            <a:off x="81482" y="144514"/>
            <a:ext cx="9144000" cy="2187096"/>
          </a:xfrm>
          <a:prstGeom prst="rect">
            <a:avLst/>
          </a:prstGeom>
        </p:spPr>
      </p:pic>
    </p:spTree>
    <p:extLst>
      <p:ext uri="{BB962C8B-B14F-4D97-AF65-F5344CB8AC3E}">
        <p14:creationId xmlns:p14="http://schemas.microsoft.com/office/powerpoint/2010/main" val="3037259603"/>
      </p:ext>
    </p:extLst>
  </p:cSld>
  <p:clrMapOvr>
    <a:masterClrMapping/>
  </p:clrMapOvr>
</p:sld>
</file>

<file path=ppt/theme/theme1.xml><?xml version="1.0" encoding="utf-8"?>
<a:theme xmlns:a="http://schemas.openxmlformats.org/drawingml/2006/main" name="RELX">
  <a:themeElements>
    <a:clrScheme name="RELX">
      <a:dk1>
        <a:srgbClr val="000000"/>
      </a:dk1>
      <a:lt1>
        <a:sysClr val="window" lastClr="FFFFFF"/>
      </a:lt1>
      <a:dk2>
        <a:srgbClr val="046272"/>
      </a:dk2>
      <a:lt2>
        <a:srgbClr val="E4E1E1"/>
      </a:lt2>
      <a:accent1>
        <a:srgbClr val="FF8200"/>
      </a:accent1>
      <a:accent2>
        <a:srgbClr val="666666"/>
      </a:accent2>
      <a:accent3>
        <a:srgbClr val="000000"/>
      </a:accent3>
      <a:accent4>
        <a:srgbClr val="0091A1"/>
      </a:accent4>
      <a:accent5>
        <a:srgbClr val="B4B2B2"/>
      </a:accent5>
      <a:accent6>
        <a:srgbClr val="FDD9B8"/>
      </a:accent6>
      <a:hlink>
        <a:srgbClr val="FF8200"/>
      </a:hlink>
      <a:folHlink>
        <a:srgbClr val="FF8200"/>
      </a:folHlink>
    </a:clrScheme>
    <a:fontScheme name="RELX">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6350">
          <a:no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lnSpc>
            <a:spcPct val="85000"/>
          </a:lnSpc>
          <a:defRPr sz="1200" cap="all"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100" dirty="0" smtClean="0"/>
        </a:defPPr>
      </a:lstStyle>
    </a:txDef>
  </a:objectDefaults>
  <a:extraClrSchemeLst/>
  <a:extLst>
    <a:ext uri="{05A4C25C-085E-4340-85A3-A5531E510DB2}">
      <thm15:themeFamily xmlns:thm15="http://schemas.microsoft.com/office/thememl/2012/main" name="RELX" id="{8E828FCD-CE38-4350-9920-93A856E70703}" vid="{C8EEE462-2231-43A0-8F79-028A22B91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86AE838F342C4893B26D8FFFB31201" ma:contentTypeVersion="" ma:contentTypeDescription="Create a new document." ma:contentTypeScope="" ma:versionID="a626c71dc1d0cd4443f16d1c06adc706">
  <xsd:schema xmlns:xsd="http://www.w3.org/2001/XMLSchema" xmlns:xs="http://www.w3.org/2001/XMLSchema" xmlns:p="http://schemas.microsoft.com/office/2006/metadata/properties" xmlns:ns2="a8eabd4d-a60a-42ef-b99e-6206cf70b23f" targetNamespace="http://schemas.microsoft.com/office/2006/metadata/properties" ma:root="true" ma:fieldsID="377fe1e265c809bb2f188921d78fc9b9" ns2:_="">
    <xsd:import namespace="a8eabd4d-a60a-42ef-b99e-6206cf70b23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eabd4d-a60a-42ef-b99e-6206cf70b2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CDD3D-80DD-4F44-A183-D7D0CC0BBE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eabd4d-a60a-42ef-b99e-6206cf70b2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D87D01-1FB4-4BEA-977C-CAB1454C4BE7}">
  <ds:schemaRefs>
    <ds:schemaRef ds:uri="http://schemas.openxmlformats.org/package/2006/metadata/core-propertie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schemas.microsoft.com/office/infopath/2007/PartnerControls"/>
    <ds:schemaRef ds:uri="a8eabd4d-a60a-42ef-b99e-6206cf70b23f"/>
    <ds:schemaRef ds:uri="http://purl.org/dc/dcmitype/"/>
  </ds:schemaRefs>
</ds:datastoreItem>
</file>

<file path=customXml/itemProps3.xml><?xml version="1.0" encoding="utf-8"?>
<ds:datastoreItem xmlns:ds="http://schemas.openxmlformats.org/officeDocument/2006/customXml" ds:itemID="{E6309036-7CCA-4FDD-BF37-EEB852C713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RELX</Template>
  <TotalTime>11987</TotalTime>
  <Words>0</Words>
  <Application>Microsoft Office PowerPoint</Application>
  <PresentationFormat>Affichage à l'écran (4:3)</PresentationFormat>
  <Paragraphs>0</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Franklin Gothic Demi</vt:lpstr>
      <vt:lpstr>Wingdings 2</vt:lpstr>
      <vt:lpstr>Wingdings 3</vt:lpstr>
      <vt:lpstr>RELX</vt:lpstr>
      <vt:lpstr>Présentation PowerPoint</vt:lpstr>
      <vt:lpstr>Présentation PowerPoint</vt:lpstr>
    </vt:vector>
  </TitlesOfParts>
  <Manager>Benjamin Cazanova</Manager>
  <Company>Microsoft</Company>
  <LinksUpToDate>false</LinksUpToDate>
  <SharedDoc>false</SharedDoc>
  <HyperlinkBase>www.novaty.com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Novaty Agency</dc:creator>
  <cp:keywords>PowerPoint Design</cp:keywords>
  <cp:lastModifiedBy>Frederic Baffou</cp:lastModifiedBy>
  <cp:revision>898</cp:revision>
  <cp:lastPrinted>2018-06-06T08:58:23Z</cp:lastPrinted>
  <dcterms:created xsi:type="dcterms:W3CDTF">2016-09-20T11:36:32Z</dcterms:created>
  <dcterms:modified xsi:type="dcterms:W3CDTF">2019-10-31T16:27:24Z</dcterms:modified>
  <cp:category>www.novaty.com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0x010100D186AE838F342C4893B26D8FFFB31201</vt:lpwstr>
  </property>
</Properties>
</file>