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97"/>
  </p:normalViewPr>
  <p:slideViewPr>
    <p:cSldViewPr snapToGrid="0" snapToObjects="1">
      <p:cViewPr varScale="1">
        <p:scale>
          <a:sx n="81" d="100"/>
          <a:sy n="8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B6D9-B783-784B-A4E1-96AE3D163A6A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735D-2818-D840-BB66-8B9DB304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ere.com/" TargetMode="External"/><Relationship Id="rId4" Type="http://schemas.openxmlformats.org/officeDocument/2006/relationships/hyperlink" Target="http://web6.seattle.gov/dpd/parceldata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ata.seattle.gov/Permitting/Building-Permits-Current/mags-97d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Quote without Contractor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By Contractor5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832" y="2432614"/>
            <a:ext cx="4266291" cy="28308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1360227" y="2773808"/>
            <a:ext cx="5245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much does it cost to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800" dirty="0" smtClean="0"/>
              <a:t>Add a garage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dirty="0" smtClean="0"/>
              <a:t>Remodel a kitchen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800" dirty="0" smtClean="0"/>
              <a:t>Remove a room 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16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chemeClr val="accent6"/>
                </a:solidFill>
              </a:rPr>
              <a:t>The Problem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6" y="1542198"/>
            <a:ext cx="7920682" cy="4954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74" y="2773808"/>
            <a:ext cx="4266291" cy="2830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382" y="544286"/>
            <a:ext cx="314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First, we go to google </a:t>
            </a: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20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1111"/>
          <a:stretch/>
        </p:blipFill>
        <p:spPr>
          <a:xfrm>
            <a:off x="434622" y="1259431"/>
            <a:ext cx="5477256" cy="235263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333" b="52699"/>
          <a:stretch/>
        </p:blipFill>
        <p:spPr>
          <a:xfrm>
            <a:off x="2840363" y="2234651"/>
            <a:ext cx="5479191" cy="29863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4444" b="29048"/>
          <a:stretch/>
        </p:blipFill>
        <p:spPr>
          <a:xfrm>
            <a:off x="6084303" y="3727817"/>
            <a:ext cx="5479191" cy="20568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0382" y="544286"/>
            <a:ext cx="5402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Then, there will be a long questionnaire</a:t>
            </a: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22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714" y="1424742"/>
            <a:ext cx="5990509" cy="469136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80382" y="544286"/>
            <a:ext cx="4689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the end, </a:t>
            </a:r>
            <a:r>
              <a:rPr lang="en-US" sz="2400" dirty="0" smtClean="0"/>
              <a:t>there is still no answer </a:t>
            </a: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19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6"/>
                </a:solidFill>
              </a:rPr>
              <a:t>Data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dirty="0" smtClean="0"/>
              <a:t>Building permit </a:t>
            </a:r>
          </a:p>
          <a:p>
            <a:pPr lvl="1"/>
            <a:r>
              <a:rPr lang="en-US" dirty="0" smtClean="0">
                <a:hlinkClick r:id="rId2"/>
              </a:rPr>
              <a:t>https://data.seattle.gov/Permitting/Building-Permits-Current/mags-97de</a:t>
            </a:r>
            <a:endParaRPr lang="en-US" dirty="0" smtClean="0"/>
          </a:p>
          <a:p>
            <a:r>
              <a:rPr lang="en-US" dirty="0" smtClean="0"/>
              <a:t>Place of interest via HERE Maps POI API</a:t>
            </a:r>
          </a:p>
          <a:p>
            <a:pPr lvl="1"/>
            <a:r>
              <a:rPr lang="en-US" dirty="0" smtClean="0">
                <a:hlinkClick r:id="rId3"/>
              </a:rPr>
              <a:t>https://developer.here.com/</a:t>
            </a:r>
            <a:endParaRPr lang="en-US" dirty="0" smtClean="0"/>
          </a:p>
          <a:p>
            <a:r>
              <a:rPr lang="en-US" dirty="0" smtClean="0"/>
              <a:t>Property parcel information</a:t>
            </a:r>
          </a:p>
          <a:p>
            <a:pPr lvl="1"/>
            <a:r>
              <a:rPr lang="en-US" dirty="0" smtClean="0">
                <a:hlinkClick r:id="rId4"/>
              </a:rPr>
              <a:t>http://web6.seattle.gov/dpd/parceldata/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5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Feature Engineering and Model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10000"/>
          </a:bodyPr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Permit Type: Construction, demolition, development</a:t>
            </a:r>
          </a:p>
          <a:p>
            <a:pPr lvl="1"/>
            <a:r>
              <a:rPr lang="en-US" dirty="0" smtClean="0"/>
              <a:t>Category</a:t>
            </a:r>
            <a:r>
              <a:rPr lang="en-US" dirty="0" smtClean="0"/>
              <a:t>: single-family; multi-family; industrial; institutional</a:t>
            </a:r>
            <a:endParaRPr lang="en-US" dirty="0" smtClean="0"/>
          </a:p>
          <a:p>
            <a:pPr lvl="1"/>
            <a:r>
              <a:rPr lang="en-US" dirty="0" smtClean="0"/>
              <a:t>Time:  month, holiday season, real estate  peak season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Location: </a:t>
            </a:r>
            <a:r>
              <a:rPr lang="en-US" dirty="0" err="1" smtClean="0"/>
              <a:t>zipcode</a:t>
            </a:r>
            <a:r>
              <a:rPr lang="en-US" dirty="0" smtClean="0"/>
              <a:t>, point of interest </a:t>
            </a:r>
            <a:endParaRPr lang="en-US" dirty="0"/>
          </a:p>
          <a:p>
            <a:pPr lvl="1"/>
            <a:r>
              <a:rPr lang="en-US" dirty="0" smtClean="0"/>
              <a:t>Description:  top 5000 words, LDA</a:t>
            </a:r>
          </a:p>
          <a:p>
            <a:r>
              <a:rPr lang="en-US" dirty="0" smtClean="0"/>
              <a:t>SIS variable selection/RF importance: 371 variables</a:t>
            </a:r>
          </a:p>
          <a:p>
            <a:endParaRPr lang="en-US" dirty="0" smtClean="0"/>
          </a:p>
          <a:p>
            <a:r>
              <a:rPr lang="en-US" dirty="0" smtClean="0"/>
              <a:t>Model: Random Forest</a:t>
            </a:r>
          </a:p>
          <a:p>
            <a:endParaRPr lang="en-US" dirty="0" smtClean="0"/>
          </a:p>
          <a:p>
            <a:r>
              <a:rPr lang="en-US" dirty="0" smtClean="0"/>
              <a:t>Validation 5-CV: </a:t>
            </a:r>
            <a:r>
              <a:rPr lang="en-US" dirty="0" smtClean="0"/>
              <a:t>Square root of MSE </a:t>
            </a:r>
            <a:r>
              <a:rPr lang="en-US" dirty="0" smtClean="0"/>
              <a:t>$5238.77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1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35" y="0"/>
            <a:ext cx="8685668" cy="73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141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Quote without Contractor</vt:lpstr>
      <vt:lpstr>PowerPoint Presentation</vt:lpstr>
      <vt:lpstr>PowerPoint Presentation</vt:lpstr>
      <vt:lpstr>PowerPoint Presentation</vt:lpstr>
      <vt:lpstr>PowerPoint Presentation</vt:lpstr>
      <vt:lpstr>Data</vt:lpstr>
      <vt:lpstr>Feature Engineering and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Shi, Xiaoxia</dc:creator>
  <cp:lastModifiedBy>joesyfan86@gmail.com</cp:lastModifiedBy>
  <cp:revision>15</cp:revision>
  <dcterms:created xsi:type="dcterms:W3CDTF">2017-10-07T22:34:56Z</dcterms:created>
  <dcterms:modified xsi:type="dcterms:W3CDTF">2017-10-08T00:21:55Z</dcterms:modified>
</cp:coreProperties>
</file>