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5" r:id="rId1"/>
  </p:sldMasterIdLst>
  <p:notesMasterIdLst>
    <p:notesMasterId r:id="rId23"/>
  </p:notesMasterIdLst>
  <p:sldIdLst>
    <p:sldId id="256" r:id="rId2"/>
    <p:sldId id="266" r:id="rId3"/>
    <p:sldId id="271" r:id="rId4"/>
    <p:sldId id="257" r:id="rId5"/>
    <p:sldId id="269" r:id="rId6"/>
    <p:sldId id="260" r:id="rId7"/>
    <p:sldId id="263" r:id="rId8"/>
    <p:sldId id="279" r:id="rId9"/>
    <p:sldId id="273" r:id="rId10"/>
    <p:sldId id="280" r:id="rId11"/>
    <p:sldId id="275" r:id="rId12"/>
    <p:sldId id="282" r:id="rId13"/>
    <p:sldId id="276" r:id="rId14"/>
    <p:sldId id="277" r:id="rId15"/>
    <p:sldId id="283" r:id="rId16"/>
    <p:sldId id="284" r:id="rId17"/>
    <p:sldId id="288" r:id="rId18"/>
    <p:sldId id="285" r:id="rId19"/>
    <p:sldId id="286" r:id="rId20"/>
    <p:sldId id="287" r:id="rId21"/>
    <p:sldId id="278" r:id="rId2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Nunito" pitchFamily="2" charset="0"/>
      <p:regular r:id="rId28"/>
      <p:bold r:id="rId29"/>
      <p:italic r:id="rId30"/>
      <p:boldItalic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  <p:embeddedFont>
      <p:font typeface="Wingdings 2" panose="05020102010507070707" pitchFamily="18" charset="2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35677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71b3f82c2_1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71b3f82c2_1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8840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71b3f82c2_1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71b3f82c2_1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71b3f82c2_1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71b3f82c2_1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218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71b3f82c2_1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71b3f82c2_1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71b3f82c2_1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71b3f82c2_1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71b3f82c2_1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71b3f82c2_1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71b3f82c2_1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71b3f82c2_1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71b3f82c2_1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71b3f82c2_1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71b3f82c2_1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71b3f82c2_1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71b3f82c2_1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71b3f82c2_1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4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71b3f82c2_1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71b3f82c2_1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51435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95250" y="2571750"/>
            <a:ext cx="51435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400050"/>
            <a:ext cx="5105400" cy="2151126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2654898"/>
            <a:ext cx="5114778" cy="825936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4918459"/>
            <a:ext cx="2002464" cy="17017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5630C5-31B2-42E1-AFDD-CBCBD8C00136}" type="datetimeFigureOut">
              <a:rPr lang="es-ES" smtClean="0"/>
              <a:pPr/>
              <a:t>28/11/2022</a:t>
            </a:fld>
            <a:endParaRPr lang="es-ES" dirty="0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4918460"/>
            <a:ext cx="2927722" cy="17145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4917186"/>
            <a:ext cx="588336" cy="17145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30C5-31B2-42E1-AFDD-CBCBD8C00136}" type="datetimeFigureOut">
              <a:rPr lang="es-ES" smtClean="0"/>
              <a:pPr/>
              <a:t>28/11/2022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06217"/>
            <a:ext cx="1524000" cy="4388644"/>
          </a:xfrm>
        </p:spPr>
        <p:txBody>
          <a:bodyPr vert="eaVert" anchor="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4918459"/>
            <a:ext cx="2002464" cy="170177"/>
          </a:xfrm>
        </p:spPr>
        <p:txBody>
          <a:bodyPr/>
          <a:lstStyle/>
          <a:p>
            <a:fld id="{705630C5-31B2-42E1-AFDD-CBCBD8C00136}" type="datetimeFigureOut">
              <a:rPr lang="es-ES" smtClean="0"/>
              <a:pPr/>
              <a:t>28/11/2022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4917186"/>
            <a:ext cx="3657600" cy="17145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4914900"/>
            <a:ext cx="588336" cy="1714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30C5-31B2-42E1-AFDD-CBCBD8C00136}" type="datetimeFigureOut">
              <a:rPr lang="es-ES" smtClean="0"/>
              <a:pPr/>
              <a:t>28/11/2022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116378"/>
            <a:ext cx="6255488" cy="1021556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428751"/>
            <a:ext cx="6255488" cy="55763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4917607"/>
            <a:ext cx="2002464" cy="17017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5630C5-31B2-42E1-AFDD-CBCBD8C00136}" type="datetimeFigureOut">
              <a:rPr lang="es-ES" smtClean="0"/>
              <a:pPr/>
              <a:t>28/11/2022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4917608"/>
            <a:ext cx="2895600" cy="17145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4916334"/>
            <a:ext cx="588336" cy="1714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30C5-31B2-42E1-AFDD-CBCBD8C00136}" type="datetimeFigureOut">
              <a:rPr lang="es-ES" smtClean="0"/>
              <a:pPr/>
              <a:t>28/11/2022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30C5-31B2-42E1-AFDD-CBCBD8C00136}" type="datetimeFigureOut">
              <a:rPr lang="es-ES" smtClean="0"/>
              <a:pPr/>
              <a:t>28/11/2022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30C5-31B2-42E1-AFDD-CBCBD8C00136}" type="datetimeFigureOut">
              <a:rPr lang="es-ES" smtClean="0"/>
              <a:pPr/>
              <a:t>28/11/2022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5630C5-31B2-42E1-AFDD-CBCBD8C00136}" type="datetimeFigureOut">
              <a:rPr lang="es-ES" smtClean="0"/>
              <a:pPr/>
              <a:t>28/11/2022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71450"/>
            <a:ext cx="5897880" cy="88011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123062"/>
            <a:ext cx="5897880" cy="451884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39000" cy="32788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30C5-31B2-42E1-AFDD-CBCBD8C00136}" type="datetimeFigureOut">
              <a:rPr lang="es-ES" smtClean="0"/>
              <a:pPr/>
              <a:t>28/11/2022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9" y="753501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rot="21420000">
            <a:off x="596707" y="749112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857250"/>
            <a:ext cx="3429000" cy="154305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2462726"/>
            <a:ext cx="3429000" cy="144018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30C5-31B2-42E1-AFDD-CBCBD8C00136}" type="datetimeFigureOut">
              <a:rPr lang="es-ES" smtClean="0"/>
              <a:pPr/>
              <a:t>28/11/2022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 dirty="0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780752"/>
            <a:ext cx="4206240" cy="315468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dirty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51435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85725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207062"/>
            <a:ext cx="7239000" cy="36347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4918459"/>
            <a:ext cx="2002464" cy="170177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05630C5-31B2-42E1-AFDD-CBCBD8C00136}" type="datetimeFigureOut">
              <a:rPr lang="es-ES" smtClean="0"/>
              <a:pPr/>
              <a:t>28/11/2022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4918460"/>
            <a:ext cx="3657600" cy="17145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s-ES" dirty="0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4917186"/>
            <a:ext cx="588336" cy="17145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>
    <p:fad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17272" y="1440639"/>
            <a:ext cx="50175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l"/>
            <a:r>
              <a:rPr lang="es-AR" dirty="0"/>
              <a:t>FBQ.sALUD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236420" y="2088335"/>
            <a:ext cx="3498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s" sz="1400" b="1" dirty="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Presentacion Proyecto FBQ.Salud</a:t>
            </a:r>
          </a:p>
          <a:p>
            <a:pPr marL="0" lvl="0" indent="0"/>
            <a:endParaRPr sz="1400" b="1" dirty="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519BFF-5800-A075-0D4A-9F4BE4BCD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303" y="822749"/>
            <a:ext cx="3498001" cy="34980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1100073" y="73343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Microservicio empleado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CBBD8A-E867-90A0-6D7F-8325427F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241" y="1382033"/>
            <a:ext cx="4527836" cy="376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2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1131245" y="7957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Microservicio paciente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1"/>
          </p:nvPr>
        </p:nvSpPr>
        <p:spPr>
          <a:xfrm>
            <a:off x="1089682" y="1677983"/>
            <a:ext cx="6080047" cy="3320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ES" sz="2200" dirty="0">
                <a:latin typeface="Montserrat" pitchFamily="2" charset="0"/>
              </a:rPr>
              <a:t>Las funciones de este microservicio son: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200" dirty="0">
                <a:latin typeface="Montserrat" pitchFamily="2" charset="0"/>
              </a:rPr>
              <a:t>Manejo de Agenda de atención diaria.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200" dirty="0">
                <a:latin typeface="Montserrat" pitchFamily="2" charset="0"/>
              </a:rPr>
              <a:t>Manejo de gestión de Historia clínica.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Montserrat" pitchFamily="2" charset="0"/>
              </a:rPr>
              <a:t>Manejo de Diagnosticos.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Montserrat" pitchFamily="2" charset="0"/>
              </a:rPr>
              <a:t>Manejo Recepcion y Atencion de Pacientes.</a:t>
            </a:r>
            <a:endParaRPr lang="es-ES" sz="2200" dirty="0">
              <a:latin typeface="Montserrat" pitchFamily="2" charset="0"/>
            </a:endParaRPr>
          </a:p>
          <a:p>
            <a:pPr marL="0" indent="0">
              <a:buNone/>
            </a:pPr>
            <a:endParaRPr lang="es-ES" sz="2200" dirty="0">
              <a:latin typeface="Montserrat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4AB224-58B6-0FA0-C560-8BDEDA867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073" y="145474"/>
            <a:ext cx="1889312" cy="188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4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1131245" y="7957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Microservicio paciente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2DE6AFA-7226-07A6-F79F-10123B9DE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8" y="1469397"/>
            <a:ext cx="6575612" cy="367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9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D4B822B-E536-BF65-C0EE-4EA5E50A0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292" y="-840441"/>
            <a:ext cx="2847415" cy="284741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8D2BA36-79EE-723F-9EBD-5940D9B8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67" y="856184"/>
            <a:ext cx="7409928" cy="428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2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011138A-CDC9-DCE2-8AB0-C9233769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894" y="208429"/>
            <a:ext cx="1216212" cy="68411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64B09B1-6445-ED93-4521-B66BF7F23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5203"/>
            <a:ext cx="7637929" cy="402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9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F6970D0-4E09-197B-0203-3AD4C3E98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67" y="1392036"/>
            <a:ext cx="6905065" cy="3365126"/>
          </a:xfrm>
          <a:prstGeom prst="rect">
            <a:avLst/>
          </a:prstGeom>
        </p:spPr>
      </p:pic>
      <p:sp>
        <p:nvSpPr>
          <p:cNvPr id="6" name="Google Shape;190;p20">
            <a:extLst>
              <a:ext uri="{FF2B5EF4-FFF2-40B4-BE49-F238E27FC236}">
                <a16:creationId xmlns:a16="http://schemas.microsoft.com/office/drawing/2014/main" id="{A3BEB912-B0D4-ED85-2212-801F9625BA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9467" y="47793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portal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78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0;p20">
            <a:extLst>
              <a:ext uri="{FF2B5EF4-FFF2-40B4-BE49-F238E27FC236}">
                <a16:creationId xmlns:a16="http://schemas.microsoft.com/office/drawing/2014/main" id="{A3BEB912-B0D4-ED85-2212-801F9625BA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9467" y="47793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usuarios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534E0D-62E5-D53E-3888-4AA16671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85" y="1387443"/>
            <a:ext cx="6760228" cy="32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9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0;p20">
            <a:extLst>
              <a:ext uri="{FF2B5EF4-FFF2-40B4-BE49-F238E27FC236}">
                <a16:creationId xmlns:a16="http://schemas.microsoft.com/office/drawing/2014/main" id="{A3BEB912-B0D4-ED85-2212-801F9625BA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9467" y="47793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medico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4B6099-E7AB-917A-9571-1A4ECE9B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33" y="1332154"/>
            <a:ext cx="6844553" cy="333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11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0;p20">
            <a:extLst>
              <a:ext uri="{FF2B5EF4-FFF2-40B4-BE49-F238E27FC236}">
                <a16:creationId xmlns:a16="http://schemas.microsoft.com/office/drawing/2014/main" id="{A3BEB912-B0D4-ED85-2212-801F9625BA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9467" y="47793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enfermeras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9C7DC8-D96F-CF1B-2C7F-FEC67A78F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3" y="1392036"/>
            <a:ext cx="6852925" cy="327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1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0;p20">
            <a:extLst>
              <a:ext uri="{FF2B5EF4-FFF2-40B4-BE49-F238E27FC236}">
                <a16:creationId xmlns:a16="http://schemas.microsoft.com/office/drawing/2014/main" id="{A3BEB912-B0D4-ED85-2212-801F9625BA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9467" y="47793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turnos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3BD977-6139-1E83-752D-C391A928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33" y="1344705"/>
            <a:ext cx="6883935" cy="326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5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689229" y="2519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Integrantes</a:t>
            </a:r>
            <a:endParaRPr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141;p14"/>
          <p:cNvSpPr txBox="1">
            <a:spLocks noGrp="1"/>
          </p:cNvSpPr>
          <p:nvPr>
            <p:ph type="body" idx="1"/>
          </p:nvPr>
        </p:nvSpPr>
        <p:spPr>
          <a:xfrm>
            <a:off x="462140" y="1152434"/>
            <a:ext cx="2776596" cy="3194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AR" sz="1600" dirty="0">
                <a:latin typeface="Montserrat" pitchFamily="2" charset="0"/>
              </a:rPr>
              <a:t>Claudio D'Amico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AR" sz="1600" dirty="0">
                <a:latin typeface="Montserrat" pitchFamily="2" charset="0"/>
              </a:rPr>
              <a:t>Mariano Carrizo</a:t>
            </a: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AR" sz="1600" dirty="0">
                <a:latin typeface="Montserrat" pitchFamily="2" charset="0"/>
              </a:rPr>
              <a:t>López Franco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 pitchFamily="2" charset="0"/>
            </a:endParaRPr>
          </a:p>
        </p:txBody>
      </p:sp>
      <p:sp>
        <p:nvSpPr>
          <p:cNvPr id="18" name="Google Shape;141;p14"/>
          <p:cNvSpPr txBox="1">
            <a:spLocks/>
          </p:cNvSpPr>
          <p:nvPr/>
        </p:nvSpPr>
        <p:spPr>
          <a:xfrm>
            <a:off x="3238470" y="847634"/>
            <a:ext cx="2776596" cy="3757497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300"/>
              <a:tabLst/>
              <a:defRPr/>
            </a:pPr>
            <a:endParaRPr kumimoji="0" lang="es-A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2CADD7-D830-0ACB-8C82-E00D0B2D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038" y="2571750"/>
            <a:ext cx="2410574" cy="241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02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0;p20">
            <a:extLst>
              <a:ext uri="{FF2B5EF4-FFF2-40B4-BE49-F238E27FC236}">
                <a16:creationId xmlns:a16="http://schemas.microsoft.com/office/drawing/2014/main" id="{A3BEB912-B0D4-ED85-2212-801F9625BA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9467" y="47793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insumos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7AB6D3-EA21-3632-A776-9432F51E9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33" y="1389319"/>
            <a:ext cx="6820385" cy="32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63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A54B6-8EC5-55AA-A410-D21D65CD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861" y="2243270"/>
            <a:ext cx="4982276" cy="914100"/>
          </a:xfrm>
        </p:spPr>
        <p:txBody>
          <a:bodyPr>
            <a:normAutofit/>
          </a:bodyPr>
          <a:lstStyle/>
          <a:p>
            <a:r>
              <a:rPr lang="en-US" dirty="0"/>
              <a:t>Gracias por prestar atencion!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E9A5D1-6E6D-3089-0219-7436BFC6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326" y="-279027"/>
            <a:ext cx="2979347" cy="29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9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68301" y="17384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s-A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REQUISITOS DEL CLIENTE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887096" y="1226222"/>
            <a:ext cx="4822746" cy="32538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lvl="0" indent="0">
              <a:buNone/>
            </a:pPr>
            <a:r>
              <a:rPr lang="es-ES" sz="3600" dirty="0">
                <a:latin typeface="Montserrat" pitchFamily="2" charset="0"/>
              </a:rPr>
              <a:t>Sistema para centro medico. Se usan las siguientes funcionalidades:</a:t>
            </a:r>
          </a:p>
          <a:p>
            <a:pPr marL="0" lvl="0" indent="0">
              <a:buNone/>
            </a:pPr>
            <a:endParaRPr lang="es-ES" sz="3600" dirty="0">
              <a:latin typeface="Montserrat" pitchFamily="2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3600" dirty="0">
                <a:latin typeface="Montserrat" pitchFamily="2" charset="0"/>
              </a:rPr>
              <a:t>Login de empleados.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s-MX" sz="3600" dirty="0">
                <a:latin typeface="Montserrat" pitchFamily="2" charset="0"/>
              </a:rPr>
              <a:t>Registro de pacientes.</a:t>
            </a:r>
            <a:endParaRPr lang="es-ES" sz="3600" dirty="0">
              <a:latin typeface="Montserrat" pitchFamily="2" charset="0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s-MX" sz="3600" dirty="0">
                <a:latin typeface="Montserrat" pitchFamily="2" charset="0"/>
              </a:rPr>
              <a:t>Registro de historial medico.</a:t>
            </a:r>
            <a:endParaRPr lang="es-ES" sz="3600" dirty="0">
              <a:latin typeface="Montserrat" pitchFamily="2" charset="0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057" name="Picture 9" descr="C:\Users\LopezFranco\AppData\Local\Microsoft\Windows\INetCache\IE\GJOJIS5G\kisspng-contract-management-clip-art-contract-5ac32d29cd36a9.3390947115227405218406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158197" cy="901849"/>
          </a:xfrm>
          <a:prstGeom prst="rect">
            <a:avLst/>
          </a:prstGeom>
          <a:noFill/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0968D40-82CB-93EE-B20E-89AA43594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742" y="2472198"/>
            <a:ext cx="2497459" cy="249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26183" y="38330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s-A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Alcance definido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867734" y="1684316"/>
            <a:ext cx="5040956" cy="3201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400" dirty="0">
                <a:latin typeface="Montserrat" pitchFamily="2" charset="0"/>
              </a:rPr>
              <a:t>Tener un control de los empleados.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400" dirty="0">
                <a:latin typeface="Montserrat" pitchFamily="2" charset="0"/>
              </a:rPr>
              <a:t>Tener un control de los pacientes.</a:t>
            </a: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9F5CEA-F412-3373-60E7-E575374B9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90" y="1576667"/>
            <a:ext cx="1990165" cy="19901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817007" y="502159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Arquitectura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1"/>
          </p:nvPr>
        </p:nvSpPr>
        <p:spPr>
          <a:xfrm>
            <a:off x="653219" y="1436116"/>
            <a:ext cx="4394175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>
              <a:buNone/>
            </a:pPr>
            <a:r>
              <a:rPr lang="es-ES" sz="2200" dirty="0">
                <a:latin typeface="Montserrat" pitchFamily="2" charset="0"/>
                <a:ea typeface="Arial"/>
                <a:cs typeface="Arial"/>
                <a:sym typeface="Arial"/>
              </a:rPr>
              <a:t>Se utilizó una arquitectura de microservicios. Esta conlleva en dividir el sistema en varios módulos los cuales funcionan de forma independiente.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DD1D18-9C5E-B6C0-95E5-332181C46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151" y="1350589"/>
            <a:ext cx="2442322" cy="24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2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1045574" y="748314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Microservicios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387646" y="1660857"/>
            <a:ext cx="7038900" cy="324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latin typeface="Montserrat" pitchFamily="2" charset="0"/>
              </a:rPr>
              <a:t>La aplicación se dividió en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latin typeface="Montserrat" pitchFamily="2" charset="0"/>
              </a:rPr>
              <a:t>los siguientes microservicios: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000" dirty="0">
              <a:latin typeface="Montserrat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000" dirty="0">
              <a:latin typeface="Montserrat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000" dirty="0">
              <a:latin typeface="Montserrat" pitchFamily="2" charset="0"/>
            </a:endParaRPr>
          </a:p>
          <a:p>
            <a:pPr lvl="0" algn="l" rtl="0">
              <a:spcBef>
                <a:spcPts val="4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v"/>
            </a:pPr>
            <a:r>
              <a:rPr lang="es-MX" sz="2200" dirty="0">
                <a:latin typeface="Montserrat" pitchFamily="2" charset="0"/>
              </a:rPr>
              <a:t>Empleado</a:t>
            </a:r>
            <a:endParaRPr sz="2200" dirty="0">
              <a:latin typeface="Montserrat" pitchFamily="2" charset="0"/>
            </a:endParaRPr>
          </a:p>
          <a:p>
            <a:pPr lvl="0" algn="l" rtl="0">
              <a:spcBef>
                <a:spcPts val="400"/>
              </a:spcBef>
              <a:spcAft>
                <a:spcPts val="400"/>
              </a:spcAft>
              <a:buSzPts val="1300"/>
              <a:buFont typeface="Wingdings" panose="05000000000000000000" pitchFamily="2" charset="2"/>
              <a:buChar char="v"/>
            </a:pPr>
            <a:r>
              <a:rPr lang="es" sz="2200" dirty="0">
                <a:latin typeface="Montserrat" pitchFamily="2" charset="0"/>
              </a:rPr>
              <a:t>Paciente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s-AR" sz="2200" dirty="0">
                <a:latin typeface="Montserrat" pitchFamily="2" charset="0"/>
              </a:rPr>
              <a:t>Usuario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E84C5DC-5CB6-8823-929D-1C0F7C181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151" y="1350589"/>
            <a:ext cx="2442322" cy="24423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1131245" y="7957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Microservicio Usuario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1"/>
          </p:nvPr>
        </p:nvSpPr>
        <p:spPr>
          <a:xfrm>
            <a:off x="1024780" y="1771503"/>
            <a:ext cx="5778709" cy="2997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ES" sz="2200" dirty="0">
                <a:latin typeface="Montserrat" pitchFamily="2" charset="0"/>
              </a:rPr>
              <a:t>Las funciones de este microservicio son:</a:t>
            </a:r>
            <a:endParaRPr sz="2200" dirty="0">
              <a:latin typeface="Montserrat" pitchFamily="2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v"/>
            </a:pPr>
            <a:r>
              <a:rPr lang="es" sz="2200" dirty="0">
                <a:latin typeface="Montserrat" pitchFamily="2" charset="0"/>
              </a:rPr>
              <a:t>Autenticar y autorizar los usuarios</a:t>
            </a:r>
          </a:p>
          <a:p>
            <a:pPr lvl="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s" sz="2200" dirty="0">
                <a:latin typeface="Montserrat" pitchFamily="2" charset="0"/>
              </a:rPr>
              <a:t>Almacenar la información de los usuarios</a:t>
            </a:r>
            <a:endParaRPr sz="2200" dirty="0">
              <a:latin typeface="Montserrat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C89AFBD-694E-1EA3-0EAA-4BD1402B9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80" y="3153335"/>
            <a:ext cx="1990165" cy="19901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1131245" y="7957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Microservicio Usuario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A8336F-20CB-1D76-A7C1-101818D32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1551764"/>
            <a:ext cx="6864724" cy="359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1100073" y="73343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Microservicio empleado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1"/>
          </p:nvPr>
        </p:nvSpPr>
        <p:spPr>
          <a:xfrm>
            <a:off x="1068899" y="1685392"/>
            <a:ext cx="5425418" cy="25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ES" sz="2200" dirty="0">
                <a:latin typeface="Montserrat" pitchFamily="2" charset="0"/>
              </a:rPr>
              <a:t>Las funciones de este microservicio son:</a:t>
            </a:r>
            <a:endParaRPr lang="es" sz="2200" dirty="0">
              <a:latin typeface="Montserrat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200" dirty="0">
                <a:latin typeface="Montserrat" pitchFamily="2" charset="0"/>
              </a:rPr>
              <a:t>Manejo de Tipo de empleados.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200" dirty="0">
                <a:latin typeface="Montserrat" pitchFamily="2" charset="0"/>
              </a:rPr>
              <a:t>Manejo de Habitaciones.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200" dirty="0">
                <a:latin typeface="Montserrat" pitchFamily="2" charset="0"/>
              </a:rPr>
              <a:t>Manejo de Horarios de trabajo.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200" dirty="0">
                <a:latin typeface="Montserrat" pitchFamily="2" charset="0"/>
              </a:rPr>
              <a:t>Manejo de Especialidades.</a:t>
            </a:r>
            <a:endParaRPr lang="es-ES" sz="2200" dirty="0">
              <a:latin typeface="Montserrat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0D6AF5-97E6-DB81-BF2C-2C8AE18FC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57" y="3069290"/>
            <a:ext cx="2074210" cy="20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4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521</TotalTime>
  <Words>195</Words>
  <Application>Microsoft Office PowerPoint</Application>
  <PresentationFormat>Presentación en pantalla (16:9)</PresentationFormat>
  <Paragraphs>52</Paragraphs>
  <Slides>21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Nunito</vt:lpstr>
      <vt:lpstr>Montserrat</vt:lpstr>
      <vt:lpstr>Trebuchet MS</vt:lpstr>
      <vt:lpstr>Arial</vt:lpstr>
      <vt:lpstr>Wingdings 2</vt:lpstr>
      <vt:lpstr>Wingdings</vt:lpstr>
      <vt:lpstr>Opulento</vt:lpstr>
      <vt:lpstr>FBQ.sALUD</vt:lpstr>
      <vt:lpstr>Integrantes</vt:lpstr>
      <vt:lpstr>REQUISITOS DEL CLIENTE</vt:lpstr>
      <vt:lpstr>Alcance definido</vt:lpstr>
      <vt:lpstr>Arquitectura</vt:lpstr>
      <vt:lpstr>Microservicios</vt:lpstr>
      <vt:lpstr>Microservicio Usuario</vt:lpstr>
      <vt:lpstr>Microservicio Usuario</vt:lpstr>
      <vt:lpstr>Microservicio empleado</vt:lpstr>
      <vt:lpstr>Microservicio empleado</vt:lpstr>
      <vt:lpstr>Microservicio paciente</vt:lpstr>
      <vt:lpstr>Microservicio paciente</vt:lpstr>
      <vt:lpstr>Presentación de PowerPoint</vt:lpstr>
      <vt:lpstr>Presentación de PowerPoint</vt:lpstr>
      <vt:lpstr>portal</vt:lpstr>
      <vt:lpstr>usuarios</vt:lpstr>
      <vt:lpstr>medico</vt:lpstr>
      <vt:lpstr>enfermeras</vt:lpstr>
      <vt:lpstr>turnos</vt:lpstr>
      <vt:lpstr>insumos</vt:lpstr>
      <vt:lpstr>Gracias por prestar atencion!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TopChoice Hardware</dc:title>
  <dc:creator>Franco</dc:creator>
  <cp:lastModifiedBy>claudio damico</cp:lastModifiedBy>
  <cp:revision>91</cp:revision>
  <dcterms:modified xsi:type="dcterms:W3CDTF">2022-11-28T18:37:04Z</dcterms:modified>
</cp:coreProperties>
</file>