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309" r:id="rId4"/>
    <p:sldId id="258" r:id="rId5"/>
    <p:sldId id="296" r:id="rId6"/>
    <p:sldId id="300" r:id="rId7"/>
    <p:sldId id="298" r:id="rId8"/>
    <p:sldId id="305" r:id="rId9"/>
    <p:sldId id="299" r:id="rId10"/>
    <p:sldId id="304" r:id="rId11"/>
    <p:sldId id="302" r:id="rId12"/>
    <p:sldId id="303" r:id="rId13"/>
    <p:sldId id="263" r:id="rId14"/>
    <p:sldId id="306" r:id="rId15"/>
    <p:sldId id="307" r:id="rId16"/>
    <p:sldId id="288" r:id="rId17"/>
    <p:sldId id="310" r:id="rId18"/>
    <p:sldId id="336" r:id="rId19"/>
    <p:sldId id="313" r:id="rId20"/>
    <p:sldId id="311" r:id="rId21"/>
    <p:sldId id="314" r:id="rId22"/>
    <p:sldId id="315" r:id="rId23"/>
    <p:sldId id="316" r:id="rId24"/>
    <p:sldId id="317" r:id="rId25"/>
    <p:sldId id="337" r:id="rId26"/>
    <p:sldId id="318" r:id="rId27"/>
    <p:sldId id="319" r:id="rId28"/>
    <p:sldId id="320" r:id="rId29"/>
    <p:sldId id="321" r:id="rId30"/>
    <p:sldId id="322" r:id="rId31"/>
    <p:sldId id="323" r:id="rId32"/>
    <p:sldId id="334" r:id="rId33"/>
    <p:sldId id="324" r:id="rId34"/>
    <p:sldId id="325" r:id="rId35"/>
    <p:sldId id="338" r:id="rId36"/>
    <p:sldId id="326" r:id="rId37"/>
    <p:sldId id="327" r:id="rId38"/>
    <p:sldId id="328" r:id="rId39"/>
    <p:sldId id="329" r:id="rId40"/>
    <p:sldId id="331" r:id="rId41"/>
    <p:sldId id="341" r:id="rId42"/>
    <p:sldId id="332" r:id="rId43"/>
    <p:sldId id="333" r:id="rId44"/>
    <p:sldId id="330" r:id="rId45"/>
    <p:sldId id="289" r:id="rId46"/>
    <p:sldId id="293" r:id="rId47"/>
    <p:sldId id="308" r:id="rId48"/>
    <p:sldId id="294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07A3F4-EABA-4222-987B-AB341921391D}">
          <p14:sldIdLst>
            <p14:sldId id="256"/>
            <p14:sldId id="257"/>
            <p14:sldId id="309"/>
          </p14:sldIdLst>
        </p14:section>
        <p14:section name="PartI LightOne的诞生" id="{5DEAC547-B2FC-4CA8-88BD-7841882DE027}">
          <p14:sldIdLst>
            <p14:sldId id="258"/>
            <p14:sldId id="296"/>
            <p14:sldId id="300"/>
            <p14:sldId id="298"/>
            <p14:sldId id="305"/>
            <p14:sldId id="299"/>
            <p14:sldId id="304"/>
            <p14:sldId id="302"/>
            <p14:sldId id="303"/>
          </p14:sldIdLst>
        </p14:section>
        <p14:section name="Part II 功能介绍" id="{BC46DE3B-4CC3-4C02-AD2B-F74F3ECF0C4B}">
          <p14:sldIdLst>
            <p14:sldId id="263"/>
            <p14:sldId id="306"/>
            <p14:sldId id="307"/>
          </p14:sldIdLst>
        </p14:section>
        <p14:section name="Part III 问题及解决方法" id="{68EF0290-4E42-41AB-8A37-EFD15AF55917}">
          <p14:sldIdLst>
            <p14:sldId id="288"/>
            <p14:sldId id="310"/>
            <p14:sldId id="336"/>
            <p14:sldId id="313"/>
            <p14:sldId id="311"/>
            <p14:sldId id="314"/>
            <p14:sldId id="315"/>
            <p14:sldId id="316"/>
            <p14:sldId id="317"/>
            <p14:sldId id="337"/>
            <p14:sldId id="318"/>
            <p14:sldId id="319"/>
            <p14:sldId id="320"/>
            <p14:sldId id="321"/>
            <p14:sldId id="322"/>
            <p14:sldId id="323"/>
            <p14:sldId id="334"/>
            <p14:sldId id="324"/>
            <p14:sldId id="325"/>
            <p14:sldId id="338"/>
            <p14:sldId id="326"/>
            <p14:sldId id="327"/>
            <p14:sldId id="328"/>
            <p14:sldId id="329"/>
            <p14:sldId id="331"/>
            <p14:sldId id="341"/>
            <p14:sldId id="332"/>
            <p14:sldId id="333"/>
            <p14:sldId id="330"/>
          </p14:sldIdLst>
        </p14:section>
        <p14:section name="Part IV 展望" id="{06211829-21FF-4D2A-B065-F82146E93346}">
          <p14:sldIdLst>
            <p14:sldId id="289"/>
            <p14:sldId id="293"/>
            <p14:sldId id="308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252526"/>
    <a:srgbClr val="E2E6F4"/>
    <a:srgbClr val="F2F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1" autoAdjust="0"/>
    <p:restoredTop sz="87288" autoAdjust="0"/>
  </p:normalViewPr>
  <p:slideViewPr>
    <p:cSldViewPr snapToGrid="0">
      <p:cViewPr varScale="1">
        <p:scale>
          <a:sx n="60" d="100"/>
          <a:sy n="60" d="100"/>
        </p:scale>
        <p:origin x="156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5B359-B1AD-490C-9154-AC86AFA7DAE8}" type="datetimeFigureOut">
              <a:rPr lang="zh-CN" altLang="en-US" smtClean="0"/>
              <a:t>2013/4/12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C8766-173F-47D8-8CDE-4A67D0068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641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.cn/zlAoegG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t.cn/zlAoegq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推崇简单直接的解决方案（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个小时还无法完成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tutorials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的框架就不值得学习）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C8766-173F-47D8-8CDE-4A67D0068A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54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分类中有一个商品信息发生变化，重置稳定系数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稳定系数高的分类，抓取频率降低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C8766-173F-47D8-8CDE-4A67D0068A9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0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C8766-173F-47D8-8CDE-4A67D0068A9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964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C8766-173F-47D8-8CDE-4A67D0068A9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461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究竟哪个更好？答案是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text——text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不仅仅没有长度限制，而且它和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的性能是一样的。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analyze ...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分析查询计划，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 cost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几百毫秒的情况都应该去优化。尤其要找到其中使用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而不是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的地方，尝试增加索引。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查询数组字段。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）确保数组字段使用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类型索引（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ttp://www.postgresql.org/docs/current/static/indexes-types.html"/>
              </a:rPr>
              <a:t>http://t.cn/zlAoegG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）在代码中不要使用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= any(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array_field_name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，这样无法用到索引，而应该使用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&lt;@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（包含于）或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（包含）操作符，上面的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可以写作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array['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'] &lt;@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array_field_name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ttp://www.postgresql.org/docs/current/static/functions-array.html"/>
              </a:rPr>
              <a:t>http://t.cn/zlAoegq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Arrays are not sets; searching for specific array elements may be a sign of database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misdesign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Consider using a separate table with a row for each item that would be an array element. This will be easier to search, and is likely to scale up better to large numbers of elements.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C8766-173F-47D8-8CDE-4A67D0068A9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202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C8766-173F-47D8-8CDE-4A67D0068A9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98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我用的是充血模型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C8766-173F-47D8-8CDE-4A67D0068A9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149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我用的是充血模型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C8766-173F-47D8-8CDE-4A67D0068A9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278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我用的是充血模型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C8766-173F-47D8-8CDE-4A67D0068A9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6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923D-B9A4-4682-AF76-AE06BCF246A1}" type="datetimeFigureOut">
              <a:rPr lang="zh-CN" altLang="en-US" smtClean="0"/>
              <a:t>2013/4/12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DC70-3064-49F0-B0E0-2BEB2A0A4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3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923D-B9A4-4682-AF76-AE06BCF246A1}" type="datetimeFigureOut">
              <a:rPr lang="zh-CN" altLang="en-US" smtClean="0"/>
              <a:t>2013/4/12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DC70-3064-49F0-B0E0-2BEB2A0A4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83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923D-B9A4-4682-AF76-AE06BCF246A1}" type="datetimeFigureOut">
              <a:rPr lang="zh-CN" altLang="en-US" smtClean="0"/>
              <a:t>2013/4/12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DC70-3064-49F0-B0E0-2BEB2A0A4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78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923D-B9A4-4682-AF76-AE06BCF246A1}" type="datetimeFigureOut">
              <a:rPr lang="zh-CN" altLang="en-US" smtClean="0"/>
              <a:t>2013/4/12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DC70-3064-49F0-B0E0-2BEB2A0A4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29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923D-B9A4-4682-AF76-AE06BCF246A1}" type="datetimeFigureOut">
              <a:rPr lang="zh-CN" altLang="en-US" smtClean="0"/>
              <a:t>2013/4/12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DC70-3064-49F0-B0E0-2BEB2A0A4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4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923D-B9A4-4682-AF76-AE06BCF246A1}" type="datetimeFigureOut">
              <a:rPr lang="zh-CN" altLang="en-US" smtClean="0"/>
              <a:t>2013/4/12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DC70-3064-49F0-B0E0-2BEB2A0A4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7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923D-B9A4-4682-AF76-AE06BCF246A1}" type="datetimeFigureOut">
              <a:rPr lang="zh-CN" altLang="en-US" smtClean="0"/>
              <a:t>2013/4/12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DC70-3064-49F0-B0E0-2BEB2A0A4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6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923D-B9A4-4682-AF76-AE06BCF246A1}" type="datetimeFigureOut">
              <a:rPr lang="zh-CN" altLang="en-US" smtClean="0"/>
              <a:t>2013/4/12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DC70-3064-49F0-B0E0-2BEB2A0A4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37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923D-B9A4-4682-AF76-AE06BCF246A1}" type="datetimeFigureOut">
              <a:rPr lang="zh-CN" altLang="en-US" smtClean="0"/>
              <a:t>2013/4/12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DC70-3064-49F0-B0E0-2BEB2A0A4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30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923D-B9A4-4682-AF76-AE06BCF246A1}" type="datetimeFigureOut">
              <a:rPr lang="zh-CN" altLang="en-US" smtClean="0"/>
              <a:t>2013/4/12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DC70-3064-49F0-B0E0-2BEB2A0A4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2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923D-B9A4-4682-AF76-AE06BCF246A1}" type="datetimeFigureOut">
              <a:rPr lang="zh-CN" altLang="en-US" smtClean="0"/>
              <a:t>2013/4/12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DC70-3064-49F0-B0E0-2BEB2A0A4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99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6923D-B9A4-4682-AF76-AE06BCF246A1}" type="datetimeFigureOut">
              <a:rPr lang="zh-CN" altLang="en-US" smtClean="0"/>
              <a:t>2013/4/12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4DC70-3064-49F0-B0E0-2BEB2A0A4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5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ght-1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0218" y="2466108"/>
            <a:ext cx="8382000" cy="1023613"/>
          </a:xfrm>
        </p:spPr>
        <p:txBody>
          <a:bodyPr>
            <a:normAutofit fontScale="90000"/>
          </a:bodyPr>
          <a:lstStyle/>
          <a:p>
            <a:r>
              <a:rPr lang="en-US" altLang="zh-CN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LightOne</a:t>
            </a:r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作过程及展</a:t>
            </a:r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望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24401" y="5957454"/>
            <a:ext cx="4253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5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爬虫客户端运行环境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Framework 4.0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网络下行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1MBps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，上行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30KBps</a:t>
            </a:r>
          </a:p>
        </p:txBody>
      </p:sp>
    </p:spTree>
    <p:extLst>
      <p:ext uri="{BB962C8B-B14F-4D97-AF65-F5344CB8AC3E}">
        <p14:creationId xmlns:p14="http://schemas.microsoft.com/office/powerpoint/2010/main" val="11726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71437"/>
            <a:ext cx="909637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域名：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www.light-1.com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，为什么？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 Analytics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一号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联盟成员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博人肉发贴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404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 II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96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6507"/>
          <a:stretch/>
        </p:blipFill>
        <p:spPr>
          <a:xfrm>
            <a:off x="9525" y="0"/>
            <a:ext cx="9134475" cy="68302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4691" y="457200"/>
            <a:ext cx="2022764" cy="6262255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62621" y="457200"/>
            <a:ext cx="6659706" cy="540327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9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852487"/>
            <a:ext cx="7867650" cy="51530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116407" y="2881745"/>
            <a:ext cx="5389418" cy="3255820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05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 III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问题及解决方法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28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 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实现分类、产品信息的抓取</a:t>
            </a:r>
            <a:endParaRPr lang="en-US" altLang="zh-CN" sz="32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</a:t>
            </a:r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虫直接访问本地</a:t>
            </a:r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32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据库访问层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3200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Common.Data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799" y="3380557"/>
            <a:ext cx="3859078" cy="336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 0 happy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7474826" cy="475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6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0004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Trouble1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：数据库字段长度不够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1017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用过</a:t>
            </a:r>
            <a:r>
              <a:rPr lang="en-US" altLang="zh-CN" sz="32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才能体会到这个问题有多烦</a:t>
            </a:r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AutoTruncateAttribute.cs</a:t>
            </a:r>
            <a:endParaRPr lang="en-US" altLang="zh-CN" sz="32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DbCommandExtensions.cs</a:t>
            </a:r>
            <a:endParaRPr lang="en-US" altLang="zh-CN" sz="35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85" y="5083363"/>
            <a:ext cx="4700174" cy="146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me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刘乃嘉，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斗牛大佬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责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VANCL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仓储系统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崇尚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Geek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精神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推崇简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单直接的解决方案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789" y="814389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Trouble2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面抓取太慢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1017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Parallel.ForEach</a:t>
            </a: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线程安全集合类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ConcurrentBag&lt;T&gt;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易被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ban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52" y="2715594"/>
            <a:ext cx="5535479" cy="167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8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Trouble3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：网络不稳定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1017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sz="32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重试策略</a:t>
            </a:r>
            <a:endParaRPr lang="en-US" altLang="zh-CN" sz="32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6" y="3326524"/>
            <a:ext cx="7292974" cy="34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9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Trouble4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：网页中的怪字符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1017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式（注意性能问题）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规范化处理（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 - &lt;!-- --&gt; &amp;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￥）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耐心、细致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8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Trouble5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：爬网站速度太慢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10177" cy="47611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次爬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一遍整个网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站要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多数的商品信息没有更新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对商品分类增加“稳定系数”信息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长稳定时间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95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42617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Trouble6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托管服务器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10177" cy="479215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目标：放到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VPS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上运行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Win7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Linux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Ubuntu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.net Framework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mono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SQL Server  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PostgreSQL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IIS  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apache</a:t>
            </a:r>
            <a:endParaRPr lang="en-US" altLang="zh-CN" sz="3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28481" y="5757620"/>
            <a:ext cx="1742785" cy="769441"/>
          </a:xfrm>
          <a:prstGeom prst="rect">
            <a:avLst/>
          </a:prstGeom>
          <a:solidFill>
            <a:schemeClr val="bg1"/>
          </a:solidFill>
          <a:ln w="31750" cap="sq">
            <a:solidFill>
              <a:srgbClr val="C00000"/>
            </a:solidFill>
            <a:prstDash val="dash"/>
            <a:round/>
          </a:ln>
          <a:effectLst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 1</a:t>
            </a:r>
            <a:endParaRPr lang="zh-CN" alt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1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 1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折腾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97" y="1408878"/>
            <a:ext cx="7796953" cy="508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9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Trouble7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兼容性问题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10177" cy="47921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能用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Microsoft.Web.Infrastructure.dll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配置文件中不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能有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 mode="None"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endParaRPr lang="zh-CN" alt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97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Trouble7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性问题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10177" cy="47921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&lt;system.web&gt;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节点下增加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&lt;globalization requestEncoding="utf-8" responseEncoding="utf-8" fileEncoding="utf-8" culture="zh-CN" /&gt;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ToString("C")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会采用￥标记，而不是一个乱码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01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Trouble7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性问题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10177" cy="47921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生产环境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中需将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compilation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 asp.net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&lt;sessionState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mode="Off"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会报错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177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73916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Trouble8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：如何监测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问量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10177" cy="47921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 Analytics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22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诞生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题及解决方法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</a:p>
        </p:txBody>
      </p:sp>
    </p:spTree>
    <p:extLst>
      <p:ext uri="{BB962C8B-B14F-4D97-AF65-F5344CB8AC3E}">
        <p14:creationId xmlns:p14="http://schemas.microsoft.com/office/powerpoint/2010/main" val="69879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57695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Trouble9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earn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money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10177" cy="47921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一号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店网站联盟，每单返利约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3%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结果：自己下了好多订单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more?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861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Trouble10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：爬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虫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10177" cy="47921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为什么？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库放到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VPS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而不是本地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虫不能运行在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暴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露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的安全隐患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005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Trouble10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：爬虫无法访问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10177" cy="479215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解决：</a:t>
            </a:r>
            <a:endParaRPr lang="en-US" altLang="zh-CN" sz="35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离爬虫程序</a:t>
            </a:r>
            <a:r>
              <a:rPr lang="en-US" altLang="zh-CN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Bee</a:t>
            </a:r>
            <a:r>
              <a:rPr lang="zh-CN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r>
              <a:rPr lang="en-US" altLang="zh-CN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Queen</a:t>
            </a:r>
            <a:endParaRPr lang="en-US" altLang="zh-CN" sz="35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</a:t>
            </a:r>
            <a:r>
              <a:rPr lang="zh-CN" altLang="en-US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虫通过</a:t>
            </a:r>
            <a:r>
              <a:rPr lang="zh-CN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</a:t>
            </a:r>
            <a:r>
              <a:rPr lang="zh-CN" altLang="en-US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理类（</a:t>
            </a:r>
            <a:r>
              <a:rPr lang="en-US" altLang="zh-CN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ProductProxy</a:t>
            </a:r>
            <a:r>
              <a:rPr lang="zh-CN" altLang="en-US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）保</a:t>
            </a:r>
            <a:r>
              <a:rPr lang="zh-CN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存数</a:t>
            </a:r>
            <a:r>
              <a:rPr lang="zh-CN" altLang="en-US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sz="35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</a:t>
            </a:r>
            <a:r>
              <a:rPr lang="zh-CN" altLang="en-US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理方法将数据</a:t>
            </a:r>
            <a:r>
              <a:rPr lang="en-US" altLang="zh-CN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到网站，网</a:t>
            </a:r>
            <a:r>
              <a:rPr lang="zh-CN" altLang="en-US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站再访</a:t>
            </a:r>
            <a:r>
              <a:rPr lang="zh-CN" altLang="en-US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r>
              <a:rPr lang="en-US" altLang="zh-CN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进行数据存储</a:t>
            </a:r>
            <a:endParaRPr lang="en-US" altLang="zh-CN" sz="35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82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Trouble11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：爬虫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和网站的数据交互量太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10177" cy="47921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从网站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Queen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拆分去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子站独立部署，专门和爬虫进行数据交互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Queen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站只用来供用户访问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2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Trouble11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：爬虫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和网站的数据交互量太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10177" cy="47921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数据传输前进行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zip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网站服务端缓存，记录每个提交的产品信息，减少对数据库的访问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ProductSignatureContainer.cs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2546018"/>
            <a:ext cx="73628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7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23" y="1056291"/>
            <a:ext cx="8500420" cy="472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2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979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Trouble12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postgreSQL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性能需优化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8074479" cy="47921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闭隐式事务，手工控制事务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将批量更新操作放到一个事务中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表记录数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&lt;2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万时用索引也有明显性能提升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ANALYZE table1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使用最低隔离级别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3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979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Trouble13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100%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8074479" cy="47921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正则表达式改为</a:t>
            </a: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IndexOf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postgreSQL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9.1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9.2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使用</a:t>
            </a: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uuid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类型主键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CPU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负载将为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30%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73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979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postgreSQL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的一些经验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8074479" cy="47921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varchar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更好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Encoding=UNICODE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explain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analyze ...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GIN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数组索引，不用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any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&lt;@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@&gt;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段改为关联表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961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979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Trouble14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：数据库还是瓶颈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8074479" cy="47921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连接超过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囧）</a:t>
            </a:r>
            <a:endParaRPr lang="en-US" altLang="zh-CN" sz="3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然存在的性能问题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转换思路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MongoDB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VS 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CouchDB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581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 I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LightOne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的诞生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8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979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8074479" cy="47921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VPS OS Ubuntu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Fedora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DB </a:t>
            </a: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postgreSQL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 </a:t>
            </a: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MongoDB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重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写所有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数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据访问代码，</a:t>
            </a: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LoC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减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少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10%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CPU 30%  10%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一个传神的词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——</a:t>
            </a: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Upsert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28481" y="5757620"/>
            <a:ext cx="1742785" cy="769441"/>
          </a:xfrm>
          <a:prstGeom prst="rect">
            <a:avLst/>
          </a:prstGeom>
          <a:noFill/>
          <a:ln w="31750">
            <a:solidFill>
              <a:srgbClr val="C0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 </a:t>
            </a:r>
            <a:r>
              <a:rPr lang="en-US" altLang="zh-CN" sz="4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 2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55" y="1690689"/>
            <a:ext cx="8447690" cy="483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5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979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Trouble15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：不想用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8273810" cy="47921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不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想让</a:t>
            </a: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ObjectId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污染领域模型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[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BsonRepresentation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BsonType.ObjectId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public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string Id { get; set; }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5715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979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的一些经验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8273810" cy="47921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最重要的：从面向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DB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转变为面向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领域</a:t>
            </a:r>
            <a:endParaRPr lang="en-US" altLang="zh-CN" sz="3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DDD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，识别实体和值对象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集合还是内嵌文档？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查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询场景决定索引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负数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desc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表示从小到大排序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243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5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8165" y="2208181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软件是生长出来的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21488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 IV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26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项目使命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VANCL 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pen 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ource 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oftware project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趣是一切的原动力</a:t>
            </a:r>
            <a:endParaRPr lang="en-US" altLang="zh-CN" sz="3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94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多想法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比价已死，促销当立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多商品源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博营销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析（最实惠、搭配购、价格预测）</a:t>
            </a:r>
            <a:endParaRPr lang="en-US" altLang="zh-CN" sz="3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动客户端</a:t>
            </a:r>
            <a:endParaRPr lang="en-US" altLang="zh-CN" sz="3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4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orlandoyarborough.com/wp-content/uploads/2012/11/iStock_000019866253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9855"/>
            <a:ext cx="9149915" cy="609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40838" y="375134"/>
            <a:ext cx="55607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是时候</a:t>
            </a:r>
            <a:r>
              <a:rPr lang="zh-CN" altLang="en-US" sz="4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  <a:r>
              <a:rPr lang="zh-CN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41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为什么要做这个项目？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想买到便宜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技术和营销的兴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趣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买到的吊坠：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://www.1mall.com/item/4435850_2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1942937"/>
            <a:ext cx="2533650" cy="2581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11615" y="4395654"/>
            <a:ext cx="1739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r>
              <a:rPr lang="en-US" altLang="zh-CN" sz="4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350</a:t>
            </a:r>
            <a:endParaRPr lang="zh-CN" altLang="en-US" sz="4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83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ThinkPad T400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Win7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x64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IIS</a:t>
            </a:r>
            <a:endParaRPr lang="en-US" altLang="zh-CN" sz="3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vs.net 2012 sp1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Framework 4</a:t>
            </a:r>
          </a:p>
          <a:p>
            <a:pPr>
              <a:lnSpc>
                <a:spcPct val="150000"/>
              </a:lnSpc>
            </a:pP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2.2.x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46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Solo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天（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日～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日）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3800 </a:t>
            </a: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666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technology stack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Asp.net </a:t>
            </a: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</a:p>
          <a:p>
            <a:pPr>
              <a:lnSpc>
                <a:spcPct val="150000"/>
              </a:lnSpc>
            </a:pP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modernizr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</a:p>
          <a:p>
            <a:pPr>
              <a:lnSpc>
                <a:spcPct val="150000"/>
              </a:lnSpc>
            </a:pP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FusionChart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 instance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99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部署环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境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Linode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VPS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1GB RAM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@Tokyo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Fedora 17 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64bit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 2.10.8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with </a:t>
            </a: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mod_mono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2.2.0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756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4512</TotalTime>
  <Words>1630</Words>
  <Application>Microsoft Office PowerPoint</Application>
  <PresentationFormat>全屏显示(4:3)</PresentationFormat>
  <Paragraphs>207</Paragraphs>
  <Slides>48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5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LightOne的创作过程及展望</vt:lpstr>
      <vt:lpstr>About me</vt:lpstr>
      <vt:lpstr>Agenda</vt:lpstr>
      <vt:lpstr>Part I</vt:lpstr>
      <vt:lpstr>为什么要做这个项目？</vt:lpstr>
      <vt:lpstr>开发环境</vt:lpstr>
      <vt:lpstr>开发工作量</vt:lpstr>
      <vt:lpstr>technology stack</vt:lpstr>
      <vt:lpstr>网站部署环境</vt:lpstr>
      <vt:lpstr>爬虫客户端运行环境</vt:lpstr>
      <vt:lpstr>PowerPoint 演示文稿</vt:lpstr>
      <vt:lpstr>运营</vt:lpstr>
      <vt:lpstr>Part II</vt:lpstr>
      <vt:lpstr>PowerPoint 演示文稿</vt:lpstr>
      <vt:lpstr>PowerPoint 演示文稿</vt:lpstr>
      <vt:lpstr>Part III</vt:lpstr>
      <vt:lpstr>VER 0</vt:lpstr>
      <vt:lpstr>VER 0 happy</vt:lpstr>
      <vt:lpstr>Trouble1：数据库字段长度不够</vt:lpstr>
      <vt:lpstr>Trouble2：页面抓取太慢</vt:lpstr>
      <vt:lpstr>Trouble3：网络不稳定</vt:lpstr>
      <vt:lpstr>Trouble4：网页中的怪字符</vt:lpstr>
      <vt:lpstr>Trouble5：爬网站速度太慢</vt:lpstr>
      <vt:lpstr>Trouble6：没有托管服务器</vt:lpstr>
      <vt:lpstr>VER 1 折腾</vt:lpstr>
      <vt:lpstr>Trouble7：mono兼容性问题</vt:lpstr>
      <vt:lpstr>Trouble7：mono兼容性问题</vt:lpstr>
      <vt:lpstr>Trouble7：mono兼容性问题</vt:lpstr>
      <vt:lpstr>Trouble8：如何监测访问量</vt:lpstr>
      <vt:lpstr>Trouble9：how to earn money</vt:lpstr>
      <vt:lpstr>Trouble10：爬虫无法访问DB</vt:lpstr>
      <vt:lpstr>Trouble10：爬虫无法访问DB</vt:lpstr>
      <vt:lpstr>Trouble11：爬虫Bee和网站的数据交互量太大（1）</vt:lpstr>
      <vt:lpstr>Trouble11：爬虫Bee和网站的数据交互量太大（2）</vt:lpstr>
      <vt:lpstr>PowerPoint 演示文稿</vt:lpstr>
      <vt:lpstr>Trouble12：postgreSQL性能需优化</vt:lpstr>
      <vt:lpstr>Trouble13：服务器CPU 100%</vt:lpstr>
      <vt:lpstr>对postgreSQL的一些经验</vt:lpstr>
      <vt:lpstr>Trouble14：数据库还是瓶颈</vt:lpstr>
      <vt:lpstr>尝试MongoDB</vt:lpstr>
      <vt:lpstr>VER 2 稳定</vt:lpstr>
      <vt:lpstr>Trouble15：不想用ObjectId类型</vt:lpstr>
      <vt:lpstr>mongoDB的一些经验</vt:lpstr>
      <vt:lpstr>PowerPoint 演示文稿</vt:lpstr>
      <vt:lpstr>Part IV</vt:lpstr>
      <vt:lpstr>项目使命</vt:lpstr>
      <vt:lpstr>更多想法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刘乃嘉</dc:creator>
  <cp:lastModifiedBy>刘乃嘉</cp:lastModifiedBy>
  <cp:revision>492</cp:revision>
  <dcterms:created xsi:type="dcterms:W3CDTF">2013-01-23T14:01:25Z</dcterms:created>
  <dcterms:modified xsi:type="dcterms:W3CDTF">2013-04-12T07:23:12Z</dcterms:modified>
</cp:coreProperties>
</file>