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90E-070C-F4C2-E12C-1E877440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D70E6-91F3-B149-3B6B-B5408341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9AC5-9D39-02D1-5D05-EB9873C6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DAD9-2C22-BD4D-9180-DD7E4CE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4F28-BA06-F34C-61BF-534EE5D6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F4A2-1D6E-23EC-58B6-CFE4AEA3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2E3B-7B6E-D537-DCB9-8D91650F1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0704-3D23-62EE-43D2-DFEF7353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60AC-3BBC-9208-17A1-85E4358B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3FD8-EA72-56C4-E4DC-F7AA4BB0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F367F-3679-8194-C373-33F71ED4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503BD-FF58-9D42-A778-811567E0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4A893-4325-1583-9246-8FE3AAEA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31F9-7009-3D74-DA4F-634A2799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5042-6691-CE70-F0A0-F8D0A9EC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724F-BC14-9D32-FB65-43D8FD6C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A3C4-2C5D-1453-EF6B-C2034D80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A54A-213C-1592-FEAE-44207095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FC93-ED9B-6DF4-2FD7-FFC4529E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A64B-36A7-689A-884C-91EDF738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15F0-D427-F525-BE63-F49145AA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182D-30E1-CA5B-96F5-4A41380A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70C6-D230-1DE0-8FFC-D9B5F936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0D25-66B2-F579-79B3-CA3604AA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CE5C-D7C5-A2F5-ED98-996A6164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E071-C28B-4DC9-20A8-8ABACA3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8BD6-1998-C910-3754-BA6991C7D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3D6-4F56-0F38-C2DE-56F03099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BC00-879D-F234-4132-14BE504E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AF7C0-0E44-0995-CEA2-3CC88ABC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57B5-6986-7E6C-A61F-F604E82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41DA-0D23-F1F0-9019-04B506D5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4F83-5E1A-C8EB-5AC2-BE96C0D7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33F0-B6FB-EE67-311B-756E6B8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13C35-2A3D-2C7D-67CE-A6D1C8B4D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F8428-87A4-26B0-D01A-9BFD2AC70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45A6-9108-2AF9-C87F-CEBDA9F6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B0CE7-565C-5B37-E970-FC9798CF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E637B-4142-4E4F-8B8E-80C9D400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13D0-7EEF-499D-1D7A-5836F0EF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EEEE7-EA69-7052-505C-59FA4469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1CD3-E51B-0EB4-7053-D6F4BE01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5AA1E-60E1-FCAF-555D-32CBE209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3B48-1A02-3008-82A8-9F64664B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B4757-4202-9A1B-EEFF-3F5DB1CC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43E1D-CD9C-8827-BCE7-6038B662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71109-8622-5E37-A02B-9884C6C4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DB71-A668-B869-406B-C311556A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EA60-99EE-6CC0-6EC2-BE543AF0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49C3E-BA20-1B84-25CB-4438C2F5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EEFC-61B1-6D09-FF83-688A2D5A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803B-A8D3-783B-5820-A18EF5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79D3-350A-025F-AEAC-9BAC76A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7159-8A17-3675-8A46-68CDABC1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7E8D-45C5-98CE-5234-F4C0884AD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48BC1-60DB-63C9-20F8-FA2E458E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22DEA-0943-DF9A-23E9-CF9C6B5B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3C8C3-9702-7B4A-AE04-B0035676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1C766-A527-9418-F1FC-66F2469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7004A-E61E-1E73-20F0-C2BDBCF8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6292-61AD-DE9D-1277-CCF95D0C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4FBE-57E3-1630-B068-F7D8AEFF6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4E0AD-3639-4F7B-B9E2-909A354E8B3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281F-6C5B-4E84-C83E-27AFD033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D2B8-6529-0F4A-8E1A-355C45A05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A1AA80-F680-4229-9397-5E93A828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1415-535E-A715-2422-EC0F986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67873-EFAC-0BB4-7F4F-34C73B6BB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1" r="40110"/>
          <a:stretch/>
        </p:blipFill>
        <p:spPr>
          <a:xfrm>
            <a:off x="221941" y="0"/>
            <a:ext cx="3071675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AD0721-E9DE-7468-1300-DB0FCDA526A4}"/>
              </a:ext>
            </a:extLst>
          </p:cNvPr>
          <p:cNvGrpSpPr/>
          <p:nvPr/>
        </p:nvGrpSpPr>
        <p:grpSpPr>
          <a:xfrm>
            <a:off x="8577056" y="4908545"/>
            <a:ext cx="3114433" cy="1734938"/>
            <a:chOff x="3213717" y="1839804"/>
            <a:chExt cx="3114433" cy="2135851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59C08DE-A65D-9119-9E73-01B489D5D3BA}"/>
                </a:ext>
              </a:extLst>
            </p:cNvPr>
            <p:cNvSpPr/>
            <p:nvPr/>
          </p:nvSpPr>
          <p:spPr>
            <a:xfrm>
              <a:off x="3213717" y="1839804"/>
              <a:ext cx="585926" cy="213585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493CCD-73DA-F669-C246-0C154E038331}"/>
                </a:ext>
              </a:extLst>
            </p:cNvPr>
            <p:cNvSpPr txBox="1"/>
            <p:nvPr/>
          </p:nvSpPr>
          <p:spPr>
            <a:xfrm>
              <a:off x="3934546" y="2901212"/>
              <a:ext cx="2393604" cy="530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 Black" panose="020B0A02040204020203" pitchFamily="34" charset="0"/>
                  <a:ea typeface="Segoe UI Black" panose="020B0A02040204020203" pitchFamily="34" charset="0"/>
                </a:rPr>
                <a:t>parking_position_to_nozzle_mm</a:t>
              </a:r>
              <a:b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6B4AD-BB72-5A45-3331-6575BAFA2597}"/>
              </a:ext>
            </a:extLst>
          </p:cNvPr>
          <p:cNvGrpSpPr/>
          <p:nvPr/>
        </p:nvGrpSpPr>
        <p:grpSpPr>
          <a:xfrm>
            <a:off x="8547742" y="703873"/>
            <a:ext cx="3533730" cy="1445517"/>
            <a:chOff x="3312190" y="2233632"/>
            <a:chExt cx="3533730" cy="177955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D8B96FB-F92A-0454-D321-AC3FD20AE956}"/>
                </a:ext>
              </a:extLst>
            </p:cNvPr>
            <p:cNvSpPr/>
            <p:nvPr/>
          </p:nvSpPr>
          <p:spPr>
            <a:xfrm>
              <a:off x="3312190" y="2233632"/>
              <a:ext cx="585926" cy="17795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B15637-8020-BEF1-2573-CF3AE943E36B}"/>
                </a:ext>
              </a:extLst>
            </p:cNvPr>
            <p:cNvSpPr txBox="1"/>
            <p:nvPr/>
          </p:nvSpPr>
          <p:spPr>
            <a:xfrm>
              <a:off x="3934546" y="2901212"/>
              <a:ext cx="2911374" cy="530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 Black" panose="020B0A02040204020203" pitchFamily="34" charset="0"/>
                  <a:ea typeface="Segoe UI Black" panose="020B0A02040204020203" pitchFamily="34" charset="0"/>
                </a:rPr>
                <a:t>toolhead_sensor_to_bowden_cache_mm</a:t>
              </a:r>
              <a:b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60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F11BD9-9CBD-CA9C-5ABB-439267AFA565}"/>
              </a:ext>
            </a:extLst>
          </p:cNvPr>
          <p:cNvGrpSpPr/>
          <p:nvPr/>
        </p:nvGrpSpPr>
        <p:grpSpPr>
          <a:xfrm>
            <a:off x="4468202" y="56644"/>
            <a:ext cx="3784488" cy="2233986"/>
            <a:chOff x="3213717" y="2196104"/>
            <a:chExt cx="3784488" cy="1779550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61792350-4DA8-9EE7-6B68-E2909F980069}"/>
                </a:ext>
              </a:extLst>
            </p:cNvPr>
            <p:cNvSpPr/>
            <p:nvPr/>
          </p:nvSpPr>
          <p:spPr>
            <a:xfrm>
              <a:off x="3213717" y="2196104"/>
              <a:ext cx="585926" cy="17795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D0089D-503C-12B1-050C-0D0A00B45E39}"/>
                </a:ext>
              </a:extLst>
            </p:cNvPr>
            <p:cNvSpPr txBox="1"/>
            <p:nvPr/>
          </p:nvSpPr>
          <p:spPr>
            <a:xfrm>
              <a:off x="3934546" y="2901212"/>
              <a:ext cx="3063659" cy="343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 Black" panose="020B0A02040204020203" pitchFamily="34" charset="0"/>
                  <a:ea typeface="Segoe UI Black" panose="020B0A02040204020203" pitchFamily="34" charset="0"/>
                </a:rPr>
                <a:t>toolhead_sensor_to_bowden_parking_mm</a:t>
              </a:r>
              <a:b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70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DD9D7F-EE33-B25F-BBB7-60E32B24A922}"/>
              </a:ext>
            </a:extLst>
          </p:cNvPr>
          <p:cNvGrpSpPr/>
          <p:nvPr/>
        </p:nvGrpSpPr>
        <p:grpSpPr>
          <a:xfrm>
            <a:off x="8577056" y="3083560"/>
            <a:ext cx="3728384" cy="1824986"/>
            <a:chOff x="3213717" y="2193743"/>
            <a:chExt cx="3728384" cy="153596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EF571CC-0EA3-185B-63E3-C06E2FDF376E}"/>
                </a:ext>
              </a:extLst>
            </p:cNvPr>
            <p:cNvSpPr/>
            <p:nvPr/>
          </p:nvSpPr>
          <p:spPr>
            <a:xfrm>
              <a:off x="3213717" y="2193743"/>
              <a:ext cx="585926" cy="153596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1A2486-A433-0421-8940-9C91EEA4FB26}"/>
                </a:ext>
              </a:extLst>
            </p:cNvPr>
            <p:cNvSpPr txBox="1"/>
            <p:nvPr/>
          </p:nvSpPr>
          <p:spPr>
            <a:xfrm>
              <a:off x="3934546" y="2901212"/>
              <a:ext cx="3007555" cy="36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 Black" panose="020B0A02040204020203" pitchFamily="34" charset="0"/>
                  <a:ea typeface="Segoe UI Black" panose="020B0A02040204020203" pitchFamily="34" charset="0"/>
                </a:rPr>
                <a:t>extruder_gear_to_parking_position_mm</a:t>
              </a:r>
              <a: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: </a:t>
              </a:r>
              <a:b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52,5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CDDCD3-2B0D-0033-46ED-40FFDE52D1A9}"/>
              </a:ext>
            </a:extLst>
          </p:cNvPr>
          <p:cNvGrpSpPr/>
          <p:nvPr/>
        </p:nvGrpSpPr>
        <p:grpSpPr>
          <a:xfrm>
            <a:off x="8577056" y="2192783"/>
            <a:ext cx="3607091" cy="901175"/>
            <a:chOff x="3213717" y="2193742"/>
            <a:chExt cx="3596417" cy="1779550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2CB733AB-48C5-6622-6CEA-F568BD1BDF22}"/>
                </a:ext>
              </a:extLst>
            </p:cNvPr>
            <p:cNvSpPr/>
            <p:nvPr/>
          </p:nvSpPr>
          <p:spPr>
            <a:xfrm>
              <a:off x="3213717" y="2193742"/>
              <a:ext cx="585926" cy="17795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94E359-5F4F-9401-57FA-16C524B06630}"/>
                </a:ext>
              </a:extLst>
            </p:cNvPr>
            <p:cNvSpPr txBox="1"/>
            <p:nvPr/>
          </p:nvSpPr>
          <p:spPr>
            <a:xfrm>
              <a:off x="3934546" y="2901212"/>
              <a:ext cx="2875588" cy="850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 Black" panose="020B0A02040204020203" pitchFamily="34" charset="0"/>
                  <a:ea typeface="Segoe UI Black" panose="020B0A02040204020203" pitchFamily="34" charset="0"/>
                </a:rPr>
                <a:t>toolhead_sensor_to_extruder_gear_mm</a:t>
              </a:r>
              <a:endParaRPr lang="en-US" sz="11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r>
                <a:rPr lang="en-US" sz="11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20,5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33B528B-663F-9BD6-54AC-AE7EF2183035}"/>
              </a:ext>
            </a:extLst>
          </p:cNvPr>
          <p:cNvSpPr/>
          <p:nvPr/>
        </p:nvSpPr>
        <p:spPr>
          <a:xfrm>
            <a:off x="2114507" y="2293918"/>
            <a:ext cx="398169" cy="1747599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Slicer Filament Parking Position Area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9F0BA51-9F3E-98B9-49AC-CEA6C82A32E6}"/>
              </a:ext>
            </a:extLst>
          </p:cNvPr>
          <p:cNvSpPr/>
          <p:nvPr/>
        </p:nvSpPr>
        <p:spPr>
          <a:xfrm>
            <a:off x="6205769" y="5026431"/>
            <a:ext cx="585926" cy="1496497"/>
          </a:xfrm>
          <a:prstGeom prst="rightBrac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3594F-04A5-169F-0BC3-51D29E982DBB}"/>
              </a:ext>
            </a:extLst>
          </p:cNvPr>
          <p:cNvSpPr txBox="1"/>
          <p:nvPr/>
        </p:nvSpPr>
        <p:spPr>
          <a:xfrm>
            <a:off x="7150475" y="5677830"/>
            <a:ext cx="1529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Black" panose="020B0A02040204020203" pitchFamily="34" charset="0"/>
                <a:ea typeface="Segoe UI Black" panose="020B0A02040204020203" pitchFamily="34" charset="0"/>
              </a:rPr>
              <a:t>Slicer tube Position</a:t>
            </a:r>
          </a:p>
          <a:p>
            <a:r>
              <a:rPr lang="en-US" sz="1100" dirty="0">
                <a:latin typeface="Segoe UI Black" panose="020B0A02040204020203" pitchFamily="34" charset="0"/>
                <a:ea typeface="Segoe UI Black" panose="020B0A02040204020203" pitchFamily="34" charset="0"/>
              </a:rPr>
              <a:t>41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7DBC854-C1F9-821E-D1A9-3A16A2D8951A}"/>
              </a:ext>
            </a:extLst>
          </p:cNvPr>
          <p:cNvSpPr/>
          <p:nvPr/>
        </p:nvSpPr>
        <p:spPr>
          <a:xfrm>
            <a:off x="6554123" y="4365394"/>
            <a:ext cx="585926" cy="1099051"/>
          </a:xfrm>
          <a:prstGeom prst="rightBrac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D89D67-EFF7-93B8-65BE-0C676EA512F3}"/>
              </a:ext>
            </a:extLst>
          </p:cNvPr>
          <p:cNvSpPr txBox="1"/>
          <p:nvPr/>
        </p:nvSpPr>
        <p:spPr>
          <a:xfrm>
            <a:off x="7224101" y="4784114"/>
            <a:ext cx="1436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Black" panose="020B0A02040204020203" pitchFamily="34" charset="0"/>
                <a:ea typeface="Segoe UI Black" panose="020B0A02040204020203" pitchFamily="34" charset="0"/>
              </a:rPr>
              <a:t>Slicer tube Length</a:t>
            </a:r>
          </a:p>
          <a:p>
            <a:r>
              <a:rPr lang="en-US" sz="1100" dirty="0">
                <a:latin typeface="Segoe UI Black" panose="020B0A02040204020203" pitchFamily="34" charset="0"/>
                <a:ea typeface="Segoe UI Black" panose="020B0A02040204020203" pitchFamily="34" charset="0"/>
              </a:rPr>
              <a:t>22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19D93D77-9D78-40DB-30A5-43D842FEA2E9}"/>
              </a:ext>
            </a:extLst>
          </p:cNvPr>
          <p:cNvSpPr/>
          <p:nvPr/>
        </p:nvSpPr>
        <p:spPr>
          <a:xfrm>
            <a:off x="4191950" y="3429000"/>
            <a:ext cx="585926" cy="3068285"/>
          </a:xfrm>
          <a:prstGeom prst="rightBrac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81A89-6C85-BE1C-2495-22242B465EAB}"/>
              </a:ext>
            </a:extLst>
          </p:cNvPr>
          <p:cNvSpPr txBox="1"/>
          <p:nvPr/>
        </p:nvSpPr>
        <p:spPr>
          <a:xfrm>
            <a:off x="4738166" y="4767079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Black" panose="020B0A02040204020203" pitchFamily="34" charset="0"/>
                <a:ea typeface="Segoe UI Black" panose="020B0A02040204020203" pitchFamily="34" charset="0"/>
              </a:rPr>
              <a:t>Slicer Filament </a:t>
            </a:r>
            <a:br>
              <a:rPr lang="en-US" sz="11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1100" dirty="0">
                <a:latin typeface="Segoe UI Black" panose="020B0A02040204020203" pitchFamily="34" charset="0"/>
                <a:ea typeface="Segoe UI Black" panose="020B0A02040204020203" pitchFamily="34" charset="0"/>
              </a:rPr>
              <a:t>Parking Position </a:t>
            </a:r>
            <a:br>
              <a:rPr lang="en-US" sz="11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1100" dirty="0">
                <a:latin typeface="Segoe UI Black" panose="020B0A02040204020203" pitchFamily="34" charset="0"/>
                <a:ea typeface="Segoe UI Black" panose="020B0A02040204020203" pitchFamily="34" charset="0"/>
              </a:rPr>
              <a:t>85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EAD6E5-D181-224B-E121-E4FC1B0D0071}"/>
              </a:ext>
            </a:extLst>
          </p:cNvPr>
          <p:cNvSpPr/>
          <p:nvPr/>
        </p:nvSpPr>
        <p:spPr>
          <a:xfrm>
            <a:off x="1196004" y="4433340"/>
            <a:ext cx="798392" cy="20639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98651E-B9C4-78DE-AFED-41A5C2CA66BE}"/>
              </a:ext>
            </a:extLst>
          </p:cNvPr>
          <p:cNvSpPr/>
          <p:nvPr/>
        </p:nvSpPr>
        <p:spPr>
          <a:xfrm>
            <a:off x="205585" y="4400726"/>
            <a:ext cx="798392" cy="10637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E01C25-4CD4-E00D-9C6A-2645F8703FB5}"/>
              </a:ext>
            </a:extLst>
          </p:cNvPr>
          <p:cNvSpPr/>
          <p:nvPr/>
        </p:nvSpPr>
        <p:spPr>
          <a:xfrm>
            <a:off x="205585" y="5464445"/>
            <a:ext cx="798392" cy="10637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9DB987-D1E1-EAE4-76B2-CFB131171285}"/>
              </a:ext>
            </a:extLst>
          </p:cNvPr>
          <p:cNvSpPr/>
          <p:nvPr/>
        </p:nvSpPr>
        <p:spPr>
          <a:xfrm>
            <a:off x="210603" y="3093958"/>
            <a:ext cx="798392" cy="1306767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39,5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E7659-EFD1-4E13-ECDD-5BBD5EB2563C}"/>
              </a:ext>
            </a:extLst>
          </p:cNvPr>
          <p:cNvSpPr/>
          <p:nvPr/>
        </p:nvSpPr>
        <p:spPr>
          <a:xfrm>
            <a:off x="214935" y="2290629"/>
            <a:ext cx="798392" cy="803329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20,5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28B39C-9D8E-FE01-0AC6-A1ABAFAABC6E}"/>
              </a:ext>
            </a:extLst>
          </p:cNvPr>
          <p:cNvSpPr/>
          <p:nvPr/>
        </p:nvSpPr>
        <p:spPr>
          <a:xfrm>
            <a:off x="221941" y="1847850"/>
            <a:ext cx="798392" cy="442644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4CE06F-32D3-1FEC-9568-B620F0135936}"/>
              </a:ext>
            </a:extLst>
          </p:cNvPr>
          <p:cNvSpPr/>
          <p:nvPr/>
        </p:nvSpPr>
        <p:spPr>
          <a:xfrm>
            <a:off x="221941" y="457200"/>
            <a:ext cx="798392" cy="1390515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88A358-0E83-D4F9-CB2A-AAA599BF1928}"/>
              </a:ext>
            </a:extLst>
          </p:cNvPr>
          <p:cNvCxnSpPr/>
          <p:nvPr/>
        </p:nvCxnSpPr>
        <p:spPr>
          <a:xfrm>
            <a:off x="2257425" y="4932586"/>
            <a:ext cx="1204913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DACE40-0AC9-C627-25D2-4366737B5B55}"/>
              </a:ext>
            </a:extLst>
          </p:cNvPr>
          <p:cNvSpPr txBox="1"/>
          <p:nvPr/>
        </p:nvSpPr>
        <p:spPr>
          <a:xfrm>
            <a:off x="2859881" y="4693101"/>
            <a:ext cx="16634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Cooling tube Position Area</a:t>
            </a:r>
          </a:p>
        </p:txBody>
      </p:sp>
    </p:spTree>
    <p:extLst>
      <p:ext uri="{BB962C8B-B14F-4D97-AF65-F5344CB8AC3E}">
        <p14:creationId xmlns:p14="http://schemas.microsoft.com/office/powerpoint/2010/main" val="26030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C0B-C56C-0A7F-A31F-242E73F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28234-BBD0-50D7-D3EE-E44DD5DC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6" y="1328480"/>
            <a:ext cx="4496427" cy="3686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2093B-40BF-D8E9-C423-128553ABC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90" y="1566679"/>
            <a:ext cx="498227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94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Castellani</dc:creator>
  <cp:lastModifiedBy>Gabriele Castellani</cp:lastModifiedBy>
  <cp:revision>2</cp:revision>
  <dcterms:created xsi:type="dcterms:W3CDTF">2023-07-01T14:27:58Z</dcterms:created>
  <dcterms:modified xsi:type="dcterms:W3CDTF">2023-07-07T17:26:53Z</dcterms:modified>
</cp:coreProperties>
</file>