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3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  <p:sldMasterId id="2147483784" r:id="rId2"/>
    <p:sldMasterId id="2147483788" r:id="rId3"/>
    <p:sldMasterId id="2147483846" r:id="rId4"/>
  </p:sldMasterIdLst>
  <p:sldIdLst>
    <p:sldId id="256" r:id="rId5"/>
    <p:sldId id="257" r:id="rId6"/>
    <p:sldId id="258" r:id="rId7"/>
    <p:sldId id="259" r:id="rId8"/>
    <p:sldId id="260" r:id="rId9"/>
    <p:sldId id="266" r:id="rId10"/>
    <p:sldId id="267" r:id="rId11"/>
    <p:sldId id="268" r:id="rId12"/>
    <p:sldId id="269" r:id="rId13"/>
    <p:sldId id="263" r:id="rId14"/>
    <p:sldId id="270" r:id="rId15"/>
    <p:sldId id="271" r:id="rId16"/>
    <p:sldId id="272" r:id="rId17"/>
    <p:sldId id="264" r:id="rId18"/>
    <p:sldId id="265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2" d="100"/>
          <a:sy n="82" d="100"/>
        </p:scale>
        <p:origin x="614" y="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E90C9-FCF3-4478-88D4-6D3425CC002C}" type="doc">
      <dgm:prSet loTypeId="urn:microsoft.com/office/officeart/2008/layout/VerticalCurvedList" loCatId="list" qsTypeId="urn:microsoft.com/office/officeart/2005/8/quickstyle/3d6" qsCatId="3D" csTypeId="urn:microsoft.com/office/officeart/2005/8/colors/accent0_3" csCatId="mainScheme" phldr="1"/>
      <dgm:spPr/>
      <dgm:t>
        <a:bodyPr/>
        <a:lstStyle/>
        <a:p>
          <a:endParaRPr lang="en-ID"/>
        </a:p>
      </dgm:t>
    </dgm:pt>
    <dgm:pt modelId="{9727CBC7-28A2-418E-8534-FC86A286AEEB}">
      <dgm:prSet phldrT="[Text]"/>
      <dgm:spPr/>
      <dgm:t>
        <a:bodyPr/>
        <a:lstStyle/>
        <a:p>
          <a:r>
            <a:rPr lang="en-ID" dirty="0" err="1"/>
            <a:t>Pendahuluan</a:t>
          </a:r>
          <a:r>
            <a:rPr lang="en-ID" dirty="0"/>
            <a:t> &amp; Tujuan</a:t>
          </a:r>
        </a:p>
      </dgm:t>
    </dgm:pt>
    <dgm:pt modelId="{D293ACA4-5196-48E2-8FBB-03640F7CA44F}" type="parTrans" cxnId="{9EED39BA-988B-46F1-AA89-0EB05A217070}">
      <dgm:prSet/>
      <dgm:spPr/>
      <dgm:t>
        <a:bodyPr/>
        <a:lstStyle/>
        <a:p>
          <a:endParaRPr lang="en-ID"/>
        </a:p>
      </dgm:t>
    </dgm:pt>
    <dgm:pt modelId="{0AC69882-6DE4-4E40-8625-9FB52D4CF5FD}" type="sibTrans" cxnId="{9EED39BA-988B-46F1-AA89-0EB05A217070}">
      <dgm:prSet/>
      <dgm:spPr/>
      <dgm:t>
        <a:bodyPr/>
        <a:lstStyle/>
        <a:p>
          <a:endParaRPr lang="en-ID"/>
        </a:p>
      </dgm:t>
    </dgm:pt>
    <dgm:pt modelId="{415B1A39-A028-4549-977B-55926E83D9A1}">
      <dgm:prSet phldrT="[Text]"/>
      <dgm:spPr/>
      <dgm:t>
        <a:bodyPr/>
        <a:lstStyle/>
        <a:p>
          <a:r>
            <a:rPr lang="en-ID"/>
            <a:t>Library &amp; Dataset </a:t>
          </a:r>
          <a:endParaRPr lang="en-ID" dirty="0"/>
        </a:p>
      </dgm:t>
    </dgm:pt>
    <dgm:pt modelId="{22143776-8F08-449A-9CF6-03E3CD20C171}" type="parTrans" cxnId="{57BE2848-AAD7-43DB-A075-8BF3ADDC6C9A}">
      <dgm:prSet/>
      <dgm:spPr/>
      <dgm:t>
        <a:bodyPr/>
        <a:lstStyle/>
        <a:p>
          <a:endParaRPr lang="en-ID"/>
        </a:p>
      </dgm:t>
    </dgm:pt>
    <dgm:pt modelId="{3C5CDC3C-0A3C-467F-9227-8EF93E62D292}" type="sibTrans" cxnId="{57BE2848-AAD7-43DB-A075-8BF3ADDC6C9A}">
      <dgm:prSet/>
      <dgm:spPr/>
      <dgm:t>
        <a:bodyPr/>
        <a:lstStyle/>
        <a:p>
          <a:endParaRPr lang="en-ID"/>
        </a:p>
      </dgm:t>
    </dgm:pt>
    <dgm:pt modelId="{4F94E06A-3B47-4A33-BD25-A0AD3421F7B8}">
      <dgm:prSet phldrT="[Text]"/>
      <dgm:spPr/>
      <dgm:t>
        <a:bodyPr/>
        <a:lstStyle/>
        <a:p>
          <a:r>
            <a:rPr lang="en-ID"/>
            <a:t>Eksplorasi Data Awal</a:t>
          </a:r>
          <a:endParaRPr lang="en-ID" dirty="0"/>
        </a:p>
      </dgm:t>
    </dgm:pt>
    <dgm:pt modelId="{0CF975FC-3F05-4A86-9E12-588CFF724F7B}" type="parTrans" cxnId="{2CAFFB1C-0DEC-4E41-BF73-B2D69F70883C}">
      <dgm:prSet/>
      <dgm:spPr/>
      <dgm:t>
        <a:bodyPr/>
        <a:lstStyle/>
        <a:p>
          <a:endParaRPr lang="en-ID"/>
        </a:p>
      </dgm:t>
    </dgm:pt>
    <dgm:pt modelId="{5421C7CC-0964-4A9B-96FE-5CA67C94F474}" type="sibTrans" cxnId="{2CAFFB1C-0DEC-4E41-BF73-B2D69F70883C}">
      <dgm:prSet/>
      <dgm:spPr/>
      <dgm:t>
        <a:bodyPr/>
        <a:lstStyle/>
        <a:p>
          <a:endParaRPr lang="en-ID"/>
        </a:p>
      </dgm:t>
    </dgm:pt>
    <dgm:pt modelId="{E3DA69D7-9DBE-4570-9282-604652EB0374}">
      <dgm:prSet phldrT="[Text]"/>
      <dgm:spPr/>
      <dgm:t>
        <a:bodyPr/>
        <a:lstStyle/>
        <a:p>
          <a:r>
            <a:rPr lang="en-ID"/>
            <a:t>Kesimpulan &amp; Rekomendasi</a:t>
          </a:r>
          <a:endParaRPr lang="en-ID" dirty="0"/>
        </a:p>
      </dgm:t>
    </dgm:pt>
    <dgm:pt modelId="{57D6E4E3-7A85-4481-AA7D-A3D89615E472}" type="parTrans" cxnId="{71D97088-BE7B-4FD1-96F3-50EEFE5B9E14}">
      <dgm:prSet/>
      <dgm:spPr/>
      <dgm:t>
        <a:bodyPr/>
        <a:lstStyle/>
        <a:p>
          <a:endParaRPr lang="en-ID"/>
        </a:p>
      </dgm:t>
    </dgm:pt>
    <dgm:pt modelId="{D0BBF705-F5F1-4334-A2FA-A517070D9A09}" type="sibTrans" cxnId="{71D97088-BE7B-4FD1-96F3-50EEFE5B9E14}">
      <dgm:prSet/>
      <dgm:spPr/>
      <dgm:t>
        <a:bodyPr/>
        <a:lstStyle/>
        <a:p>
          <a:endParaRPr lang="en-ID"/>
        </a:p>
      </dgm:t>
    </dgm:pt>
    <dgm:pt modelId="{260AF25E-E9A6-49FF-A9AE-2D117D332511}">
      <dgm:prSet phldrT="[Text]"/>
      <dgm:spPr/>
      <dgm:t>
        <a:bodyPr/>
        <a:lstStyle/>
        <a:p>
          <a:r>
            <a:rPr lang="en-ID"/>
            <a:t>Pembersihan Data</a:t>
          </a:r>
          <a:endParaRPr lang="en-ID" dirty="0"/>
        </a:p>
      </dgm:t>
    </dgm:pt>
    <dgm:pt modelId="{5934CC22-EACA-4E2C-BBEA-7294C5E9A5EB}" type="parTrans" cxnId="{44FAB919-673A-49A2-98FD-DBE166044DF3}">
      <dgm:prSet/>
      <dgm:spPr/>
      <dgm:t>
        <a:bodyPr/>
        <a:lstStyle/>
        <a:p>
          <a:endParaRPr lang="en-ID"/>
        </a:p>
      </dgm:t>
    </dgm:pt>
    <dgm:pt modelId="{C01F01BA-44DC-4A8B-8CF6-25408D6FB172}" type="sibTrans" cxnId="{44FAB919-673A-49A2-98FD-DBE166044DF3}">
      <dgm:prSet/>
      <dgm:spPr/>
      <dgm:t>
        <a:bodyPr/>
        <a:lstStyle/>
        <a:p>
          <a:endParaRPr lang="en-ID"/>
        </a:p>
      </dgm:t>
    </dgm:pt>
    <dgm:pt modelId="{E6D61E37-3ED1-4E04-8C39-AF62F90E23AC}">
      <dgm:prSet phldrT="[Text]"/>
      <dgm:spPr/>
      <dgm:t>
        <a:bodyPr/>
        <a:lstStyle/>
        <a:p>
          <a:r>
            <a:rPr lang="en-ID"/>
            <a:t>Analisis Outlier </a:t>
          </a:r>
          <a:endParaRPr lang="en-ID" dirty="0"/>
        </a:p>
      </dgm:t>
    </dgm:pt>
    <dgm:pt modelId="{EC5E9CE0-A277-4301-BC74-10451DFFB677}" type="parTrans" cxnId="{B7CB4505-55A8-436C-A6D8-D4E31DE94F31}">
      <dgm:prSet/>
      <dgm:spPr/>
      <dgm:t>
        <a:bodyPr/>
        <a:lstStyle/>
        <a:p>
          <a:endParaRPr lang="en-ID"/>
        </a:p>
      </dgm:t>
    </dgm:pt>
    <dgm:pt modelId="{AD779666-6D2B-46A6-B90F-C7C422296E28}" type="sibTrans" cxnId="{B7CB4505-55A8-436C-A6D8-D4E31DE94F31}">
      <dgm:prSet/>
      <dgm:spPr/>
      <dgm:t>
        <a:bodyPr/>
        <a:lstStyle/>
        <a:p>
          <a:endParaRPr lang="en-ID"/>
        </a:p>
      </dgm:t>
    </dgm:pt>
    <dgm:pt modelId="{8A9D9F4D-E57D-402C-A92E-FE04083FA37A}">
      <dgm:prSet phldrT="[Text]"/>
      <dgm:spPr/>
      <dgm:t>
        <a:bodyPr/>
        <a:lstStyle/>
        <a:p>
          <a:r>
            <a:rPr lang="en-ID"/>
            <a:t>Analisis Korelasi &amp; PCA </a:t>
          </a:r>
          <a:endParaRPr lang="en-ID" dirty="0"/>
        </a:p>
      </dgm:t>
    </dgm:pt>
    <dgm:pt modelId="{17871167-675D-4F5A-AB84-DDD8B5AA00DC}" type="parTrans" cxnId="{815EC6DF-A9D2-46EC-930B-80ED6F6EAD82}">
      <dgm:prSet/>
      <dgm:spPr/>
      <dgm:t>
        <a:bodyPr/>
        <a:lstStyle/>
        <a:p>
          <a:endParaRPr lang="en-ID"/>
        </a:p>
      </dgm:t>
    </dgm:pt>
    <dgm:pt modelId="{28DD6F17-BB90-41F5-A9B1-7F3ECD72DA80}" type="sibTrans" cxnId="{815EC6DF-A9D2-46EC-930B-80ED6F6EAD82}">
      <dgm:prSet/>
      <dgm:spPr/>
      <dgm:t>
        <a:bodyPr/>
        <a:lstStyle/>
        <a:p>
          <a:endParaRPr lang="en-ID"/>
        </a:p>
      </dgm:t>
    </dgm:pt>
    <dgm:pt modelId="{CAD57835-1D88-4281-A1D0-219AD75AF628}" type="pres">
      <dgm:prSet presAssocID="{B03E90C9-FCF3-4478-88D4-6D3425CC002C}" presName="Name0" presStyleCnt="0">
        <dgm:presLayoutVars>
          <dgm:chMax val="7"/>
          <dgm:chPref val="7"/>
          <dgm:dir/>
        </dgm:presLayoutVars>
      </dgm:prSet>
      <dgm:spPr/>
    </dgm:pt>
    <dgm:pt modelId="{14FDF26E-D95C-4B88-914F-72280C7B0327}" type="pres">
      <dgm:prSet presAssocID="{B03E90C9-FCF3-4478-88D4-6D3425CC002C}" presName="Name1" presStyleCnt="0"/>
      <dgm:spPr/>
    </dgm:pt>
    <dgm:pt modelId="{4AF54ABC-C0D5-4E37-A3D1-66A9B3430A3C}" type="pres">
      <dgm:prSet presAssocID="{B03E90C9-FCF3-4478-88D4-6D3425CC002C}" presName="cycle" presStyleCnt="0"/>
      <dgm:spPr/>
    </dgm:pt>
    <dgm:pt modelId="{27135AAA-43D6-4FB7-A157-34F10034F766}" type="pres">
      <dgm:prSet presAssocID="{B03E90C9-FCF3-4478-88D4-6D3425CC002C}" presName="srcNode" presStyleLbl="node1" presStyleIdx="0" presStyleCnt="7"/>
      <dgm:spPr/>
    </dgm:pt>
    <dgm:pt modelId="{3D203097-5751-4B4F-8003-684570D95346}" type="pres">
      <dgm:prSet presAssocID="{B03E90C9-FCF3-4478-88D4-6D3425CC002C}" presName="conn" presStyleLbl="parChTrans1D2" presStyleIdx="0" presStyleCnt="1"/>
      <dgm:spPr/>
    </dgm:pt>
    <dgm:pt modelId="{1E4F2D41-780C-4751-AFB2-F6A8321EDD92}" type="pres">
      <dgm:prSet presAssocID="{B03E90C9-FCF3-4478-88D4-6D3425CC002C}" presName="extraNode" presStyleLbl="node1" presStyleIdx="0" presStyleCnt="7"/>
      <dgm:spPr/>
    </dgm:pt>
    <dgm:pt modelId="{A49854A3-FF11-4937-A304-216DC2101AB8}" type="pres">
      <dgm:prSet presAssocID="{B03E90C9-FCF3-4478-88D4-6D3425CC002C}" presName="dstNode" presStyleLbl="node1" presStyleIdx="0" presStyleCnt="7"/>
      <dgm:spPr/>
    </dgm:pt>
    <dgm:pt modelId="{6A8A54E3-A3FD-4D23-A070-BEE7A03E3061}" type="pres">
      <dgm:prSet presAssocID="{9727CBC7-28A2-418E-8534-FC86A286AEEB}" presName="text_1" presStyleLbl="node1" presStyleIdx="0" presStyleCnt="7">
        <dgm:presLayoutVars>
          <dgm:bulletEnabled val="1"/>
        </dgm:presLayoutVars>
      </dgm:prSet>
      <dgm:spPr/>
    </dgm:pt>
    <dgm:pt modelId="{9179D001-9F31-4611-AEDF-EC7294203F7D}" type="pres">
      <dgm:prSet presAssocID="{9727CBC7-28A2-418E-8534-FC86A286AEEB}" presName="accent_1" presStyleCnt="0"/>
      <dgm:spPr/>
    </dgm:pt>
    <dgm:pt modelId="{53727CD1-98B1-4155-91A7-761113A25926}" type="pres">
      <dgm:prSet presAssocID="{9727CBC7-28A2-418E-8534-FC86A286AEEB}" presName="accentRepeatNode" presStyleLbl="solidFgAcc1" presStyleIdx="0" presStyleCnt="7"/>
      <dgm:spPr/>
    </dgm:pt>
    <dgm:pt modelId="{F50B5473-1427-4981-BBF8-C9EDBEE88EE7}" type="pres">
      <dgm:prSet presAssocID="{415B1A39-A028-4549-977B-55926E83D9A1}" presName="text_2" presStyleLbl="node1" presStyleIdx="1" presStyleCnt="7">
        <dgm:presLayoutVars>
          <dgm:bulletEnabled val="1"/>
        </dgm:presLayoutVars>
      </dgm:prSet>
      <dgm:spPr/>
    </dgm:pt>
    <dgm:pt modelId="{EE79E250-A2A3-44B7-A5FC-F96800087566}" type="pres">
      <dgm:prSet presAssocID="{415B1A39-A028-4549-977B-55926E83D9A1}" presName="accent_2" presStyleCnt="0"/>
      <dgm:spPr/>
    </dgm:pt>
    <dgm:pt modelId="{B557CAF7-E36C-413A-ACB3-4A205549EE16}" type="pres">
      <dgm:prSet presAssocID="{415B1A39-A028-4549-977B-55926E83D9A1}" presName="accentRepeatNode" presStyleLbl="solidFgAcc1" presStyleIdx="1" presStyleCnt="7"/>
      <dgm:spPr/>
    </dgm:pt>
    <dgm:pt modelId="{79B4EC6E-E0AA-4F89-9EF5-CF1FC3B159B3}" type="pres">
      <dgm:prSet presAssocID="{4F94E06A-3B47-4A33-BD25-A0AD3421F7B8}" presName="text_3" presStyleLbl="node1" presStyleIdx="2" presStyleCnt="7">
        <dgm:presLayoutVars>
          <dgm:bulletEnabled val="1"/>
        </dgm:presLayoutVars>
      </dgm:prSet>
      <dgm:spPr/>
    </dgm:pt>
    <dgm:pt modelId="{39496382-2D69-4C26-824D-A1A468B45FE4}" type="pres">
      <dgm:prSet presAssocID="{4F94E06A-3B47-4A33-BD25-A0AD3421F7B8}" presName="accent_3" presStyleCnt="0"/>
      <dgm:spPr/>
    </dgm:pt>
    <dgm:pt modelId="{999BAE01-07EB-4B93-8004-94B2F81A4CEB}" type="pres">
      <dgm:prSet presAssocID="{4F94E06A-3B47-4A33-BD25-A0AD3421F7B8}" presName="accentRepeatNode" presStyleLbl="solidFgAcc1" presStyleIdx="2" presStyleCnt="7"/>
      <dgm:spPr/>
    </dgm:pt>
    <dgm:pt modelId="{E9295CA5-A4C5-4079-A3C7-814A2B0D8A5E}" type="pres">
      <dgm:prSet presAssocID="{260AF25E-E9A6-49FF-A9AE-2D117D332511}" presName="text_4" presStyleLbl="node1" presStyleIdx="3" presStyleCnt="7">
        <dgm:presLayoutVars>
          <dgm:bulletEnabled val="1"/>
        </dgm:presLayoutVars>
      </dgm:prSet>
      <dgm:spPr/>
    </dgm:pt>
    <dgm:pt modelId="{8F9A675A-9E38-47FA-A445-3C86E9B85CCE}" type="pres">
      <dgm:prSet presAssocID="{260AF25E-E9A6-49FF-A9AE-2D117D332511}" presName="accent_4" presStyleCnt="0"/>
      <dgm:spPr/>
    </dgm:pt>
    <dgm:pt modelId="{B25DF2CD-765A-4F44-A1A5-71D0B9B098C3}" type="pres">
      <dgm:prSet presAssocID="{260AF25E-E9A6-49FF-A9AE-2D117D332511}" presName="accentRepeatNode" presStyleLbl="solidFgAcc1" presStyleIdx="3" presStyleCnt="7"/>
      <dgm:spPr/>
    </dgm:pt>
    <dgm:pt modelId="{05857940-5BA7-46AB-92D6-5DE78B20C7A7}" type="pres">
      <dgm:prSet presAssocID="{E6D61E37-3ED1-4E04-8C39-AF62F90E23AC}" presName="text_5" presStyleLbl="node1" presStyleIdx="4" presStyleCnt="7">
        <dgm:presLayoutVars>
          <dgm:bulletEnabled val="1"/>
        </dgm:presLayoutVars>
      </dgm:prSet>
      <dgm:spPr/>
    </dgm:pt>
    <dgm:pt modelId="{A17D3276-C72B-4BF2-B460-722867A1CC0F}" type="pres">
      <dgm:prSet presAssocID="{E6D61E37-3ED1-4E04-8C39-AF62F90E23AC}" presName="accent_5" presStyleCnt="0"/>
      <dgm:spPr/>
    </dgm:pt>
    <dgm:pt modelId="{AE0833EA-13A6-4D7A-A396-44CE769A25DE}" type="pres">
      <dgm:prSet presAssocID="{E6D61E37-3ED1-4E04-8C39-AF62F90E23AC}" presName="accentRepeatNode" presStyleLbl="solidFgAcc1" presStyleIdx="4" presStyleCnt="7"/>
      <dgm:spPr/>
    </dgm:pt>
    <dgm:pt modelId="{81B6E80B-ACBA-40AF-AF0E-5ED6E1C7BA8A}" type="pres">
      <dgm:prSet presAssocID="{8A9D9F4D-E57D-402C-A92E-FE04083FA37A}" presName="text_6" presStyleLbl="node1" presStyleIdx="5" presStyleCnt="7">
        <dgm:presLayoutVars>
          <dgm:bulletEnabled val="1"/>
        </dgm:presLayoutVars>
      </dgm:prSet>
      <dgm:spPr/>
    </dgm:pt>
    <dgm:pt modelId="{FD0D0649-B938-426A-A352-6CFC64A7D048}" type="pres">
      <dgm:prSet presAssocID="{8A9D9F4D-E57D-402C-A92E-FE04083FA37A}" presName="accent_6" presStyleCnt="0"/>
      <dgm:spPr/>
    </dgm:pt>
    <dgm:pt modelId="{0E557379-9B71-4D24-ADE4-7299C0C8052B}" type="pres">
      <dgm:prSet presAssocID="{8A9D9F4D-E57D-402C-A92E-FE04083FA37A}" presName="accentRepeatNode" presStyleLbl="solidFgAcc1" presStyleIdx="5" presStyleCnt="7"/>
      <dgm:spPr/>
    </dgm:pt>
    <dgm:pt modelId="{B2BA085A-CDBB-4EDF-8D81-904DE505E3E0}" type="pres">
      <dgm:prSet presAssocID="{E3DA69D7-9DBE-4570-9282-604652EB0374}" presName="text_7" presStyleLbl="node1" presStyleIdx="6" presStyleCnt="7">
        <dgm:presLayoutVars>
          <dgm:bulletEnabled val="1"/>
        </dgm:presLayoutVars>
      </dgm:prSet>
      <dgm:spPr/>
    </dgm:pt>
    <dgm:pt modelId="{F9F10C24-4634-4AF7-B353-BD09ADA131FC}" type="pres">
      <dgm:prSet presAssocID="{E3DA69D7-9DBE-4570-9282-604652EB0374}" presName="accent_7" presStyleCnt="0"/>
      <dgm:spPr/>
    </dgm:pt>
    <dgm:pt modelId="{46F9BF99-2630-41E0-BBF5-8DA050B1909F}" type="pres">
      <dgm:prSet presAssocID="{E3DA69D7-9DBE-4570-9282-604652EB0374}" presName="accentRepeatNode" presStyleLbl="solidFgAcc1" presStyleIdx="6" presStyleCnt="7"/>
      <dgm:spPr/>
    </dgm:pt>
  </dgm:ptLst>
  <dgm:cxnLst>
    <dgm:cxn modelId="{B7CB4505-55A8-436C-A6D8-D4E31DE94F31}" srcId="{B03E90C9-FCF3-4478-88D4-6D3425CC002C}" destId="{E6D61E37-3ED1-4E04-8C39-AF62F90E23AC}" srcOrd="4" destOrd="0" parTransId="{EC5E9CE0-A277-4301-BC74-10451DFFB677}" sibTransId="{AD779666-6D2B-46A6-B90F-C7C422296E28}"/>
    <dgm:cxn modelId="{FCF02709-576B-4BC4-B7CE-DDBCF830CD07}" type="presOf" srcId="{4F94E06A-3B47-4A33-BD25-A0AD3421F7B8}" destId="{79B4EC6E-E0AA-4F89-9EF5-CF1FC3B159B3}" srcOrd="0" destOrd="0" presId="urn:microsoft.com/office/officeart/2008/layout/VerticalCurvedList"/>
    <dgm:cxn modelId="{44FAB919-673A-49A2-98FD-DBE166044DF3}" srcId="{B03E90C9-FCF3-4478-88D4-6D3425CC002C}" destId="{260AF25E-E9A6-49FF-A9AE-2D117D332511}" srcOrd="3" destOrd="0" parTransId="{5934CC22-EACA-4E2C-BBEA-7294C5E9A5EB}" sibTransId="{C01F01BA-44DC-4A8B-8CF6-25408D6FB172}"/>
    <dgm:cxn modelId="{2CAFFB1C-0DEC-4E41-BF73-B2D69F70883C}" srcId="{B03E90C9-FCF3-4478-88D4-6D3425CC002C}" destId="{4F94E06A-3B47-4A33-BD25-A0AD3421F7B8}" srcOrd="2" destOrd="0" parTransId="{0CF975FC-3F05-4A86-9E12-588CFF724F7B}" sibTransId="{5421C7CC-0964-4A9B-96FE-5CA67C94F474}"/>
    <dgm:cxn modelId="{6B927A1D-38E0-413C-B404-93D03927EE7C}" type="presOf" srcId="{260AF25E-E9A6-49FF-A9AE-2D117D332511}" destId="{E9295CA5-A4C5-4079-A3C7-814A2B0D8A5E}" srcOrd="0" destOrd="0" presId="urn:microsoft.com/office/officeart/2008/layout/VerticalCurvedList"/>
    <dgm:cxn modelId="{462B4D2C-0A2C-4909-B8D1-954EF0AF8DDE}" type="presOf" srcId="{415B1A39-A028-4549-977B-55926E83D9A1}" destId="{F50B5473-1427-4981-BBF8-C9EDBEE88EE7}" srcOrd="0" destOrd="0" presId="urn:microsoft.com/office/officeart/2008/layout/VerticalCurvedList"/>
    <dgm:cxn modelId="{77070935-ED23-44E3-B954-09D02CFB9C69}" type="presOf" srcId="{E3DA69D7-9DBE-4570-9282-604652EB0374}" destId="{B2BA085A-CDBB-4EDF-8D81-904DE505E3E0}" srcOrd="0" destOrd="0" presId="urn:microsoft.com/office/officeart/2008/layout/VerticalCurvedList"/>
    <dgm:cxn modelId="{57BE2848-AAD7-43DB-A075-8BF3ADDC6C9A}" srcId="{B03E90C9-FCF3-4478-88D4-6D3425CC002C}" destId="{415B1A39-A028-4549-977B-55926E83D9A1}" srcOrd="1" destOrd="0" parTransId="{22143776-8F08-449A-9CF6-03E3CD20C171}" sibTransId="{3C5CDC3C-0A3C-467F-9227-8EF93E62D292}"/>
    <dgm:cxn modelId="{07656558-D00D-411C-98A8-D9F562EB3697}" type="presOf" srcId="{E6D61E37-3ED1-4E04-8C39-AF62F90E23AC}" destId="{05857940-5BA7-46AB-92D6-5DE78B20C7A7}" srcOrd="0" destOrd="0" presId="urn:microsoft.com/office/officeart/2008/layout/VerticalCurvedList"/>
    <dgm:cxn modelId="{A561B578-27E1-4D91-B2B3-B8377BAE8EEF}" type="presOf" srcId="{8A9D9F4D-E57D-402C-A92E-FE04083FA37A}" destId="{81B6E80B-ACBA-40AF-AF0E-5ED6E1C7BA8A}" srcOrd="0" destOrd="0" presId="urn:microsoft.com/office/officeart/2008/layout/VerticalCurvedList"/>
    <dgm:cxn modelId="{71D97088-BE7B-4FD1-96F3-50EEFE5B9E14}" srcId="{B03E90C9-FCF3-4478-88D4-6D3425CC002C}" destId="{E3DA69D7-9DBE-4570-9282-604652EB0374}" srcOrd="6" destOrd="0" parTransId="{57D6E4E3-7A85-4481-AA7D-A3D89615E472}" sibTransId="{D0BBF705-F5F1-4334-A2FA-A517070D9A09}"/>
    <dgm:cxn modelId="{25FBB08C-13D3-4BCA-A67C-0B9EB5DCB77D}" type="presOf" srcId="{9727CBC7-28A2-418E-8534-FC86A286AEEB}" destId="{6A8A54E3-A3FD-4D23-A070-BEE7A03E3061}" srcOrd="0" destOrd="0" presId="urn:microsoft.com/office/officeart/2008/layout/VerticalCurvedList"/>
    <dgm:cxn modelId="{07097CAA-5A1F-4A5C-9C6C-365964B84708}" type="presOf" srcId="{0AC69882-6DE4-4E40-8625-9FB52D4CF5FD}" destId="{3D203097-5751-4B4F-8003-684570D95346}" srcOrd="0" destOrd="0" presId="urn:microsoft.com/office/officeart/2008/layout/VerticalCurvedList"/>
    <dgm:cxn modelId="{9EED39BA-988B-46F1-AA89-0EB05A217070}" srcId="{B03E90C9-FCF3-4478-88D4-6D3425CC002C}" destId="{9727CBC7-28A2-418E-8534-FC86A286AEEB}" srcOrd="0" destOrd="0" parTransId="{D293ACA4-5196-48E2-8FBB-03640F7CA44F}" sibTransId="{0AC69882-6DE4-4E40-8625-9FB52D4CF5FD}"/>
    <dgm:cxn modelId="{815EC6DF-A9D2-46EC-930B-80ED6F6EAD82}" srcId="{B03E90C9-FCF3-4478-88D4-6D3425CC002C}" destId="{8A9D9F4D-E57D-402C-A92E-FE04083FA37A}" srcOrd="5" destOrd="0" parTransId="{17871167-675D-4F5A-AB84-DDD8B5AA00DC}" sibTransId="{28DD6F17-BB90-41F5-A9B1-7F3ECD72DA80}"/>
    <dgm:cxn modelId="{0F6482F3-4C5D-423A-822D-ABEA391A1291}" type="presOf" srcId="{B03E90C9-FCF3-4478-88D4-6D3425CC002C}" destId="{CAD57835-1D88-4281-A1D0-219AD75AF628}" srcOrd="0" destOrd="0" presId="urn:microsoft.com/office/officeart/2008/layout/VerticalCurvedList"/>
    <dgm:cxn modelId="{3D9F4C54-5587-4339-9D35-17845842E9F8}" type="presParOf" srcId="{CAD57835-1D88-4281-A1D0-219AD75AF628}" destId="{14FDF26E-D95C-4B88-914F-72280C7B0327}" srcOrd="0" destOrd="0" presId="urn:microsoft.com/office/officeart/2008/layout/VerticalCurvedList"/>
    <dgm:cxn modelId="{48AED855-CEFD-4439-8413-B672712EFE5F}" type="presParOf" srcId="{14FDF26E-D95C-4B88-914F-72280C7B0327}" destId="{4AF54ABC-C0D5-4E37-A3D1-66A9B3430A3C}" srcOrd="0" destOrd="0" presId="urn:microsoft.com/office/officeart/2008/layout/VerticalCurvedList"/>
    <dgm:cxn modelId="{6715CD52-7BA8-4EF8-9E1C-1D4077E5567E}" type="presParOf" srcId="{4AF54ABC-C0D5-4E37-A3D1-66A9B3430A3C}" destId="{27135AAA-43D6-4FB7-A157-34F10034F766}" srcOrd="0" destOrd="0" presId="urn:microsoft.com/office/officeart/2008/layout/VerticalCurvedList"/>
    <dgm:cxn modelId="{EAA62452-ADB2-4838-8C4B-3831865986F9}" type="presParOf" srcId="{4AF54ABC-C0D5-4E37-A3D1-66A9B3430A3C}" destId="{3D203097-5751-4B4F-8003-684570D95346}" srcOrd="1" destOrd="0" presId="urn:microsoft.com/office/officeart/2008/layout/VerticalCurvedList"/>
    <dgm:cxn modelId="{E4F93963-BDCA-4E5E-A07A-F4FEEDE2D23A}" type="presParOf" srcId="{4AF54ABC-C0D5-4E37-A3D1-66A9B3430A3C}" destId="{1E4F2D41-780C-4751-AFB2-F6A8321EDD92}" srcOrd="2" destOrd="0" presId="urn:microsoft.com/office/officeart/2008/layout/VerticalCurvedList"/>
    <dgm:cxn modelId="{B2C97945-2B48-4BE5-9FD5-E6A5C6A6C33A}" type="presParOf" srcId="{4AF54ABC-C0D5-4E37-A3D1-66A9B3430A3C}" destId="{A49854A3-FF11-4937-A304-216DC2101AB8}" srcOrd="3" destOrd="0" presId="urn:microsoft.com/office/officeart/2008/layout/VerticalCurvedList"/>
    <dgm:cxn modelId="{67177E59-ADA0-4111-BE7E-E24FCF251E09}" type="presParOf" srcId="{14FDF26E-D95C-4B88-914F-72280C7B0327}" destId="{6A8A54E3-A3FD-4D23-A070-BEE7A03E3061}" srcOrd="1" destOrd="0" presId="urn:microsoft.com/office/officeart/2008/layout/VerticalCurvedList"/>
    <dgm:cxn modelId="{3DDF3FDB-C218-4A0E-8837-83C12C6C23C3}" type="presParOf" srcId="{14FDF26E-D95C-4B88-914F-72280C7B0327}" destId="{9179D001-9F31-4611-AEDF-EC7294203F7D}" srcOrd="2" destOrd="0" presId="urn:microsoft.com/office/officeart/2008/layout/VerticalCurvedList"/>
    <dgm:cxn modelId="{74287B75-8694-4ED5-947C-B3CED57343FC}" type="presParOf" srcId="{9179D001-9F31-4611-AEDF-EC7294203F7D}" destId="{53727CD1-98B1-4155-91A7-761113A25926}" srcOrd="0" destOrd="0" presId="urn:microsoft.com/office/officeart/2008/layout/VerticalCurvedList"/>
    <dgm:cxn modelId="{EED70EA1-57C7-4BAF-9EA9-6DA5BAC04C5B}" type="presParOf" srcId="{14FDF26E-D95C-4B88-914F-72280C7B0327}" destId="{F50B5473-1427-4981-BBF8-C9EDBEE88EE7}" srcOrd="3" destOrd="0" presId="urn:microsoft.com/office/officeart/2008/layout/VerticalCurvedList"/>
    <dgm:cxn modelId="{D2838A6B-462F-4843-8130-B4D480BCFD5D}" type="presParOf" srcId="{14FDF26E-D95C-4B88-914F-72280C7B0327}" destId="{EE79E250-A2A3-44B7-A5FC-F96800087566}" srcOrd="4" destOrd="0" presId="urn:microsoft.com/office/officeart/2008/layout/VerticalCurvedList"/>
    <dgm:cxn modelId="{D80969CE-1CB6-4624-9B15-F027FED2C4CC}" type="presParOf" srcId="{EE79E250-A2A3-44B7-A5FC-F96800087566}" destId="{B557CAF7-E36C-413A-ACB3-4A205549EE16}" srcOrd="0" destOrd="0" presId="urn:microsoft.com/office/officeart/2008/layout/VerticalCurvedList"/>
    <dgm:cxn modelId="{27BADA53-1968-4260-93A6-D3333357B8B8}" type="presParOf" srcId="{14FDF26E-D95C-4B88-914F-72280C7B0327}" destId="{79B4EC6E-E0AA-4F89-9EF5-CF1FC3B159B3}" srcOrd="5" destOrd="0" presId="urn:microsoft.com/office/officeart/2008/layout/VerticalCurvedList"/>
    <dgm:cxn modelId="{1944655D-F37F-4866-95DB-29E5078DC078}" type="presParOf" srcId="{14FDF26E-D95C-4B88-914F-72280C7B0327}" destId="{39496382-2D69-4C26-824D-A1A468B45FE4}" srcOrd="6" destOrd="0" presId="urn:microsoft.com/office/officeart/2008/layout/VerticalCurvedList"/>
    <dgm:cxn modelId="{72B5B106-4AE7-46F5-A1E4-27F9324FDD15}" type="presParOf" srcId="{39496382-2D69-4C26-824D-A1A468B45FE4}" destId="{999BAE01-07EB-4B93-8004-94B2F81A4CEB}" srcOrd="0" destOrd="0" presId="urn:microsoft.com/office/officeart/2008/layout/VerticalCurvedList"/>
    <dgm:cxn modelId="{05D9280D-B5F9-461F-9B49-579D2F64E681}" type="presParOf" srcId="{14FDF26E-D95C-4B88-914F-72280C7B0327}" destId="{E9295CA5-A4C5-4079-A3C7-814A2B0D8A5E}" srcOrd="7" destOrd="0" presId="urn:microsoft.com/office/officeart/2008/layout/VerticalCurvedList"/>
    <dgm:cxn modelId="{73DA4E7B-1D5C-474F-9E6E-098F5BB9DD66}" type="presParOf" srcId="{14FDF26E-D95C-4B88-914F-72280C7B0327}" destId="{8F9A675A-9E38-47FA-A445-3C86E9B85CCE}" srcOrd="8" destOrd="0" presId="urn:microsoft.com/office/officeart/2008/layout/VerticalCurvedList"/>
    <dgm:cxn modelId="{83E017DE-87C5-4F4C-91FE-505B596EF165}" type="presParOf" srcId="{8F9A675A-9E38-47FA-A445-3C86E9B85CCE}" destId="{B25DF2CD-765A-4F44-A1A5-71D0B9B098C3}" srcOrd="0" destOrd="0" presId="urn:microsoft.com/office/officeart/2008/layout/VerticalCurvedList"/>
    <dgm:cxn modelId="{2845534F-6BB9-4679-9C51-C91706E41173}" type="presParOf" srcId="{14FDF26E-D95C-4B88-914F-72280C7B0327}" destId="{05857940-5BA7-46AB-92D6-5DE78B20C7A7}" srcOrd="9" destOrd="0" presId="urn:microsoft.com/office/officeart/2008/layout/VerticalCurvedList"/>
    <dgm:cxn modelId="{EB942B59-1E22-459A-9FED-D783C5BBDCCB}" type="presParOf" srcId="{14FDF26E-D95C-4B88-914F-72280C7B0327}" destId="{A17D3276-C72B-4BF2-B460-722867A1CC0F}" srcOrd="10" destOrd="0" presId="urn:microsoft.com/office/officeart/2008/layout/VerticalCurvedList"/>
    <dgm:cxn modelId="{95CBB79D-243A-4CBE-AA01-1D2DCD7861AA}" type="presParOf" srcId="{A17D3276-C72B-4BF2-B460-722867A1CC0F}" destId="{AE0833EA-13A6-4D7A-A396-44CE769A25DE}" srcOrd="0" destOrd="0" presId="urn:microsoft.com/office/officeart/2008/layout/VerticalCurvedList"/>
    <dgm:cxn modelId="{D6E68185-24DB-43C3-9E72-4A8586E021BB}" type="presParOf" srcId="{14FDF26E-D95C-4B88-914F-72280C7B0327}" destId="{81B6E80B-ACBA-40AF-AF0E-5ED6E1C7BA8A}" srcOrd="11" destOrd="0" presId="urn:microsoft.com/office/officeart/2008/layout/VerticalCurvedList"/>
    <dgm:cxn modelId="{ABF8782F-6487-4F21-87FB-2F022DB79D94}" type="presParOf" srcId="{14FDF26E-D95C-4B88-914F-72280C7B0327}" destId="{FD0D0649-B938-426A-A352-6CFC64A7D048}" srcOrd="12" destOrd="0" presId="urn:microsoft.com/office/officeart/2008/layout/VerticalCurvedList"/>
    <dgm:cxn modelId="{DD617CC2-7128-4ED8-BE1E-8F6F10E8A59F}" type="presParOf" srcId="{FD0D0649-B938-426A-A352-6CFC64A7D048}" destId="{0E557379-9B71-4D24-ADE4-7299C0C8052B}" srcOrd="0" destOrd="0" presId="urn:microsoft.com/office/officeart/2008/layout/VerticalCurvedList"/>
    <dgm:cxn modelId="{6F16036C-1A70-485F-849F-56EBF7865BC6}" type="presParOf" srcId="{14FDF26E-D95C-4B88-914F-72280C7B0327}" destId="{B2BA085A-CDBB-4EDF-8D81-904DE505E3E0}" srcOrd="13" destOrd="0" presId="urn:microsoft.com/office/officeart/2008/layout/VerticalCurvedList"/>
    <dgm:cxn modelId="{CC7B2BE0-9F75-4276-83A6-79EED4C1A9B8}" type="presParOf" srcId="{14FDF26E-D95C-4B88-914F-72280C7B0327}" destId="{F9F10C24-4634-4AF7-B353-BD09ADA131FC}" srcOrd="14" destOrd="0" presId="urn:microsoft.com/office/officeart/2008/layout/VerticalCurvedList"/>
    <dgm:cxn modelId="{B8F7815E-A64B-4724-902E-99F67B6A123C}" type="presParOf" srcId="{F9F10C24-4634-4AF7-B353-BD09ADA131FC}" destId="{46F9BF99-2630-41E0-BBF5-8DA050B1909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BCA7E3-A4C9-498B-8DAB-4B28320940A1}" type="doc">
      <dgm:prSet loTypeId="urn:microsoft.com/office/officeart/2005/8/layout/pyramid2" loCatId="list" qsTypeId="urn:microsoft.com/office/officeart/2005/8/quickstyle/3d7" qsCatId="3D" csTypeId="urn:microsoft.com/office/officeart/2005/8/colors/accent0_3" csCatId="mainScheme" phldr="1"/>
      <dgm:spPr/>
    </dgm:pt>
    <dgm:pt modelId="{88F888B2-2565-4167-8E2D-363321E52CFC}">
      <dgm:prSet phldrT="[Text]"/>
      <dgm:spPr/>
      <dgm:t>
        <a:bodyPr/>
        <a:lstStyle/>
        <a:p>
          <a:r>
            <a:rPr lang="fi-FI"/>
            <a:t>Tujuan utama EDA ini adalah:</a:t>
          </a:r>
          <a:endParaRPr lang="en-ID" dirty="0"/>
        </a:p>
      </dgm:t>
    </dgm:pt>
    <dgm:pt modelId="{43486080-D0B7-46AC-B7B0-DD41CA32D039}" type="parTrans" cxnId="{49FF6983-BB65-40A8-8679-6E16318A73D5}">
      <dgm:prSet/>
      <dgm:spPr/>
      <dgm:t>
        <a:bodyPr/>
        <a:lstStyle/>
        <a:p>
          <a:endParaRPr lang="en-ID"/>
        </a:p>
      </dgm:t>
    </dgm:pt>
    <dgm:pt modelId="{98977D33-26E7-44D0-8387-39FF41834454}" type="sibTrans" cxnId="{49FF6983-BB65-40A8-8679-6E16318A73D5}">
      <dgm:prSet/>
      <dgm:spPr/>
      <dgm:t>
        <a:bodyPr/>
        <a:lstStyle/>
        <a:p>
          <a:endParaRPr lang="en-ID"/>
        </a:p>
      </dgm:t>
    </dgm:pt>
    <dgm:pt modelId="{B7ECDA42-1E64-459A-B886-33E72B246380}">
      <dgm:prSet phldrT="[Text]"/>
      <dgm:spPr/>
      <dgm:t>
        <a:bodyPr/>
        <a:lstStyle/>
        <a:p>
          <a:r>
            <a:rPr lang="it-IT"/>
            <a:t>Mengungkap insight dari data populasi dunia</a:t>
          </a:r>
          <a:endParaRPr lang="en-ID" dirty="0"/>
        </a:p>
      </dgm:t>
    </dgm:pt>
    <dgm:pt modelId="{FE6EB023-816F-46F5-A0A5-DB5B64720C7F}" type="parTrans" cxnId="{84F8EACE-FAD6-4761-B808-861065C87CC0}">
      <dgm:prSet/>
      <dgm:spPr/>
      <dgm:t>
        <a:bodyPr/>
        <a:lstStyle/>
        <a:p>
          <a:endParaRPr lang="en-ID"/>
        </a:p>
      </dgm:t>
    </dgm:pt>
    <dgm:pt modelId="{E37FF6CC-16E2-4017-AF7F-A357AABC6FD4}" type="sibTrans" cxnId="{84F8EACE-FAD6-4761-B808-861065C87CC0}">
      <dgm:prSet/>
      <dgm:spPr/>
      <dgm:t>
        <a:bodyPr/>
        <a:lstStyle/>
        <a:p>
          <a:endParaRPr lang="en-ID"/>
        </a:p>
      </dgm:t>
    </dgm:pt>
    <dgm:pt modelId="{FF6F886F-A068-4FA7-8E62-94B23941BE9A}">
      <dgm:prSet phldrT="[Text]"/>
      <dgm:spPr/>
      <dgm:t>
        <a:bodyPr/>
        <a:lstStyle/>
        <a:p>
          <a:r>
            <a:rPr lang="it-IT"/>
            <a:t>Mengidentifikasi outlier dan pola pada data</a:t>
          </a:r>
          <a:endParaRPr lang="en-ID" dirty="0"/>
        </a:p>
      </dgm:t>
    </dgm:pt>
    <dgm:pt modelId="{79D66195-6DE3-4700-91AF-39BEDFC01521}" type="parTrans" cxnId="{5DA45121-25C9-4465-9203-AE186CCD69D1}">
      <dgm:prSet/>
      <dgm:spPr/>
      <dgm:t>
        <a:bodyPr/>
        <a:lstStyle/>
        <a:p>
          <a:endParaRPr lang="en-ID"/>
        </a:p>
      </dgm:t>
    </dgm:pt>
    <dgm:pt modelId="{5C16C22C-AF16-4E07-9209-C2012A5AC64C}" type="sibTrans" cxnId="{5DA45121-25C9-4465-9203-AE186CCD69D1}">
      <dgm:prSet/>
      <dgm:spPr/>
      <dgm:t>
        <a:bodyPr/>
        <a:lstStyle/>
        <a:p>
          <a:endParaRPr lang="en-ID"/>
        </a:p>
      </dgm:t>
    </dgm:pt>
    <dgm:pt modelId="{1618B414-696E-4DEC-B9F6-0A695D5F2B46}">
      <dgm:prSet/>
      <dgm:spPr/>
      <dgm:t>
        <a:bodyPr/>
        <a:lstStyle/>
        <a:p>
          <a:r>
            <a:rPr lang="en-US"/>
            <a:t>Menyusun dasar analisis lanjutan (clustering-, predictive modeling, dsb.)</a:t>
          </a:r>
          <a:endParaRPr lang="en-US" dirty="0"/>
        </a:p>
      </dgm:t>
    </dgm:pt>
    <dgm:pt modelId="{FD6A2D5D-7358-4602-A537-97B6CA2F4AB1}" type="parTrans" cxnId="{1F05C4FD-080E-4AEC-8984-28D6DA09478A}">
      <dgm:prSet/>
      <dgm:spPr/>
      <dgm:t>
        <a:bodyPr/>
        <a:lstStyle/>
        <a:p>
          <a:endParaRPr lang="en-ID"/>
        </a:p>
      </dgm:t>
    </dgm:pt>
    <dgm:pt modelId="{E83A0D87-1FAF-41E4-97BE-74846F5A0F24}" type="sibTrans" cxnId="{1F05C4FD-080E-4AEC-8984-28D6DA09478A}">
      <dgm:prSet/>
      <dgm:spPr/>
      <dgm:t>
        <a:bodyPr/>
        <a:lstStyle/>
        <a:p>
          <a:endParaRPr lang="en-ID"/>
        </a:p>
      </dgm:t>
    </dgm:pt>
    <dgm:pt modelId="{875C1F53-F92B-4400-AD1B-5FAD880F24C9}" type="pres">
      <dgm:prSet presAssocID="{CDBCA7E3-A4C9-498B-8DAB-4B28320940A1}" presName="compositeShape" presStyleCnt="0">
        <dgm:presLayoutVars>
          <dgm:dir/>
          <dgm:resizeHandles/>
        </dgm:presLayoutVars>
      </dgm:prSet>
      <dgm:spPr/>
    </dgm:pt>
    <dgm:pt modelId="{8E0387F2-0AFD-4AAC-A271-AE41229A3E84}" type="pres">
      <dgm:prSet presAssocID="{CDBCA7E3-A4C9-498B-8DAB-4B28320940A1}" presName="pyramid" presStyleLbl="node1" presStyleIdx="0" presStyleCnt="1"/>
      <dgm:spPr/>
    </dgm:pt>
    <dgm:pt modelId="{FD4166E2-972A-480C-A9E2-4803C6374F05}" type="pres">
      <dgm:prSet presAssocID="{CDBCA7E3-A4C9-498B-8DAB-4B28320940A1}" presName="theList" presStyleCnt="0"/>
      <dgm:spPr/>
    </dgm:pt>
    <dgm:pt modelId="{90FE787F-F4B5-4656-A78B-E3E1A9055D6E}" type="pres">
      <dgm:prSet presAssocID="{88F888B2-2565-4167-8E2D-363321E52CFC}" presName="aNode" presStyleLbl="fgAcc1" presStyleIdx="0" presStyleCnt="4" custScaleX="152666">
        <dgm:presLayoutVars>
          <dgm:bulletEnabled val="1"/>
        </dgm:presLayoutVars>
      </dgm:prSet>
      <dgm:spPr/>
    </dgm:pt>
    <dgm:pt modelId="{D042A419-B888-4CE7-95C6-45984B892D0F}" type="pres">
      <dgm:prSet presAssocID="{88F888B2-2565-4167-8E2D-363321E52CFC}" presName="aSpace" presStyleCnt="0"/>
      <dgm:spPr/>
    </dgm:pt>
    <dgm:pt modelId="{ADB87ACF-75C5-4850-B0B5-19D6D8C776C3}" type="pres">
      <dgm:prSet presAssocID="{B7ECDA42-1E64-459A-B886-33E72B246380}" presName="aNode" presStyleLbl="fgAcc1" presStyleIdx="1" presStyleCnt="4">
        <dgm:presLayoutVars>
          <dgm:bulletEnabled val="1"/>
        </dgm:presLayoutVars>
      </dgm:prSet>
      <dgm:spPr/>
    </dgm:pt>
    <dgm:pt modelId="{F75E58E2-B491-47D4-9015-8B7810D060A4}" type="pres">
      <dgm:prSet presAssocID="{B7ECDA42-1E64-459A-B886-33E72B246380}" presName="aSpace" presStyleCnt="0"/>
      <dgm:spPr/>
    </dgm:pt>
    <dgm:pt modelId="{C6BC9EEA-041D-4762-A739-0802FD9B2880}" type="pres">
      <dgm:prSet presAssocID="{FF6F886F-A068-4FA7-8E62-94B23941BE9A}" presName="aNode" presStyleLbl="fgAcc1" presStyleIdx="2" presStyleCnt="4">
        <dgm:presLayoutVars>
          <dgm:bulletEnabled val="1"/>
        </dgm:presLayoutVars>
      </dgm:prSet>
      <dgm:spPr/>
    </dgm:pt>
    <dgm:pt modelId="{B9A44295-4238-409B-BA4F-1BEDE88F5263}" type="pres">
      <dgm:prSet presAssocID="{FF6F886F-A068-4FA7-8E62-94B23941BE9A}" presName="aSpace" presStyleCnt="0"/>
      <dgm:spPr/>
    </dgm:pt>
    <dgm:pt modelId="{FB8883C5-5619-4A0A-89E7-6E54EC007613}" type="pres">
      <dgm:prSet presAssocID="{1618B414-696E-4DEC-B9F6-0A695D5F2B46}" presName="aNode" presStyleLbl="fgAcc1" presStyleIdx="3" presStyleCnt="4">
        <dgm:presLayoutVars>
          <dgm:bulletEnabled val="1"/>
        </dgm:presLayoutVars>
      </dgm:prSet>
      <dgm:spPr/>
    </dgm:pt>
    <dgm:pt modelId="{F0D97CA8-7AAB-47D6-96C7-BC0CC993FF30}" type="pres">
      <dgm:prSet presAssocID="{1618B414-696E-4DEC-B9F6-0A695D5F2B46}" presName="aSpace" presStyleCnt="0"/>
      <dgm:spPr/>
    </dgm:pt>
  </dgm:ptLst>
  <dgm:cxnLst>
    <dgm:cxn modelId="{5DA45121-25C9-4465-9203-AE186CCD69D1}" srcId="{CDBCA7E3-A4C9-498B-8DAB-4B28320940A1}" destId="{FF6F886F-A068-4FA7-8E62-94B23941BE9A}" srcOrd="2" destOrd="0" parTransId="{79D66195-6DE3-4700-91AF-39BEDFC01521}" sibTransId="{5C16C22C-AF16-4E07-9209-C2012A5AC64C}"/>
    <dgm:cxn modelId="{E86B475D-C603-4793-88BD-C3ABB4E2AEAC}" type="presOf" srcId="{CDBCA7E3-A4C9-498B-8DAB-4B28320940A1}" destId="{875C1F53-F92B-4400-AD1B-5FAD880F24C9}" srcOrd="0" destOrd="0" presId="urn:microsoft.com/office/officeart/2005/8/layout/pyramid2"/>
    <dgm:cxn modelId="{6DA8B360-0880-43D4-84D1-21DE31DE6A96}" type="presOf" srcId="{B7ECDA42-1E64-459A-B886-33E72B246380}" destId="{ADB87ACF-75C5-4850-B0B5-19D6D8C776C3}" srcOrd="0" destOrd="0" presId="urn:microsoft.com/office/officeart/2005/8/layout/pyramid2"/>
    <dgm:cxn modelId="{8359864E-13AC-4509-9CF0-CF06E953D045}" type="presOf" srcId="{88F888B2-2565-4167-8E2D-363321E52CFC}" destId="{90FE787F-F4B5-4656-A78B-E3E1A9055D6E}" srcOrd="0" destOrd="0" presId="urn:microsoft.com/office/officeart/2005/8/layout/pyramid2"/>
    <dgm:cxn modelId="{A11FB054-4E8C-4DE3-9547-CE2BF088289A}" type="presOf" srcId="{FF6F886F-A068-4FA7-8E62-94B23941BE9A}" destId="{C6BC9EEA-041D-4762-A739-0802FD9B2880}" srcOrd="0" destOrd="0" presId="urn:microsoft.com/office/officeart/2005/8/layout/pyramid2"/>
    <dgm:cxn modelId="{49FF6983-BB65-40A8-8679-6E16318A73D5}" srcId="{CDBCA7E3-A4C9-498B-8DAB-4B28320940A1}" destId="{88F888B2-2565-4167-8E2D-363321E52CFC}" srcOrd="0" destOrd="0" parTransId="{43486080-D0B7-46AC-B7B0-DD41CA32D039}" sibTransId="{98977D33-26E7-44D0-8387-39FF41834454}"/>
    <dgm:cxn modelId="{22B4ED8B-41C5-43D7-AF8F-E723F62FD6D7}" type="presOf" srcId="{1618B414-696E-4DEC-B9F6-0A695D5F2B46}" destId="{FB8883C5-5619-4A0A-89E7-6E54EC007613}" srcOrd="0" destOrd="0" presId="urn:microsoft.com/office/officeart/2005/8/layout/pyramid2"/>
    <dgm:cxn modelId="{84F8EACE-FAD6-4761-B808-861065C87CC0}" srcId="{CDBCA7E3-A4C9-498B-8DAB-4B28320940A1}" destId="{B7ECDA42-1E64-459A-B886-33E72B246380}" srcOrd="1" destOrd="0" parTransId="{FE6EB023-816F-46F5-A0A5-DB5B64720C7F}" sibTransId="{E37FF6CC-16E2-4017-AF7F-A357AABC6FD4}"/>
    <dgm:cxn modelId="{1F05C4FD-080E-4AEC-8984-28D6DA09478A}" srcId="{CDBCA7E3-A4C9-498B-8DAB-4B28320940A1}" destId="{1618B414-696E-4DEC-B9F6-0A695D5F2B46}" srcOrd="3" destOrd="0" parTransId="{FD6A2D5D-7358-4602-A537-97B6CA2F4AB1}" sibTransId="{E83A0D87-1FAF-41E4-97BE-74846F5A0F24}"/>
    <dgm:cxn modelId="{7CE2DE2A-F938-43D4-94E8-D3E301E1D2A7}" type="presParOf" srcId="{875C1F53-F92B-4400-AD1B-5FAD880F24C9}" destId="{8E0387F2-0AFD-4AAC-A271-AE41229A3E84}" srcOrd="0" destOrd="0" presId="urn:microsoft.com/office/officeart/2005/8/layout/pyramid2"/>
    <dgm:cxn modelId="{C6707FA7-C7AE-4F4C-BB31-6D76A965C041}" type="presParOf" srcId="{875C1F53-F92B-4400-AD1B-5FAD880F24C9}" destId="{FD4166E2-972A-480C-A9E2-4803C6374F05}" srcOrd="1" destOrd="0" presId="urn:microsoft.com/office/officeart/2005/8/layout/pyramid2"/>
    <dgm:cxn modelId="{A19D0206-6F63-4170-9565-F0D6EF2E4E2C}" type="presParOf" srcId="{FD4166E2-972A-480C-A9E2-4803C6374F05}" destId="{90FE787F-F4B5-4656-A78B-E3E1A9055D6E}" srcOrd="0" destOrd="0" presId="urn:microsoft.com/office/officeart/2005/8/layout/pyramid2"/>
    <dgm:cxn modelId="{B06029E4-2F88-4BC5-B321-9EA963F97571}" type="presParOf" srcId="{FD4166E2-972A-480C-A9E2-4803C6374F05}" destId="{D042A419-B888-4CE7-95C6-45984B892D0F}" srcOrd="1" destOrd="0" presId="urn:microsoft.com/office/officeart/2005/8/layout/pyramid2"/>
    <dgm:cxn modelId="{5C3D4028-985A-4FBE-8317-CC0D6D192770}" type="presParOf" srcId="{FD4166E2-972A-480C-A9E2-4803C6374F05}" destId="{ADB87ACF-75C5-4850-B0B5-19D6D8C776C3}" srcOrd="2" destOrd="0" presId="urn:microsoft.com/office/officeart/2005/8/layout/pyramid2"/>
    <dgm:cxn modelId="{AAB7371C-1A8C-4AA1-944D-77905B246D1C}" type="presParOf" srcId="{FD4166E2-972A-480C-A9E2-4803C6374F05}" destId="{F75E58E2-B491-47D4-9015-8B7810D060A4}" srcOrd="3" destOrd="0" presId="urn:microsoft.com/office/officeart/2005/8/layout/pyramid2"/>
    <dgm:cxn modelId="{3C694790-EFB3-4829-A1F1-99B1AB997D9E}" type="presParOf" srcId="{FD4166E2-972A-480C-A9E2-4803C6374F05}" destId="{C6BC9EEA-041D-4762-A739-0802FD9B2880}" srcOrd="4" destOrd="0" presId="urn:microsoft.com/office/officeart/2005/8/layout/pyramid2"/>
    <dgm:cxn modelId="{903A4765-A102-4FA2-900D-7AEDB7D3BBA9}" type="presParOf" srcId="{FD4166E2-972A-480C-A9E2-4803C6374F05}" destId="{B9A44295-4238-409B-BA4F-1BEDE88F5263}" srcOrd="5" destOrd="0" presId="urn:microsoft.com/office/officeart/2005/8/layout/pyramid2"/>
    <dgm:cxn modelId="{39E7008A-346F-4A28-A67C-056C838DD9A1}" type="presParOf" srcId="{FD4166E2-972A-480C-A9E2-4803C6374F05}" destId="{FB8883C5-5619-4A0A-89E7-6E54EC007613}" srcOrd="6" destOrd="0" presId="urn:microsoft.com/office/officeart/2005/8/layout/pyramid2"/>
    <dgm:cxn modelId="{972FFA4F-D20E-4D74-AEA9-E3630D830D6C}" type="presParOf" srcId="{FD4166E2-972A-480C-A9E2-4803C6374F05}" destId="{F0D97CA8-7AAB-47D6-96C7-BC0CC993FF30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A85583-5E71-4788-88D8-87FF636A449B}" type="doc">
      <dgm:prSet loTypeId="urn:microsoft.com/office/officeart/2005/8/layout/hList9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D"/>
        </a:p>
      </dgm:t>
    </dgm:pt>
    <dgm:pt modelId="{7BB8C087-04D0-4D43-92BD-21559AB3A9BF}">
      <dgm:prSet phldrT="[Text]"/>
      <dgm:spPr/>
      <dgm:t>
        <a:bodyPr/>
        <a:lstStyle/>
        <a:p>
          <a:r>
            <a:rPr lang="en-ID"/>
            <a:t>Library yang digunakan:</a:t>
          </a:r>
          <a:endParaRPr lang="en-ID" dirty="0"/>
        </a:p>
      </dgm:t>
    </dgm:pt>
    <dgm:pt modelId="{8860E73C-B964-49E6-90E0-28EF144DC817}" type="parTrans" cxnId="{2356B4DC-7C33-4C90-A37F-89CE4B6360F2}">
      <dgm:prSet/>
      <dgm:spPr/>
      <dgm:t>
        <a:bodyPr/>
        <a:lstStyle/>
        <a:p>
          <a:endParaRPr lang="en-ID"/>
        </a:p>
      </dgm:t>
    </dgm:pt>
    <dgm:pt modelId="{E3251D47-E4F1-4B39-9DB5-C9F355694F7E}" type="sibTrans" cxnId="{2356B4DC-7C33-4C90-A37F-89CE4B6360F2}">
      <dgm:prSet/>
      <dgm:spPr/>
      <dgm:t>
        <a:bodyPr/>
        <a:lstStyle/>
        <a:p>
          <a:endParaRPr lang="en-ID"/>
        </a:p>
      </dgm:t>
    </dgm:pt>
    <dgm:pt modelId="{9348F809-90CA-4249-B6E2-CAB2D0A4659D}">
      <dgm:prSet phldrT="[Text]"/>
      <dgm:spPr/>
      <dgm:t>
        <a:bodyPr/>
        <a:lstStyle/>
        <a:p>
          <a:r>
            <a:rPr lang="en-ID" b="1"/>
            <a:t>pandas, numpy</a:t>
          </a:r>
          <a:endParaRPr lang="en-ID" b="1" dirty="0"/>
        </a:p>
      </dgm:t>
    </dgm:pt>
    <dgm:pt modelId="{CC380029-C3F8-4BE9-8BC5-8B077F482A4A}" type="parTrans" cxnId="{0AE60759-11E8-46AC-8BA8-31C5169D6EAD}">
      <dgm:prSet/>
      <dgm:spPr/>
      <dgm:t>
        <a:bodyPr/>
        <a:lstStyle/>
        <a:p>
          <a:endParaRPr lang="en-ID"/>
        </a:p>
      </dgm:t>
    </dgm:pt>
    <dgm:pt modelId="{0043C062-4F20-4B26-B3B1-4016306924ED}" type="sibTrans" cxnId="{0AE60759-11E8-46AC-8BA8-31C5169D6EAD}">
      <dgm:prSet/>
      <dgm:spPr/>
      <dgm:t>
        <a:bodyPr/>
        <a:lstStyle/>
        <a:p>
          <a:endParaRPr lang="en-ID"/>
        </a:p>
      </dgm:t>
    </dgm:pt>
    <dgm:pt modelId="{7A42B8FA-4FD6-4097-A776-8F5B1D67539B}">
      <dgm:prSet phldrT="[Text]"/>
      <dgm:spPr/>
      <dgm:t>
        <a:bodyPr/>
        <a:lstStyle/>
        <a:p>
          <a:r>
            <a:rPr lang="en-ID" b="1"/>
            <a:t>matplotlib, seaborn</a:t>
          </a:r>
          <a:endParaRPr lang="en-ID" b="1" dirty="0"/>
        </a:p>
      </dgm:t>
    </dgm:pt>
    <dgm:pt modelId="{76E038CB-1E12-4D5A-AA68-16F706058A10}" type="parTrans" cxnId="{831A835F-5024-4775-A05D-B9F1C74F91FE}">
      <dgm:prSet/>
      <dgm:spPr/>
      <dgm:t>
        <a:bodyPr/>
        <a:lstStyle/>
        <a:p>
          <a:endParaRPr lang="en-ID"/>
        </a:p>
      </dgm:t>
    </dgm:pt>
    <dgm:pt modelId="{79012F16-8D19-418B-A80F-DD8625E01F50}" type="sibTrans" cxnId="{831A835F-5024-4775-A05D-B9F1C74F91FE}">
      <dgm:prSet/>
      <dgm:spPr/>
      <dgm:t>
        <a:bodyPr/>
        <a:lstStyle/>
        <a:p>
          <a:endParaRPr lang="en-ID"/>
        </a:p>
      </dgm:t>
    </dgm:pt>
    <dgm:pt modelId="{EE0AB7CF-E7A3-4709-A13F-657CBAA754BE}">
      <dgm:prSet phldrT="[Text]"/>
      <dgm:spPr/>
      <dgm:t>
        <a:bodyPr/>
        <a:lstStyle/>
        <a:p>
          <a:r>
            <a:rPr lang="en-ID"/>
            <a:t>Dataset:</a:t>
          </a:r>
          <a:endParaRPr lang="en-ID" dirty="0"/>
        </a:p>
      </dgm:t>
    </dgm:pt>
    <dgm:pt modelId="{61660201-F332-498F-9BAF-8115FA54F2A5}" type="parTrans" cxnId="{B4B08EB7-EB07-4ED2-AC14-765E0211CF19}">
      <dgm:prSet/>
      <dgm:spPr/>
      <dgm:t>
        <a:bodyPr/>
        <a:lstStyle/>
        <a:p>
          <a:endParaRPr lang="en-ID"/>
        </a:p>
      </dgm:t>
    </dgm:pt>
    <dgm:pt modelId="{D373D872-AB51-45F4-94E1-C5F4D21124FA}" type="sibTrans" cxnId="{B4B08EB7-EB07-4ED2-AC14-765E0211CF19}">
      <dgm:prSet/>
      <dgm:spPr/>
      <dgm:t>
        <a:bodyPr/>
        <a:lstStyle/>
        <a:p>
          <a:endParaRPr lang="en-ID"/>
        </a:p>
      </dgm:t>
    </dgm:pt>
    <dgm:pt modelId="{451E6CD0-8757-4FEF-9E5F-D7C8D194F976}">
      <dgm:prSet phldrT="[Text]"/>
      <dgm:spPr/>
      <dgm:t>
        <a:bodyPr/>
        <a:lstStyle/>
        <a:p>
          <a:r>
            <a:rPr lang="en-ID" b="1"/>
            <a:t>File: world_population2024.csv</a:t>
          </a:r>
          <a:endParaRPr lang="en-ID" b="1" dirty="0"/>
        </a:p>
      </dgm:t>
    </dgm:pt>
    <dgm:pt modelId="{A156D9E5-FED6-4127-AC46-5785FB5CD0F2}" type="parTrans" cxnId="{7B5FB49F-E22B-4C9E-9FFF-035805B39F85}">
      <dgm:prSet/>
      <dgm:spPr/>
      <dgm:t>
        <a:bodyPr/>
        <a:lstStyle/>
        <a:p>
          <a:endParaRPr lang="en-ID"/>
        </a:p>
      </dgm:t>
    </dgm:pt>
    <dgm:pt modelId="{7A0EB9FE-ABED-4F84-ACD4-FBC487E02C25}" type="sibTrans" cxnId="{7B5FB49F-E22B-4C9E-9FFF-035805B39F85}">
      <dgm:prSet/>
      <dgm:spPr/>
      <dgm:t>
        <a:bodyPr/>
        <a:lstStyle/>
        <a:p>
          <a:endParaRPr lang="en-ID"/>
        </a:p>
      </dgm:t>
    </dgm:pt>
    <dgm:pt modelId="{C034ECA5-8023-433E-B9FE-196809EC8B4E}">
      <dgm:prSet phldrT="[Text]"/>
      <dgm:spPr/>
      <dgm:t>
        <a:bodyPr/>
        <a:lstStyle/>
        <a:p>
          <a:r>
            <a:rPr lang="nb-NO" b="1"/>
            <a:t>216 baris x 12 kolom</a:t>
          </a:r>
          <a:endParaRPr lang="en-ID" b="1" dirty="0"/>
        </a:p>
      </dgm:t>
    </dgm:pt>
    <dgm:pt modelId="{500A77F7-3077-4BC0-A002-AE90F1419B8E}" type="parTrans" cxnId="{6724C3EA-1503-47F2-A8DB-1241CCB7BD60}">
      <dgm:prSet/>
      <dgm:spPr/>
      <dgm:t>
        <a:bodyPr/>
        <a:lstStyle/>
        <a:p>
          <a:endParaRPr lang="en-ID"/>
        </a:p>
      </dgm:t>
    </dgm:pt>
    <dgm:pt modelId="{D987D8C3-CF3F-4BA8-B857-2AC7945E8AB5}" type="sibTrans" cxnId="{6724C3EA-1503-47F2-A8DB-1241CCB7BD60}">
      <dgm:prSet/>
      <dgm:spPr/>
      <dgm:t>
        <a:bodyPr/>
        <a:lstStyle/>
        <a:p>
          <a:endParaRPr lang="en-ID"/>
        </a:p>
      </dgm:t>
    </dgm:pt>
    <dgm:pt modelId="{7058A9C7-8248-420C-804A-C29A37577A6A}">
      <dgm:prSet phldrT="[Text]"/>
      <dgm:spPr/>
      <dgm:t>
        <a:bodyPr/>
        <a:lstStyle/>
        <a:p>
          <a:r>
            <a:rPr lang="en-ID" b="1" dirty="0"/>
            <a:t>Tabulate</a:t>
          </a:r>
        </a:p>
      </dgm:t>
    </dgm:pt>
    <dgm:pt modelId="{47768D3A-E086-401B-9195-4A7A6F159EE4}" type="parTrans" cxnId="{8712F0EF-F488-4A65-8C89-4F2E551C586A}">
      <dgm:prSet/>
      <dgm:spPr/>
      <dgm:t>
        <a:bodyPr/>
        <a:lstStyle/>
        <a:p>
          <a:endParaRPr lang="en-ID"/>
        </a:p>
      </dgm:t>
    </dgm:pt>
    <dgm:pt modelId="{3CFE91D8-72A3-4C20-A074-8702F4ECA905}" type="sibTrans" cxnId="{8712F0EF-F488-4A65-8C89-4F2E551C586A}">
      <dgm:prSet/>
      <dgm:spPr/>
      <dgm:t>
        <a:bodyPr/>
        <a:lstStyle/>
        <a:p>
          <a:endParaRPr lang="en-ID"/>
        </a:p>
      </dgm:t>
    </dgm:pt>
    <dgm:pt modelId="{AFB63A91-0F6D-495E-B0AD-4044EDBF98A7}">
      <dgm:prSet/>
      <dgm:spPr/>
      <dgm:t>
        <a:bodyPr/>
        <a:lstStyle/>
        <a:p>
          <a:r>
            <a:rPr lang="en-ID" b="1"/>
            <a:t>sklearn (PCA, StandardScaler)</a:t>
          </a:r>
          <a:endParaRPr lang="en-ID" b="1" dirty="0"/>
        </a:p>
      </dgm:t>
    </dgm:pt>
    <dgm:pt modelId="{395AB17C-091C-4BD1-B364-3F18CA6C6EE5}" type="parTrans" cxnId="{ACC553F8-B088-44F2-845B-503E2A371E4B}">
      <dgm:prSet/>
      <dgm:spPr/>
      <dgm:t>
        <a:bodyPr/>
        <a:lstStyle/>
        <a:p>
          <a:endParaRPr lang="en-ID"/>
        </a:p>
      </dgm:t>
    </dgm:pt>
    <dgm:pt modelId="{89C65D1E-EC6F-4F67-946A-4D59DEAD4B51}" type="sibTrans" cxnId="{ACC553F8-B088-44F2-845B-503E2A371E4B}">
      <dgm:prSet/>
      <dgm:spPr/>
      <dgm:t>
        <a:bodyPr/>
        <a:lstStyle/>
        <a:p>
          <a:endParaRPr lang="en-ID"/>
        </a:p>
      </dgm:t>
    </dgm:pt>
    <dgm:pt modelId="{64B171C7-19E1-4484-AF1C-BBB236D0B16A}">
      <dgm:prSet/>
      <dgm:spPr/>
      <dgm:t>
        <a:bodyPr/>
        <a:lstStyle/>
        <a:p>
          <a:endParaRPr lang="en-ID" dirty="0">
            <a:solidFill>
              <a:srgbClr val="D3D3D3"/>
            </a:solidFill>
          </a:endParaRPr>
        </a:p>
      </dgm:t>
    </dgm:pt>
    <dgm:pt modelId="{54C54B92-E7DD-434B-A401-7B9B9A29277B}" type="parTrans" cxnId="{3868C8CF-22B6-4A28-B994-DE59701132D7}">
      <dgm:prSet/>
      <dgm:spPr/>
      <dgm:t>
        <a:bodyPr/>
        <a:lstStyle/>
        <a:p>
          <a:endParaRPr lang="en-ID"/>
        </a:p>
      </dgm:t>
    </dgm:pt>
    <dgm:pt modelId="{4C40FF40-2C6E-41EF-8FEB-B48E7779D160}" type="sibTrans" cxnId="{3868C8CF-22B6-4A28-B994-DE59701132D7}">
      <dgm:prSet/>
      <dgm:spPr/>
      <dgm:t>
        <a:bodyPr/>
        <a:lstStyle/>
        <a:p>
          <a:endParaRPr lang="en-ID"/>
        </a:p>
      </dgm:t>
    </dgm:pt>
    <dgm:pt modelId="{A759C235-AD9E-44A9-98D6-CA8469DC50DA}" type="pres">
      <dgm:prSet presAssocID="{82A85583-5E71-4788-88D8-87FF636A449B}" presName="list" presStyleCnt="0">
        <dgm:presLayoutVars>
          <dgm:dir/>
          <dgm:animLvl val="lvl"/>
        </dgm:presLayoutVars>
      </dgm:prSet>
      <dgm:spPr/>
    </dgm:pt>
    <dgm:pt modelId="{73EA33C7-164B-49B9-9E55-31694D8070A5}" type="pres">
      <dgm:prSet presAssocID="{7BB8C087-04D0-4D43-92BD-21559AB3A9BF}" presName="posSpace" presStyleCnt="0"/>
      <dgm:spPr/>
    </dgm:pt>
    <dgm:pt modelId="{C146C529-94B9-4B0E-B20C-26026491586F}" type="pres">
      <dgm:prSet presAssocID="{7BB8C087-04D0-4D43-92BD-21559AB3A9BF}" presName="vertFlow" presStyleCnt="0"/>
      <dgm:spPr/>
    </dgm:pt>
    <dgm:pt modelId="{DD79A621-5C37-492F-8686-C9590872804A}" type="pres">
      <dgm:prSet presAssocID="{7BB8C087-04D0-4D43-92BD-21559AB3A9BF}" presName="topSpace" presStyleCnt="0"/>
      <dgm:spPr/>
    </dgm:pt>
    <dgm:pt modelId="{F59914DB-351C-4C0F-9C35-319F34D90A1A}" type="pres">
      <dgm:prSet presAssocID="{7BB8C087-04D0-4D43-92BD-21559AB3A9BF}" presName="firstComp" presStyleCnt="0"/>
      <dgm:spPr/>
    </dgm:pt>
    <dgm:pt modelId="{BF0A5016-A445-4157-9B8D-08F3EFD7A66D}" type="pres">
      <dgm:prSet presAssocID="{7BB8C087-04D0-4D43-92BD-21559AB3A9BF}" presName="firstChild" presStyleLbl="bgAccFollowNode1" presStyleIdx="0" presStyleCnt="7" custScaleY="26900"/>
      <dgm:spPr/>
    </dgm:pt>
    <dgm:pt modelId="{D0174FD8-2A62-4A62-AECB-D2B775B2ADE2}" type="pres">
      <dgm:prSet presAssocID="{7BB8C087-04D0-4D43-92BD-21559AB3A9BF}" presName="firstChildTx" presStyleLbl="bgAccFollowNode1" presStyleIdx="0" presStyleCnt="7">
        <dgm:presLayoutVars>
          <dgm:bulletEnabled val="1"/>
        </dgm:presLayoutVars>
      </dgm:prSet>
      <dgm:spPr/>
    </dgm:pt>
    <dgm:pt modelId="{E5947A2D-2D1D-4738-9E93-928E79D3811F}" type="pres">
      <dgm:prSet presAssocID="{7A42B8FA-4FD6-4097-A776-8F5B1D67539B}" presName="comp" presStyleCnt="0"/>
      <dgm:spPr/>
    </dgm:pt>
    <dgm:pt modelId="{741F72A4-89A7-4F09-BBE5-A9B1F0F4E7B6}" type="pres">
      <dgm:prSet presAssocID="{7A42B8FA-4FD6-4097-A776-8F5B1D67539B}" presName="child" presStyleLbl="bgAccFollowNode1" presStyleIdx="1" presStyleCnt="7" custScaleY="29877"/>
      <dgm:spPr/>
    </dgm:pt>
    <dgm:pt modelId="{1F3D1C04-2F84-431C-8A81-CA6703AAB591}" type="pres">
      <dgm:prSet presAssocID="{7A42B8FA-4FD6-4097-A776-8F5B1D67539B}" presName="childTx" presStyleLbl="bgAccFollowNode1" presStyleIdx="1" presStyleCnt="7">
        <dgm:presLayoutVars>
          <dgm:bulletEnabled val="1"/>
        </dgm:presLayoutVars>
      </dgm:prSet>
      <dgm:spPr/>
    </dgm:pt>
    <dgm:pt modelId="{A8026C49-AC7F-484E-BB59-5628BA945531}" type="pres">
      <dgm:prSet presAssocID="{7058A9C7-8248-420C-804A-C29A37577A6A}" presName="comp" presStyleCnt="0"/>
      <dgm:spPr/>
    </dgm:pt>
    <dgm:pt modelId="{8BAF694A-55B7-4427-8BA9-A8AEB9609ACD}" type="pres">
      <dgm:prSet presAssocID="{7058A9C7-8248-420C-804A-C29A37577A6A}" presName="child" presStyleLbl="bgAccFollowNode1" presStyleIdx="2" presStyleCnt="7" custScaleY="30240"/>
      <dgm:spPr/>
    </dgm:pt>
    <dgm:pt modelId="{923619E0-A422-4186-AC7F-C9977BCDAF7A}" type="pres">
      <dgm:prSet presAssocID="{7058A9C7-8248-420C-804A-C29A37577A6A}" presName="childTx" presStyleLbl="bgAccFollowNode1" presStyleIdx="2" presStyleCnt="7">
        <dgm:presLayoutVars>
          <dgm:bulletEnabled val="1"/>
        </dgm:presLayoutVars>
      </dgm:prSet>
      <dgm:spPr/>
    </dgm:pt>
    <dgm:pt modelId="{6ACAD127-9984-4E43-9D2C-A9EDD04E0DED}" type="pres">
      <dgm:prSet presAssocID="{AFB63A91-0F6D-495E-B0AD-4044EDBF98A7}" presName="comp" presStyleCnt="0"/>
      <dgm:spPr/>
    </dgm:pt>
    <dgm:pt modelId="{A67C0B14-0F01-4A12-860B-DE7A515B6094}" type="pres">
      <dgm:prSet presAssocID="{AFB63A91-0F6D-495E-B0AD-4044EDBF98A7}" presName="child" presStyleLbl="bgAccFollowNode1" presStyleIdx="3" presStyleCnt="7" custScaleY="35913"/>
      <dgm:spPr/>
    </dgm:pt>
    <dgm:pt modelId="{78E6ED87-6528-4337-8C71-532B935F1831}" type="pres">
      <dgm:prSet presAssocID="{AFB63A91-0F6D-495E-B0AD-4044EDBF98A7}" presName="childTx" presStyleLbl="bgAccFollowNode1" presStyleIdx="3" presStyleCnt="7">
        <dgm:presLayoutVars>
          <dgm:bulletEnabled val="1"/>
        </dgm:presLayoutVars>
      </dgm:prSet>
      <dgm:spPr/>
    </dgm:pt>
    <dgm:pt modelId="{A3E375F5-B7D9-4E0C-AF13-9F7AC29C0038}" type="pres">
      <dgm:prSet presAssocID="{64B171C7-19E1-4484-AF1C-BBB236D0B16A}" presName="comp" presStyleCnt="0"/>
      <dgm:spPr/>
    </dgm:pt>
    <dgm:pt modelId="{72CF9B6F-9692-41A6-BDD5-2246EF595CA5}" type="pres">
      <dgm:prSet presAssocID="{64B171C7-19E1-4484-AF1C-BBB236D0B16A}" presName="child" presStyleLbl="bgAccFollowNode1" presStyleIdx="4" presStyleCnt="7" custScaleY="26406"/>
      <dgm:spPr/>
    </dgm:pt>
    <dgm:pt modelId="{9991404B-ED4F-4F04-99AD-EC07F9847280}" type="pres">
      <dgm:prSet presAssocID="{64B171C7-19E1-4484-AF1C-BBB236D0B16A}" presName="childTx" presStyleLbl="bgAccFollowNode1" presStyleIdx="4" presStyleCnt="7">
        <dgm:presLayoutVars>
          <dgm:bulletEnabled val="1"/>
        </dgm:presLayoutVars>
      </dgm:prSet>
      <dgm:spPr/>
    </dgm:pt>
    <dgm:pt modelId="{3A92F38E-492D-406A-B209-C12A4A67382C}" type="pres">
      <dgm:prSet presAssocID="{7BB8C087-04D0-4D43-92BD-21559AB3A9BF}" presName="negSpace" presStyleCnt="0"/>
      <dgm:spPr/>
    </dgm:pt>
    <dgm:pt modelId="{340C486C-A9D6-4DF3-83FE-6D9E12ACB69A}" type="pres">
      <dgm:prSet presAssocID="{7BB8C087-04D0-4D43-92BD-21559AB3A9BF}" presName="circle" presStyleLbl="node1" presStyleIdx="0" presStyleCnt="2"/>
      <dgm:spPr/>
    </dgm:pt>
    <dgm:pt modelId="{11BECAFD-1C7A-44E1-BF2F-BE74DA77F76F}" type="pres">
      <dgm:prSet presAssocID="{E3251D47-E4F1-4B39-9DB5-C9F355694F7E}" presName="transSpace" presStyleCnt="0"/>
      <dgm:spPr/>
    </dgm:pt>
    <dgm:pt modelId="{1B48AA73-BB68-4F33-8379-60DBFAE91C74}" type="pres">
      <dgm:prSet presAssocID="{EE0AB7CF-E7A3-4709-A13F-657CBAA754BE}" presName="posSpace" presStyleCnt="0"/>
      <dgm:spPr/>
    </dgm:pt>
    <dgm:pt modelId="{94B85B7C-7446-4FCE-A62B-F3086452C9C7}" type="pres">
      <dgm:prSet presAssocID="{EE0AB7CF-E7A3-4709-A13F-657CBAA754BE}" presName="vertFlow" presStyleCnt="0"/>
      <dgm:spPr/>
    </dgm:pt>
    <dgm:pt modelId="{8380456C-39B5-4749-AFD4-68C6440C671B}" type="pres">
      <dgm:prSet presAssocID="{EE0AB7CF-E7A3-4709-A13F-657CBAA754BE}" presName="topSpace" presStyleCnt="0"/>
      <dgm:spPr/>
    </dgm:pt>
    <dgm:pt modelId="{1CF839B3-4D21-452E-B2BA-21FC44844001}" type="pres">
      <dgm:prSet presAssocID="{EE0AB7CF-E7A3-4709-A13F-657CBAA754BE}" presName="firstComp" presStyleCnt="0"/>
      <dgm:spPr/>
    </dgm:pt>
    <dgm:pt modelId="{818CD247-9279-4A07-A14E-301AD3C0C98E}" type="pres">
      <dgm:prSet presAssocID="{EE0AB7CF-E7A3-4709-A13F-657CBAA754BE}" presName="firstChild" presStyleLbl="bgAccFollowNode1" presStyleIdx="5" presStyleCnt="7" custScaleX="100296" custScaleY="36446"/>
      <dgm:spPr/>
    </dgm:pt>
    <dgm:pt modelId="{5E6CFF34-335B-4BB7-BEB1-4C9F93F85A86}" type="pres">
      <dgm:prSet presAssocID="{EE0AB7CF-E7A3-4709-A13F-657CBAA754BE}" presName="firstChildTx" presStyleLbl="bgAccFollowNode1" presStyleIdx="5" presStyleCnt="7">
        <dgm:presLayoutVars>
          <dgm:bulletEnabled val="1"/>
        </dgm:presLayoutVars>
      </dgm:prSet>
      <dgm:spPr/>
    </dgm:pt>
    <dgm:pt modelId="{3C7BE58F-EDD9-4934-B4AA-7FEFF4DF26CB}" type="pres">
      <dgm:prSet presAssocID="{C034ECA5-8023-433E-B9FE-196809EC8B4E}" presName="comp" presStyleCnt="0"/>
      <dgm:spPr/>
    </dgm:pt>
    <dgm:pt modelId="{D650B0F8-6979-45DD-8ECA-7F908A3BF369}" type="pres">
      <dgm:prSet presAssocID="{C034ECA5-8023-433E-B9FE-196809EC8B4E}" presName="child" presStyleLbl="bgAccFollowNode1" presStyleIdx="6" presStyleCnt="7" custScaleY="40635"/>
      <dgm:spPr/>
    </dgm:pt>
    <dgm:pt modelId="{71B7F720-F0A1-4439-B01C-18EFE51650E9}" type="pres">
      <dgm:prSet presAssocID="{C034ECA5-8023-433E-B9FE-196809EC8B4E}" presName="childTx" presStyleLbl="bgAccFollowNode1" presStyleIdx="6" presStyleCnt="7">
        <dgm:presLayoutVars>
          <dgm:bulletEnabled val="1"/>
        </dgm:presLayoutVars>
      </dgm:prSet>
      <dgm:spPr/>
    </dgm:pt>
    <dgm:pt modelId="{A2E3BB01-1BE9-4EA7-A2E4-DBE9C129FCA2}" type="pres">
      <dgm:prSet presAssocID="{EE0AB7CF-E7A3-4709-A13F-657CBAA754BE}" presName="negSpace" presStyleCnt="0"/>
      <dgm:spPr/>
    </dgm:pt>
    <dgm:pt modelId="{6A8E8CD9-4175-4429-8037-38BFEFBA2F13}" type="pres">
      <dgm:prSet presAssocID="{EE0AB7CF-E7A3-4709-A13F-657CBAA754BE}" presName="circle" presStyleLbl="node1" presStyleIdx="1" presStyleCnt="2" custLinFactNeighborX="-282" custLinFactNeighborY="-671"/>
      <dgm:spPr/>
    </dgm:pt>
  </dgm:ptLst>
  <dgm:cxnLst>
    <dgm:cxn modelId="{B8B56609-2FA8-42D0-A6CE-D3E649CC7FCF}" type="presOf" srcId="{7A42B8FA-4FD6-4097-A776-8F5B1D67539B}" destId="{741F72A4-89A7-4F09-BBE5-A9B1F0F4E7B6}" srcOrd="0" destOrd="0" presId="urn:microsoft.com/office/officeart/2005/8/layout/hList9"/>
    <dgm:cxn modelId="{CE68A30B-42BF-41A0-85D1-DFFCE793C371}" type="presOf" srcId="{9348F809-90CA-4249-B6E2-CAB2D0A4659D}" destId="{BF0A5016-A445-4157-9B8D-08F3EFD7A66D}" srcOrd="0" destOrd="0" presId="urn:microsoft.com/office/officeart/2005/8/layout/hList9"/>
    <dgm:cxn modelId="{D51C6F12-3584-471E-95C4-4115D0448A86}" type="presOf" srcId="{451E6CD0-8757-4FEF-9E5F-D7C8D194F976}" destId="{5E6CFF34-335B-4BB7-BEB1-4C9F93F85A86}" srcOrd="1" destOrd="0" presId="urn:microsoft.com/office/officeart/2005/8/layout/hList9"/>
    <dgm:cxn modelId="{7A2BFE14-5430-4789-95FE-6BA281F09BB8}" type="presOf" srcId="{AFB63A91-0F6D-495E-B0AD-4044EDBF98A7}" destId="{78E6ED87-6528-4337-8C71-532B935F1831}" srcOrd="1" destOrd="0" presId="urn:microsoft.com/office/officeart/2005/8/layout/hList9"/>
    <dgm:cxn modelId="{3E82E115-AF50-42EC-9179-566D71DCB544}" type="presOf" srcId="{9348F809-90CA-4249-B6E2-CAB2D0A4659D}" destId="{D0174FD8-2A62-4A62-AECB-D2B775B2ADE2}" srcOrd="1" destOrd="0" presId="urn:microsoft.com/office/officeart/2005/8/layout/hList9"/>
    <dgm:cxn modelId="{4F017B19-0A47-454D-BAEF-95D699626D50}" type="presOf" srcId="{64B171C7-19E1-4484-AF1C-BBB236D0B16A}" destId="{9991404B-ED4F-4F04-99AD-EC07F9847280}" srcOrd="1" destOrd="0" presId="urn:microsoft.com/office/officeart/2005/8/layout/hList9"/>
    <dgm:cxn modelId="{B46C151A-3237-4400-90D7-137B75D7B577}" type="presOf" srcId="{C034ECA5-8023-433E-B9FE-196809EC8B4E}" destId="{D650B0F8-6979-45DD-8ECA-7F908A3BF369}" srcOrd="0" destOrd="0" presId="urn:microsoft.com/office/officeart/2005/8/layout/hList9"/>
    <dgm:cxn modelId="{140E621C-8E73-4017-803C-BC7B38DC1CFE}" type="presOf" srcId="{AFB63A91-0F6D-495E-B0AD-4044EDBF98A7}" destId="{A67C0B14-0F01-4A12-860B-DE7A515B6094}" srcOrd="0" destOrd="0" presId="urn:microsoft.com/office/officeart/2005/8/layout/hList9"/>
    <dgm:cxn modelId="{F4C2E439-9C91-4860-A43E-54BE2E758880}" type="presOf" srcId="{7058A9C7-8248-420C-804A-C29A37577A6A}" destId="{923619E0-A422-4186-AC7F-C9977BCDAF7A}" srcOrd="1" destOrd="0" presId="urn:microsoft.com/office/officeart/2005/8/layout/hList9"/>
    <dgm:cxn modelId="{831A835F-5024-4775-A05D-B9F1C74F91FE}" srcId="{7BB8C087-04D0-4D43-92BD-21559AB3A9BF}" destId="{7A42B8FA-4FD6-4097-A776-8F5B1D67539B}" srcOrd="1" destOrd="0" parTransId="{76E038CB-1E12-4D5A-AA68-16F706058A10}" sibTransId="{79012F16-8D19-418B-A80F-DD8625E01F50}"/>
    <dgm:cxn modelId="{1E567E70-93AB-455A-A6AD-58B88C9EDA72}" type="presOf" srcId="{64B171C7-19E1-4484-AF1C-BBB236D0B16A}" destId="{72CF9B6F-9692-41A6-BDD5-2246EF595CA5}" srcOrd="0" destOrd="0" presId="urn:microsoft.com/office/officeart/2005/8/layout/hList9"/>
    <dgm:cxn modelId="{07A1F470-56B8-4E97-AA71-0F5890549C4D}" type="presOf" srcId="{C034ECA5-8023-433E-B9FE-196809EC8B4E}" destId="{71B7F720-F0A1-4439-B01C-18EFE51650E9}" srcOrd="1" destOrd="0" presId="urn:microsoft.com/office/officeart/2005/8/layout/hList9"/>
    <dgm:cxn modelId="{0AE60759-11E8-46AC-8BA8-31C5169D6EAD}" srcId="{7BB8C087-04D0-4D43-92BD-21559AB3A9BF}" destId="{9348F809-90CA-4249-B6E2-CAB2D0A4659D}" srcOrd="0" destOrd="0" parTransId="{CC380029-C3F8-4BE9-8BC5-8B077F482A4A}" sibTransId="{0043C062-4F20-4B26-B3B1-4016306924ED}"/>
    <dgm:cxn modelId="{E6FF717F-1A55-4C4A-9B46-FF319D792030}" type="presOf" srcId="{7BB8C087-04D0-4D43-92BD-21559AB3A9BF}" destId="{340C486C-A9D6-4DF3-83FE-6D9E12ACB69A}" srcOrd="0" destOrd="0" presId="urn:microsoft.com/office/officeart/2005/8/layout/hList9"/>
    <dgm:cxn modelId="{178CA285-1151-4410-BAB4-80066FD12CB5}" type="presOf" srcId="{EE0AB7CF-E7A3-4709-A13F-657CBAA754BE}" destId="{6A8E8CD9-4175-4429-8037-38BFEFBA2F13}" srcOrd="0" destOrd="0" presId="urn:microsoft.com/office/officeart/2005/8/layout/hList9"/>
    <dgm:cxn modelId="{7B5FB49F-E22B-4C9E-9FFF-035805B39F85}" srcId="{EE0AB7CF-E7A3-4709-A13F-657CBAA754BE}" destId="{451E6CD0-8757-4FEF-9E5F-D7C8D194F976}" srcOrd="0" destOrd="0" parTransId="{A156D9E5-FED6-4127-AC46-5785FB5CD0F2}" sibTransId="{7A0EB9FE-ABED-4F84-ACD4-FBC487E02C25}"/>
    <dgm:cxn modelId="{C1DFB9B4-8207-404D-B88F-718B42CC7CF2}" type="presOf" srcId="{451E6CD0-8757-4FEF-9E5F-D7C8D194F976}" destId="{818CD247-9279-4A07-A14E-301AD3C0C98E}" srcOrd="0" destOrd="0" presId="urn:microsoft.com/office/officeart/2005/8/layout/hList9"/>
    <dgm:cxn modelId="{B4B08EB7-EB07-4ED2-AC14-765E0211CF19}" srcId="{82A85583-5E71-4788-88D8-87FF636A449B}" destId="{EE0AB7CF-E7A3-4709-A13F-657CBAA754BE}" srcOrd="1" destOrd="0" parTransId="{61660201-F332-498F-9BAF-8115FA54F2A5}" sibTransId="{D373D872-AB51-45F4-94E1-C5F4D21124FA}"/>
    <dgm:cxn modelId="{98A6D0C0-852C-4F14-87D3-DB78B925A61D}" type="presOf" srcId="{82A85583-5E71-4788-88D8-87FF636A449B}" destId="{A759C235-AD9E-44A9-98D6-CA8469DC50DA}" srcOrd="0" destOrd="0" presId="urn:microsoft.com/office/officeart/2005/8/layout/hList9"/>
    <dgm:cxn modelId="{3868C8CF-22B6-4A28-B994-DE59701132D7}" srcId="{7BB8C087-04D0-4D43-92BD-21559AB3A9BF}" destId="{64B171C7-19E1-4484-AF1C-BBB236D0B16A}" srcOrd="4" destOrd="0" parTransId="{54C54B92-E7DD-434B-A401-7B9B9A29277B}" sibTransId="{4C40FF40-2C6E-41EF-8FEB-B48E7779D160}"/>
    <dgm:cxn modelId="{95CD91D4-844B-4200-948B-3AE1A19BC942}" type="presOf" srcId="{7A42B8FA-4FD6-4097-A776-8F5B1D67539B}" destId="{1F3D1C04-2F84-431C-8A81-CA6703AAB591}" srcOrd="1" destOrd="0" presId="urn:microsoft.com/office/officeart/2005/8/layout/hList9"/>
    <dgm:cxn modelId="{2356B4DC-7C33-4C90-A37F-89CE4B6360F2}" srcId="{82A85583-5E71-4788-88D8-87FF636A449B}" destId="{7BB8C087-04D0-4D43-92BD-21559AB3A9BF}" srcOrd="0" destOrd="0" parTransId="{8860E73C-B964-49E6-90E0-28EF144DC817}" sibTransId="{E3251D47-E4F1-4B39-9DB5-C9F355694F7E}"/>
    <dgm:cxn modelId="{6724C3EA-1503-47F2-A8DB-1241CCB7BD60}" srcId="{EE0AB7CF-E7A3-4709-A13F-657CBAA754BE}" destId="{C034ECA5-8023-433E-B9FE-196809EC8B4E}" srcOrd="1" destOrd="0" parTransId="{500A77F7-3077-4BC0-A002-AE90F1419B8E}" sibTransId="{D987D8C3-CF3F-4BA8-B857-2AC7945E8AB5}"/>
    <dgm:cxn modelId="{8712F0EF-F488-4A65-8C89-4F2E551C586A}" srcId="{7BB8C087-04D0-4D43-92BD-21559AB3A9BF}" destId="{7058A9C7-8248-420C-804A-C29A37577A6A}" srcOrd="2" destOrd="0" parTransId="{47768D3A-E086-401B-9195-4A7A6F159EE4}" sibTransId="{3CFE91D8-72A3-4C20-A074-8702F4ECA905}"/>
    <dgm:cxn modelId="{940108F7-64D1-4F5B-BA17-19F5D63F32B9}" type="presOf" srcId="{7058A9C7-8248-420C-804A-C29A37577A6A}" destId="{8BAF694A-55B7-4427-8BA9-A8AEB9609ACD}" srcOrd="0" destOrd="0" presId="urn:microsoft.com/office/officeart/2005/8/layout/hList9"/>
    <dgm:cxn modelId="{ACC553F8-B088-44F2-845B-503E2A371E4B}" srcId="{7BB8C087-04D0-4D43-92BD-21559AB3A9BF}" destId="{AFB63A91-0F6D-495E-B0AD-4044EDBF98A7}" srcOrd="3" destOrd="0" parTransId="{395AB17C-091C-4BD1-B364-3F18CA6C6EE5}" sibTransId="{89C65D1E-EC6F-4F67-946A-4D59DEAD4B51}"/>
    <dgm:cxn modelId="{83DD78E2-14F8-4022-98D1-83BDB5A2D0A9}" type="presParOf" srcId="{A759C235-AD9E-44A9-98D6-CA8469DC50DA}" destId="{73EA33C7-164B-49B9-9E55-31694D8070A5}" srcOrd="0" destOrd="0" presId="urn:microsoft.com/office/officeart/2005/8/layout/hList9"/>
    <dgm:cxn modelId="{C042DCB3-85AC-4866-9579-216E4F8CC1E9}" type="presParOf" srcId="{A759C235-AD9E-44A9-98D6-CA8469DC50DA}" destId="{C146C529-94B9-4B0E-B20C-26026491586F}" srcOrd="1" destOrd="0" presId="urn:microsoft.com/office/officeart/2005/8/layout/hList9"/>
    <dgm:cxn modelId="{F6D96874-E200-4F2A-A9AC-A17ACA667969}" type="presParOf" srcId="{C146C529-94B9-4B0E-B20C-26026491586F}" destId="{DD79A621-5C37-492F-8686-C9590872804A}" srcOrd="0" destOrd="0" presId="urn:microsoft.com/office/officeart/2005/8/layout/hList9"/>
    <dgm:cxn modelId="{7F0EBED1-CC9F-4D9E-9E4F-C02BF18C9F13}" type="presParOf" srcId="{C146C529-94B9-4B0E-B20C-26026491586F}" destId="{F59914DB-351C-4C0F-9C35-319F34D90A1A}" srcOrd="1" destOrd="0" presId="urn:microsoft.com/office/officeart/2005/8/layout/hList9"/>
    <dgm:cxn modelId="{360E87E3-B5FF-42A6-A990-6920D46B99A9}" type="presParOf" srcId="{F59914DB-351C-4C0F-9C35-319F34D90A1A}" destId="{BF0A5016-A445-4157-9B8D-08F3EFD7A66D}" srcOrd="0" destOrd="0" presId="urn:microsoft.com/office/officeart/2005/8/layout/hList9"/>
    <dgm:cxn modelId="{B5F0C5D4-3743-4A41-AC66-B6FE81E4704F}" type="presParOf" srcId="{F59914DB-351C-4C0F-9C35-319F34D90A1A}" destId="{D0174FD8-2A62-4A62-AECB-D2B775B2ADE2}" srcOrd="1" destOrd="0" presId="urn:microsoft.com/office/officeart/2005/8/layout/hList9"/>
    <dgm:cxn modelId="{DB94C429-4046-45F8-97CD-ECCE3C85D3DD}" type="presParOf" srcId="{C146C529-94B9-4B0E-B20C-26026491586F}" destId="{E5947A2D-2D1D-4738-9E93-928E79D3811F}" srcOrd="2" destOrd="0" presId="urn:microsoft.com/office/officeart/2005/8/layout/hList9"/>
    <dgm:cxn modelId="{CB0AD690-452A-41C2-9F64-313682A4130A}" type="presParOf" srcId="{E5947A2D-2D1D-4738-9E93-928E79D3811F}" destId="{741F72A4-89A7-4F09-BBE5-A9B1F0F4E7B6}" srcOrd="0" destOrd="0" presId="urn:microsoft.com/office/officeart/2005/8/layout/hList9"/>
    <dgm:cxn modelId="{4B7549FA-07C2-4120-9FAF-477EBB0D32AB}" type="presParOf" srcId="{E5947A2D-2D1D-4738-9E93-928E79D3811F}" destId="{1F3D1C04-2F84-431C-8A81-CA6703AAB591}" srcOrd="1" destOrd="0" presId="urn:microsoft.com/office/officeart/2005/8/layout/hList9"/>
    <dgm:cxn modelId="{9637C06A-6B13-4228-817F-B36A53650718}" type="presParOf" srcId="{C146C529-94B9-4B0E-B20C-26026491586F}" destId="{A8026C49-AC7F-484E-BB59-5628BA945531}" srcOrd="3" destOrd="0" presId="urn:microsoft.com/office/officeart/2005/8/layout/hList9"/>
    <dgm:cxn modelId="{F2C11D2C-E4CD-46BB-95DB-4C06201B5705}" type="presParOf" srcId="{A8026C49-AC7F-484E-BB59-5628BA945531}" destId="{8BAF694A-55B7-4427-8BA9-A8AEB9609ACD}" srcOrd="0" destOrd="0" presId="urn:microsoft.com/office/officeart/2005/8/layout/hList9"/>
    <dgm:cxn modelId="{28BAA836-72C6-486D-957B-B4E461A136E8}" type="presParOf" srcId="{A8026C49-AC7F-484E-BB59-5628BA945531}" destId="{923619E0-A422-4186-AC7F-C9977BCDAF7A}" srcOrd="1" destOrd="0" presId="urn:microsoft.com/office/officeart/2005/8/layout/hList9"/>
    <dgm:cxn modelId="{4DDE9770-D81B-4108-8981-5DCB556497FE}" type="presParOf" srcId="{C146C529-94B9-4B0E-B20C-26026491586F}" destId="{6ACAD127-9984-4E43-9D2C-A9EDD04E0DED}" srcOrd="4" destOrd="0" presId="urn:microsoft.com/office/officeart/2005/8/layout/hList9"/>
    <dgm:cxn modelId="{EE11AFC4-9D8D-4D09-9DAC-319240732760}" type="presParOf" srcId="{6ACAD127-9984-4E43-9D2C-A9EDD04E0DED}" destId="{A67C0B14-0F01-4A12-860B-DE7A515B6094}" srcOrd="0" destOrd="0" presId="urn:microsoft.com/office/officeart/2005/8/layout/hList9"/>
    <dgm:cxn modelId="{379686FB-D2B9-4119-9AAA-FA55AED753A8}" type="presParOf" srcId="{6ACAD127-9984-4E43-9D2C-A9EDD04E0DED}" destId="{78E6ED87-6528-4337-8C71-532B935F1831}" srcOrd="1" destOrd="0" presId="urn:microsoft.com/office/officeart/2005/8/layout/hList9"/>
    <dgm:cxn modelId="{6DF26A4B-E80F-49B8-B1D3-9B68B139C5F7}" type="presParOf" srcId="{C146C529-94B9-4B0E-B20C-26026491586F}" destId="{A3E375F5-B7D9-4E0C-AF13-9F7AC29C0038}" srcOrd="5" destOrd="0" presId="urn:microsoft.com/office/officeart/2005/8/layout/hList9"/>
    <dgm:cxn modelId="{889711F2-5D24-4E61-815E-4707648AD81B}" type="presParOf" srcId="{A3E375F5-B7D9-4E0C-AF13-9F7AC29C0038}" destId="{72CF9B6F-9692-41A6-BDD5-2246EF595CA5}" srcOrd="0" destOrd="0" presId="urn:microsoft.com/office/officeart/2005/8/layout/hList9"/>
    <dgm:cxn modelId="{F62C6A06-C913-4C2A-BC30-1D7688152038}" type="presParOf" srcId="{A3E375F5-B7D9-4E0C-AF13-9F7AC29C0038}" destId="{9991404B-ED4F-4F04-99AD-EC07F9847280}" srcOrd="1" destOrd="0" presId="urn:microsoft.com/office/officeart/2005/8/layout/hList9"/>
    <dgm:cxn modelId="{DE303EAB-1D1A-4490-A172-0651795323D5}" type="presParOf" srcId="{A759C235-AD9E-44A9-98D6-CA8469DC50DA}" destId="{3A92F38E-492D-406A-B209-C12A4A67382C}" srcOrd="2" destOrd="0" presId="urn:microsoft.com/office/officeart/2005/8/layout/hList9"/>
    <dgm:cxn modelId="{343C4813-423E-4CE3-84B5-C898BFAB791E}" type="presParOf" srcId="{A759C235-AD9E-44A9-98D6-CA8469DC50DA}" destId="{340C486C-A9D6-4DF3-83FE-6D9E12ACB69A}" srcOrd="3" destOrd="0" presId="urn:microsoft.com/office/officeart/2005/8/layout/hList9"/>
    <dgm:cxn modelId="{E18E90D4-B427-4B49-8B4C-CCE3EDB52D8C}" type="presParOf" srcId="{A759C235-AD9E-44A9-98D6-CA8469DC50DA}" destId="{11BECAFD-1C7A-44E1-BF2F-BE74DA77F76F}" srcOrd="4" destOrd="0" presId="urn:microsoft.com/office/officeart/2005/8/layout/hList9"/>
    <dgm:cxn modelId="{375818D7-FC4C-4BE4-B51F-A840D86E822F}" type="presParOf" srcId="{A759C235-AD9E-44A9-98D6-CA8469DC50DA}" destId="{1B48AA73-BB68-4F33-8379-60DBFAE91C74}" srcOrd="5" destOrd="0" presId="urn:microsoft.com/office/officeart/2005/8/layout/hList9"/>
    <dgm:cxn modelId="{8D3B744B-2D9B-4F28-B537-81E33AA64221}" type="presParOf" srcId="{A759C235-AD9E-44A9-98D6-CA8469DC50DA}" destId="{94B85B7C-7446-4FCE-A62B-F3086452C9C7}" srcOrd="6" destOrd="0" presId="urn:microsoft.com/office/officeart/2005/8/layout/hList9"/>
    <dgm:cxn modelId="{CCDF8AD2-2F02-4998-9643-F78689FE45B1}" type="presParOf" srcId="{94B85B7C-7446-4FCE-A62B-F3086452C9C7}" destId="{8380456C-39B5-4749-AFD4-68C6440C671B}" srcOrd="0" destOrd="0" presId="urn:microsoft.com/office/officeart/2005/8/layout/hList9"/>
    <dgm:cxn modelId="{BE7F1A91-C485-4BB5-A47F-A568C20CA2D4}" type="presParOf" srcId="{94B85B7C-7446-4FCE-A62B-F3086452C9C7}" destId="{1CF839B3-4D21-452E-B2BA-21FC44844001}" srcOrd="1" destOrd="0" presId="urn:microsoft.com/office/officeart/2005/8/layout/hList9"/>
    <dgm:cxn modelId="{D56E06A4-42B7-45D9-82C2-C7AF6C6B4A63}" type="presParOf" srcId="{1CF839B3-4D21-452E-B2BA-21FC44844001}" destId="{818CD247-9279-4A07-A14E-301AD3C0C98E}" srcOrd="0" destOrd="0" presId="urn:microsoft.com/office/officeart/2005/8/layout/hList9"/>
    <dgm:cxn modelId="{6E63A43F-CA09-43F6-8C9E-B3E9E29E8965}" type="presParOf" srcId="{1CF839B3-4D21-452E-B2BA-21FC44844001}" destId="{5E6CFF34-335B-4BB7-BEB1-4C9F93F85A86}" srcOrd="1" destOrd="0" presId="urn:microsoft.com/office/officeart/2005/8/layout/hList9"/>
    <dgm:cxn modelId="{1E86A549-B41F-4712-9716-CF8F90E4D4BA}" type="presParOf" srcId="{94B85B7C-7446-4FCE-A62B-F3086452C9C7}" destId="{3C7BE58F-EDD9-4934-B4AA-7FEFF4DF26CB}" srcOrd="2" destOrd="0" presId="urn:microsoft.com/office/officeart/2005/8/layout/hList9"/>
    <dgm:cxn modelId="{52D95C1D-A4AA-430E-8072-72DE80940AD2}" type="presParOf" srcId="{3C7BE58F-EDD9-4934-B4AA-7FEFF4DF26CB}" destId="{D650B0F8-6979-45DD-8ECA-7F908A3BF369}" srcOrd="0" destOrd="0" presId="urn:microsoft.com/office/officeart/2005/8/layout/hList9"/>
    <dgm:cxn modelId="{9BD4C164-EE94-48B7-8073-00EAEFB7C1D0}" type="presParOf" srcId="{3C7BE58F-EDD9-4934-B4AA-7FEFF4DF26CB}" destId="{71B7F720-F0A1-4439-B01C-18EFE51650E9}" srcOrd="1" destOrd="0" presId="urn:microsoft.com/office/officeart/2005/8/layout/hList9"/>
    <dgm:cxn modelId="{051BE8A0-60C2-4241-A6B9-305F57CB90C1}" type="presParOf" srcId="{A759C235-AD9E-44A9-98D6-CA8469DC50DA}" destId="{A2E3BB01-1BE9-4EA7-A2E4-DBE9C129FCA2}" srcOrd="7" destOrd="0" presId="urn:microsoft.com/office/officeart/2005/8/layout/hList9"/>
    <dgm:cxn modelId="{27C6FAF2-D373-485A-998D-58F8144298FD}" type="presParOf" srcId="{A759C235-AD9E-44A9-98D6-CA8469DC50DA}" destId="{6A8E8CD9-4175-4429-8037-38BFEFBA2F13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03097-5751-4B4F-8003-684570D95346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54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25400" prstMaterial="plastic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A8A54E3-A3FD-4D23-A070-BEE7A03E3061}">
      <dsp:nvSpPr>
        <dsp:cNvPr id="0" name=""/>
        <dsp:cNvSpPr/>
      </dsp:nvSpPr>
      <dsp:spPr>
        <a:xfrm>
          <a:off x="380119" y="246332"/>
          <a:ext cx="8299805" cy="4924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700" kern="1200" dirty="0" err="1"/>
            <a:t>Pendahuluan</a:t>
          </a:r>
          <a:r>
            <a:rPr lang="en-ID" sz="2700" kern="1200" dirty="0"/>
            <a:t> &amp; Tujuan</a:t>
          </a:r>
        </a:p>
      </dsp:txBody>
      <dsp:txXfrm>
        <a:off x="380119" y="246332"/>
        <a:ext cx="8299805" cy="492448"/>
      </dsp:txXfrm>
    </dsp:sp>
    <dsp:sp modelId="{53727CD1-98B1-4155-91A7-761113A25926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50B5473-1427-4981-BBF8-C9EDBEE88EE7}">
      <dsp:nvSpPr>
        <dsp:cNvPr id="0" name=""/>
        <dsp:cNvSpPr/>
      </dsp:nvSpPr>
      <dsp:spPr>
        <a:xfrm>
          <a:off x="826075" y="985438"/>
          <a:ext cx="7853849" cy="4924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700" kern="1200"/>
            <a:t>Library &amp; Dataset </a:t>
          </a:r>
          <a:endParaRPr lang="en-ID" sz="2700" kern="1200" dirty="0"/>
        </a:p>
      </dsp:txBody>
      <dsp:txXfrm>
        <a:off x="826075" y="985438"/>
        <a:ext cx="7853849" cy="492448"/>
      </dsp:txXfrm>
    </dsp:sp>
    <dsp:sp modelId="{B557CAF7-E36C-413A-ACB3-4A205549EE16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B4EC6E-E0AA-4F89-9EF5-CF1FC3B159B3}">
      <dsp:nvSpPr>
        <dsp:cNvPr id="0" name=""/>
        <dsp:cNvSpPr/>
      </dsp:nvSpPr>
      <dsp:spPr>
        <a:xfrm>
          <a:off x="1070457" y="1724003"/>
          <a:ext cx="7609467" cy="4924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700" kern="1200"/>
            <a:t>Eksplorasi Data Awal</a:t>
          </a:r>
          <a:endParaRPr lang="en-ID" sz="2700" kern="1200" dirty="0"/>
        </a:p>
      </dsp:txBody>
      <dsp:txXfrm>
        <a:off x="1070457" y="1724003"/>
        <a:ext cx="7609467" cy="492448"/>
      </dsp:txXfrm>
    </dsp:sp>
    <dsp:sp modelId="{999BAE01-07EB-4B93-8004-94B2F81A4CEB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9295CA5-A4C5-4079-A3C7-814A2B0D8A5E}">
      <dsp:nvSpPr>
        <dsp:cNvPr id="0" name=""/>
        <dsp:cNvSpPr/>
      </dsp:nvSpPr>
      <dsp:spPr>
        <a:xfrm>
          <a:off x="1148486" y="2463109"/>
          <a:ext cx="7531438" cy="4924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700" kern="1200"/>
            <a:t>Pembersihan Data</a:t>
          </a:r>
          <a:endParaRPr lang="en-ID" sz="2700" kern="1200" dirty="0"/>
        </a:p>
      </dsp:txBody>
      <dsp:txXfrm>
        <a:off x="1148486" y="2463109"/>
        <a:ext cx="7531438" cy="492448"/>
      </dsp:txXfrm>
    </dsp:sp>
    <dsp:sp modelId="{B25DF2CD-765A-4F44-A1A5-71D0B9B098C3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857940-5BA7-46AB-92D6-5DE78B20C7A7}">
      <dsp:nvSpPr>
        <dsp:cNvPr id="0" name=""/>
        <dsp:cNvSpPr/>
      </dsp:nvSpPr>
      <dsp:spPr>
        <a:xfrm>
          <a:off x="1070457" y="3202215"/>
          <a:ext cx="7609467" cy="4924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700" kern="1200"/>
            <a:t>Analisis Outlier </a:t>
          </a:r>
          <a:endParaRPr lang="en-ID" sz="2700" kern="1200" dirty="0"/>
        </a:p>
      </dsp:txBody>
      <dsp:txXfrm>
        <a:off x="1070457" y="3202215"/>
        <a:ext cx="7609467" cy="492448"/>
      </dsp:txXfrm>
    </dsp:sp>
    <dsp:sp modelId="{AE0833EA-13A6-4D7A-A396-44CE769A25DE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1B6E80B-ACBA-40AF-AF0E-5ED6E1C7BA8A}">
      <dsp:nvSpPr>
        <dsp:cNvPr id="0" name=""/>
        <dsp:cNvSpPr/>
      </dsp:nvSpPr>
      <dsp:spPr>
        <a:xfrm>
          <a:off x="826075" y="3940779"/>
          <a:ext cx="7853849" cy="4924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700" kern="1200"/>
            <a:t>Analisis Korelasi &amp; PCA </a:t>
          </a:r>
          <a:endParaRPr lang="en-ID" sz="2700" kern="1200" dirty="0"/>
        </a:p>
      </dsp:txBody>
      <dsp:txXfrm>
        <a:off x="826075" y="3940779"/>
        <a:ext cx="7853849" cy="492448"/>
      </dsp:txXfrm>
    </dsp:sp>
    <dsp:sp modelId="{0E557379-9B71-4D24-ADE4-7299C0C8052B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2BA085A-CDBB-4EDF-8D81-904DE505E3E0}">
      <dsp:nvSpPr>
        <dsp:cNvPr id="0" name=""/>
        <dsp:cNvSpPr/>
      </dsp:nvSpPr>
      <dsp:spPr>
        <a:xfrm>
          <a:off x="380119" y="4679885"/>
          <a:ext cx="8299805" cy="49244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700" kern="1200"/>
            <a:t>Kesimpulan &amp; Rekomendasi</a:t>
          </a:r>
          <a:endParaRPr lang="en-ID" sz="2700" kern="1200" dirty="0"/>
        </a:p>
      </dsp:txBody>
      <dsp:txXfrm>
        <a:off x="380119" y="4679885"/>
        <a:ext cx="8299805" cy="492448"/>
      </dsp:txXfrm>
    </dsp:sp>
    <dsp:sp modelId="{46F9BF99-2630-41E0-BBF5-8DA050B1909F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z="152400" prstMaterial="plastic">
          <a:bevelT w="25400" h="25400"/>
          <a:bevelB w="25400" h="254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387F2-0AFD-4AAC-A271-AE41229A3E84}">
      <dsp:nvSpPr>
        <dsp:cNvPr id="0" name=""/>
        <dsp:cNvSpPr/>
      </dsp:nvSpPr>
      <dsp:spPr>
        <a:xfrm>
          <a:off x="942669" y="0"/>
          <a:ext cx="5497310" cy="5497310"/>
        </a:xfrm>
        <a:prstGeom prst="triangl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0FE787F-F4B5-4656-A78B-E3E1A9055D6E}">
      <dsp:nvSpPr>
        <dsp:cNvPr id="0" name=""/>
        <dsp:cNvSpPr/>
      </dsp:nvSpPr>
      <dsp:spPr>
        <a:xfrm>
          <a:off x="2750380" y="550267"/>
          <a:ext cx="5455140" cy="97706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1800" kern="1200"/>
            <a:t>Tujuan utama EDA ini adalah:</a:t>
          </a:r>
          <a:endParaRPr lang="en-ID" sz="1800" kern="1200" dirty="0"/>
        </a:p>
      </dsp:txBody>
      <dsp:txXfrm>
        <a:off x="2798076" y="597963"/>
        <a:ext cx="5359748" cy="881668"/>
      </dsp:txXfrm>
    </dsp:sp>
    <dsp:sp modelId="{ADB87ACF-75C5-4850-B0B5-19D6D8C776C3}">
      <dsp:nvSpPr>
        <dsp:cNvPr id="0" name=""/>
        <dsp:cNvSpPr/>
      </dsp:nvSpPr>
      <dsp:spPr>
        <a:xfrm>
          <a:off x="3691324" y="1649461"/>
          <a:ext cx="3573251" cy="97706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Mengungkap insight dari data populasi dunia</a:t>
          </a:r>
          <a:endParaRPr lang="en-ID" sz="1800" kern="1200" dirty="0"/>
        </a:p>
      </dsp:txBody>
      <dsp:txXfrm>
        <a:off x="3739020" y="1697157"/>
        <a:ext cx="3477859" cy="881668"/>
      </dsp:txXfrm>
    </dsp:sp>
    <dsp:sp modelId="{C6BC9EEA-041D-4762-A739-0802FD9B2880}">
      <dsp:nvSpPr>
        <dsp:cNvPr id="0" name=""/>
        <dsp:cNvSpPr/>
      </dsp:nvSpPr>
      <dsp:spPr>
        <a:xfrm>
          <a:off x="3691324" y="2748655"/>
          <a:ext cx="3573251" cy="97706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kern="1200"/>
            <a:t>Mengidentifikasi outlier dan pola pada data</a:t>
          </a:r>
          <a:endParaRPr lang="en-ID" sz="1800" kern="1200" dirty="0"/>
        </a:p>
      </dsp:txBody>
      <dsp:txXfrm>
        <a:off x="3739020" y="2796351"/>
        <a:ext cx="3477859" cy="881668"/>
      </dsp:txXfrm>
    </dsp:sp>
    <dsp:sp modelId="{FB8883C5-5619-4A0A-89E7-6E54EC007613}">
      <dsp:nvSpPr>
        <dsp:cNvPr id="0" name=""/>
        <dsp:cNvSpPr/>
      </dsp:nvSpPr>
      <dsp:spPr>
        <a:xfrm>
          <a:off x="3691324" y="3847848"/>
          <a:ext cx="3573251" cy="977060"/>
        </a:xfrm>
        <a:prstGeom prst="round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57200" extrusionH="600" contourW="3000">
          <a:bevelT w="48600" h="18600" prst="relaxedInset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Menyusun dasar analisis lanjutan (clustering-, predictive modeling, dsb.)</a:t>
          </a:r>
          <a:endParaRPr lang="en-US" sz="1800" kern="1200" dirty="0"/>
        </a:p>
      </dsp:txBody>
      <dsp:txXfrm>
        <a:off x="3739020" y="3895544"/>
        <a:ext cx="3477859" cy="8816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0A5016-A445-4157-9B8D-08F3EFD7A66D}">
      <dsp:nvSpPr>
        <dsp:cNvPr id="0" name=""/>
        <dsp:cNvSpPr/>
      </dsp:nvSpPr>
      <dsp:spPr>
        <a:xfrm>
          <a:off x="1583694" y="1735463"/>
          <a:ext cx="2971993" cy="53324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b="1" kern="1200"/>
            <a:t>pandas, numpy</a:t>
          </a:r>
          <a:endParaRPr lang="en-ID" sz="1500" b="1" kern="1200" dirty="0"/>
        </a:p>
      </dsp:txBody>
      <dsp:txXfrm>
        <a:off x="2059213" y="1735463"/>
        <a:ext cx="2496474" cy="533244"/>
      </dsp:txXfrm>
    </dsp:sp>
    <dsp:sp modelId="{741F72A4-89A7-4F09-BBE5-A9B1F0F4E7B6}">
      <dsp:nvSpPr>
        <dsp:cNvPr id="0" name=""/>
        <dsp:cNvSpPr/>
      </dsp:nvSpPr>
      <dsp:spPr>
        <a:xfrm>
          <a:off x="1583694" y="2268707"/>
          <a:ext cx="2971993" cy="59225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b="1" kern="1200"/>
            <a:t>matplotlib, seaborn</a:t>
          </a:r>
          <a:endParaRPr lang="en-ID" sz="1500" b="1" kern="1200" dirty="0"/>
        </a:p>
      </dsp:txBody>
      <dsp:txXfrm>
        <a:off x="2059213" y="2268707"/>
        <a:ext cx="2496474" cy="592257"/>
      </dsp:txXfrm>
    </dsp:sp>
    <dsp:sp modelId="{8BAF694A-55B7-4427-8BA9-A8AEB9609ACD}">
      <dsp:nvSpPr>
        <dsp:cNvPr id="0" name=""/>
        <dsp:cNvSpPr/>
      </dsp:nvSpPr>
      <dsp:spPr>
        <a:xfrm>
          <a:off x="1583694" y="2860964"/>
          <a:ext cx="2971993" cy="5994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b="1" kern="1200" dirty="0"/>
            <a:t>Tabulate</a:t>
          </a:r>
        </a:p>
      </dsp:txBody>
      <dsp:txXfrm>
        <a:off x="2059213" y="2860964"/>
        <a:ext cx="2496474" cy="599453"/>
      </dsp:txXfrm>
    </dsp:sp>
    <dsp:sp modelId="{A67C0B14-0F01-4A12-860B-DE7A515B6094}">
      <dsp:nvSpPr>
        <dsp:cNvPr id="0" name=""/>
        <dsp:cNvSpPr/>
      </dsp:nvSpPr>
      <dsp:spPr>
        <a:xfrm>
          <a:off x="1583694" y="3460418"/>
          <a:ext cx="2971993" cy="71191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b="1" kern="1200"/>
            <a:t>sklearn (PCA, StandardScaler)</a:t>
          </a:r>
          <a:endParaRPr lang="en-ID" sz="1500" b="1" kern="1200" dirty="0"/>
        </a:p>
      </dsp:txBody>
      <dsp:txXfrm>
        <a:off x="2059213" y="3460418"/>
        <a:ext cx="2496474" cy="711910"/>
      </dsp:txXfrm>
    </dsp:sp>
    <dsp:sp modelId="{72CF9B6F-9692-41A6-BDD5-2246EF595CA5}">
      <dsp:nvSpPr>
        <dsp:cNvPr id="0" name=""/>
        <dsp:cNvSpPr/>
      </dsp:nvSpPr>
      <dsp:spPr>
        <a:xfrm>
          <a:off x="1583694" y="4172328"/>
          <a:ext cx="2971993" cy="52345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D" sz="1500" kern="1200" dirty="0">
            <a:solidFill>
              <a:srgbClr val="D3D3D3"/>
            </a:solidFill>
          </a:endParaRPr>
        </a:p>
      </dsp:txBody>
      <dsp:txXfrm>
        <a:off x="2059213" y="4172328"/>
        <a:ext cx="2496474" cy="523451"/>
      </dsp:txXfrm>
    </dsp:sp>
    <dsp:sp modelId="{340C486C-A9D6-4DF3-83FE-6D9E12ACB69A}">
      <dsp:nvSpPr>
        <dsp:cNvPr id="0" name=""/>
        <dsp:cNvSpPr/>
      </dsp:nvSpPr>
      <dsp:spPr>
        <a:xfrm>
          <a:off x="-1368" y="942931"/>
          <a:ext cx="1981329" cy="1981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200" kern="1200"/>
            <a:t>Library yang digunakan:</a:t>
          </a:r>
          <a:endParaRPr lang="en-ID" sz="2200" kern="1200" dirty="0"/>
        </a:p>
      </dsp:txBody>
      <dsp:txXfrm>
        <a:off x="288791" y="1233090"/>
        <a:ext cx="1401011" cy="1401011"/>
      </dsp:txXfrm>
    </dsp:sp>
    <dsp:sp modelId="{818CD247-9279-4A07-A14E-301AD3C0C98E}">
      <dsp:nvSpPr>
        <dsp:cNvPr id="0" name=""/>
        <dsp:cNvSpPr/>
      </dsp:nvSpPr>
      <dsp:spPr>
        <a:xfrm>
          <a:off x="6537017" y="1735463"/>
          <a:ext cx="2989613" cy="72247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1500" b="1" kern="1200"/>
            <a:t>File: world_population2024.csv</a:t>
          </a:r>
          <a:endParaRPr lang="en-ID" sz="1500" b="1" kern="1200" dirty="0"/>
        </a:p>
      </dsp:txBody>
      <dsp:txXfrm>
        <a:off x="7015355" y="1735463"/>
        <a:ext cx="2511275" cy="722476"/>
      </dsp:txXfrm>
    </dsp:sp>
    <dsp:sp modelId="{D650B0F8-6979-45DD-8ECA-7F908A3BF369}">
      <dsp:nvSpPr>
        <dsp:cNvPr id="0" name=""/>
        <dsp:cNvSpPr/>
      </dsp:nvSpPr>
      <dsp:spPr>
        <a:xfrm>
          <a:off x="6541429" y="2457939"/>
          <a:ext cx="2980790" cy="8055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b="1" kern="1200"/>
            <a:t>216 baris x 12 kolom</a:t>
          </a:r>
          <a:endParaRPr lang="en-ID" sz="1500" b="1" kern="1200" dirty="0"/>
        </a:p>
      </dsp:txBody>
      <dsp:txXfrm>
        <a:off x="7018355" y="2457939"/>
        <a:ext cx="2503864" cy="805515"/>
      </dsp:txXfrm>
    </dsp:sp>
    <dsp:sp modelId="{6A8E8CD9-4175-4429-8037-38BFEFBA2F13}">
      <dsp:nvSpPr>
        <dsp:cNvPr id="0" name=""/>
        <dsp:cNvSpPr/>
      </dsp:nvSpPr>
      <dsp:spPr>
        <a:xfrm>
          <a:off x="4956723" y="929636"/>
          <a:ext cx="1981329" cy="19813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200" kern="1200"/>
            <a:t>Dataset:</a:t>
          </a:r>
          <a:endParaRPr lang="en-ID" sz="2200" kern="1200" dirty="0"/>
        </a:p>
      </dsp:txBody>
      <dsp:txXfrm>
        <a:off x="5246882" y="1219795"/>
        <a:ext cx="1401011" cy="1401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6371333" y="1111851"/>
            <a:ext cx="4867200" cy="36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371333" y="5055717"/>
            <a:ext cx="3833200" cy="891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9648633" y="0"/>
            <a:ext cx="2234067" cy="1130467"/>
            <a:chOff x="7236475" y="0"/>
            <a:chExt cx="1675550" cy="847850"/>
          </a:xfrm>
        </p:grpSpPr>
        <p:sp>
          <p:nvSpPr>
            <p:cNvPr id="12" name="Google Shape;12;p2"/>
            <p:cNvSpPr/>
            <p:nvPr/>
          </p:nvSpPr>
          <p:spPr>
            <a:xfrm>
              <a:off x="8073850" y="0"/>
              <a:ext cx="838175" cy="847850"/>
            </a:xfrm>
            <a:custGeom>
              <a:avLst/>
              <a:gdLst/>
              <a:ahLst/>
              <a:cxnLst/>
              <a:rect l="l" t="t" r="r" b="b"/>
              <a:pathLst>
                <a:path w="33527" h="33914" extrusionOk="0">
                  <a:moveTo>
                    <a:pt x="0" y="1"/>
                  </a:moveTo>
                  <a:lnTo>
                    <a:pt x="0" y="33914"/>
                  </a:lnTo>
                  <a:cubicBezTo>
                    <a:pt x="9138" y="33785"/>
                    <a:pt x="17568" y="30020"/>
                    <a:pt x="23617" y="23971"/>
                  </a:cubicBezTo>
                  <a:cubicBezTo>
                    <a:pt x="29634" y="17826"/>
                    <a:pt x="33527" y="9364"/>
                    <a:pt x="33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236475" y="0"/>
              <a:ext cx="837375" cy="847850"/>
            </a:xfrm>
            <a:custGeom>
              <a:avLst/>
              <a:gdLst/>
              <a:ahLst/>
              <a:cxnLst/>
              <a:rect l="l" t="t" r="r" b="b"/>
              <a:pathLst>
                <a:path w="33495" h="33914" extrusionOk="0">
                  <a:moveTo>
                    <a:pt x="0" y="1"/>
                  </a:moveTo>
                  <a:cubicBezTo>
                    <a:pt x="0" y="9364"/>
                    <a:pt x="3733" y="17826"/>
                    <a:pt x="9910" y="23971"/>
                  </a:cubicBezTo>
                  <a:cubicBezTo>
                    <a:pt x="15959" y="30020"/>
                    <a:pt x="24261" y="33785"/>
                    <a:pt x="33495" y="33914"/>
                  </a:cubicBezTo>
                  <a:lnTo>
                    <a:pt x="334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4;p2"/>
          <p:cNvSpPr/>
          <p:nvPr/>
        </p:nvSpPr>
        <p:spPr>
          <a:xfrm>
            <a:off x="9883085" y="751201"/>
            <a:ext cx="76167" cy="76167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62"/>
                </a:cubicBezTo>
                <a:cubicBezTo>
                  <a:pt x="0" y="1738"/>
                  <a:pt x="386" y="2285"/>
                  <a:pt x="1062" y="2285"/>
                </a:cubicBezTo>
                <a:cubicBezTo>
                  <a:pt x="1737" y="2285"/>
                  <a:pt x="2284" y="1738"/>
                  <a:pt x="2284" y="1062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9883085" y="947467"/>
            <a:ext cx="76167" cy="76167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94"/>
                </a:cubicBezTo>
                <a:cubicBezTo>
                  <a:pt x="0" y="1770"/>
                  <a:pt x="386" y="2285"/>
                  <a:pt x="1062" y="2285"/>
                </a:cubicBezTo>
                <a:cubicBezTo>
                  <a:pt x="1737" y="2285"/>
                  <a:pt x="2284" y="1770"/>
                  <a:pt x="2284" y="1094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10075051" y="751201"/>
            <a:ext cx="76167" cy="76167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62"/>
                </a:cubicBezTo>
                <a:cubicBezTo>
                  <a:pt x="0" y="1738"/>
                  <a:pt x="419" y="2285"/>
                  <a:pt x="1062" y="2285"/>
                </a:cubicBezTo>
                <a:cubicBezTo>
                  <a:pt x="1738" y="2285"/>
                  <a:pt x="2285" y="1738"/>
                  <a:pt x="2285" y="1062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10075051" y="947467"/>
            <a:ext cx="76167" cy="76167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94"/>
                </a:cubicBezTo>
                <a:cubicBezTo>
                  <a:pt x="0" y="1770"/>
                  <a:pt x="419" y="2285"/>
                  <a:pt x="1062" y="2285"/>
                </a:cubicBezTo>
                <a:cubicBezTo>
                  <a:pt x="1738" y="2285"/>
                  <a:pt x="2285" y="1770"/>
                  <a:pt x="2285" y="1094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7433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079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18" name="Google Shape;118;p11"/>
          <p:cNvSpPr txBox="1">
            <a:spLocks noGrp="1"/>
          </p:cNvSpPr>
          <p:nvPr>
            <p:ph type="subTitle" idx="1"/>
          </p:nvPr>
        </p:nvSpPr>
        <p:spPr>
          <a:xfrm>
            <a:off x="2215000" y="4094833"/>
            <a:ext cx="7762000" cy="6832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19" name="Google Shape;119;p11"/>
          <p:cNvGrpSpPr/>
          <p:nvPr/>
        </p:nvGrpSpPr>
        <p:grpSpPr>
          <a:xfrm rot="10800000" flipH="1">
            <a:off x="10624884" y="779387"/>
            <a:ext cx="3117200" cy="747183"/>
            <a:chOff x="6135125" y="2934550"/>
            <a:chExt cx="2337900" cy="701975"/>
          </a:xfrm>
        </p:grpSpPr>
        <p:sp>
          <p:nvSpPr>
            <p:cNvPr id="120" name="Google Shape;120;p11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11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6" name="Google Shape;126;p11"/>
          <p:cNvSpPr/>
          <p:nvPr/>
        </p:nvSpPr>
        <p:spPr>
          <a:xfrm rot="10800000" flipH="1">
            <a:off x="1005017" y="436051"/>
            <a:ext cx="553467" cy="554500"/>
          </a:xfrm>
          <a:custGeom>
            <a:avLst/>
            <a:gdLst/>
            <a:ahLst/>
            <a:cxnLst/>
            <a:rect l="l" t="t" r="r" b="b"/>
            <a:pathLst>
              <a:path w="16604" h="16635" extrusionOk="0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41230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432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960000" y="2163533"/>
            <a:ext cx="3432400" cy="49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667">
                <a:latin typeface="Righteous"/>
                <a:ea typeface="Righteous"/>
                <a:cs typeface="Righteous"/>
                <a:sym typeface="Righteou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2"/>
          </p:nvPr>
        </p:nvSpPr>
        <p:spPr>
          <a:xfrm>
            <a:off x="955467" y="2652869"/>
            <a:ext cx="343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3" hasCustomPrompt="1"/>
          </p:nvPr>
        </p:nvSpPr>
        <p:spPr>
          <a:xfrm>
            <a:off x="4663095" y="2163533"/>
            <a:ext cx="1259600" cy="12712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4" hasCustomPrompt="1"/>
          </p:nvPr>
        </p:nvSpPr>
        <p:spPr>
          <a:xfrm>
            <a:off x="4663095" y="3894067"/>
            <a:ext cx="1259600" cy="12712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>
            <a:spLocks noGrp="1"/>
          </p:cNvSpPr>
          <p:nvPr>
            <p:ph type="title" idx="5" hasCustomPrompt="1"/>
          </p:nvPr>
        </p:nvSpPr>
        <p:spPr>
          <a:xfrm>
            <a:off x="6253195" y="3894067"/>
            <a:ext cx="1259600" cy="12712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6" hasCustomPrompt="1"/>
          </p:nvPr>
        </p:nvSpPr>
        <p:spPr>
          <a:xfrm>
            <a:off x="6253195" y="2163533"/>
            <a:ext cx="1259600" cy="12712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7"/>
          </p:nvPr>
        </p:nvSpPr>
        <p:spPr>
          <a:xfrm>
            <a:off x="960000" y="3894067"/>
            <a:ext cx="3432400" cy="49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667">
                <a:latin typeface="Righteous"/>
                <a:ea typeface="Righteous"/>
                <a:cs typeface="Righteous"/>
                <a:sym typeface="Righteous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8"/>
          </p:nvPr>
        </p:nvSpPr>
        <p:spPr>
          <a:xfrm>
            <a:off x="950900" y="4383937"/>
            <a:ext cx="343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9"/>
          </p:nvPr>
        </p:nvSpPr>
        <p:spPr>
          <a:xfrm>
            <a:off x="7808833" y="2163533"/>
            <a:ext cx="3432400" cy="48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667"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ubTitle" idx="13"/>
          </p:nvPr>
        </p:nvSpPr>
        <p:spPr>
          <a:xfrm>
            <a:off x="7799739" y="2652869"/>
            <a:ext cx="343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4"/>
          </p:nvPr>
        </p:nvSpPr>
        <p:spPr>
          <a:xfrm>
            <a:off x="7818000" y="3894067"/>
            <a:ext cx="3432400" cy="49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667"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5"/>
          </p:nvPr>
        </p:nvSpPr>
        <p:spPr>
          <a:xfrm>
            <a:off x="7808900" y="4383937"/>
            <a:ext cx="3432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9940433" y="414133"/>
            <a:ext cx="3117200" cy="747183"/>
            <a:chOff x="6135125" y="2934550"/>
            <a:chExt cx="2337900" cy="701975"/>
          </a:xfrm>
        </p:grpSpPr>
        <p:sp>
          <p:nvSpPr>
            <p:cNvPr id="143" name="Google Shape;143;p13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9" name="Google Shape;149;p13"/>
          <p:cNvGrpSpPr/>
          <p:nvPr/>
        </p:nvGrpSpPr>
        <p:grpSpPr>
          <a:xfrm>
            <a:off x="950984" y="5740434"/>
            <a:ext cx="1126200" cy="1117567"/>
            <a:chOff x="513200" y="2286375"/>
            <a:chExt cx="844650" cy="838175"/>
          </a:xfrm>
        </p:grpSpPr>
        <p:sp>
          <p:nvSpPr>
            <p:cNvPr id="150" name="Google Shape;150;p13"/>
            <p:cNvSpPr/>
            <p:nvPr/>
          </p:nvSpPr>
          <p:spPr>
            <a:xfrm>
              <a:off x="513200" y="2286375"/>
              <a:ext cx="844650" cy="838175"/>
            </a:xfrm>
            <a:custGeom>
              <a:avLst/>
              <a:gdLst/>
              <a:ahLst/>
              <a:cxnLst/>
              <a:rect l="l" t="t" r="r" b="b"/>
              <a:pathLst>
                <a:path w="33786" h="33527" extrusionOk="0">
                  <a:moveTo>
                    <a:pt x="33785" y="0"/>
                  </a:moveTo>
                  <a:cubicBezTo>
                    <a:pt x="28959" y="0"/>
                    <a:pt x="24261" y="1062"/>
                    <a:pt x="20111" y="2960"/>
                  </a:cubicBezTo>
                  <a:cubicBezTo>
                    <a:pt x="19306" y="3346"/>
                    <a:pt x="18502" y="3604"/>
                    <a:pt x="17826" y="4022"/>
                  </a:cubicBezTo>
                  <a:cubicBezTo>
                    <a:pt x="16089" y="4955"/>
                    <a:pt x="14351" y="6017"/>
                    <a:pt x="12871" y="7239"/>
                  </a:cubicBezTo>
                  <a:cubicBezTo>
                    <a:pt x="12453" y="7626"/>
                    <a:pt x="11938" y="8044"/>
                    <a:pt x="11520" y="8430"/>
                  </a:cubicBezTo>
                  <a:cubicBezTo>
                    <a:pt x="10973" y="8848"/>
                    <a:pt x="10458" y="9395"/>
                    <a:pt x="9911" y="9910"/>
                  </a:cubicBezTo>
                  <a:cubicBezTo>
                    <a:pt x="9364" y="10457"/>
                    <a:pt x="8849" y="11004"/>
                    <a:pt x="8302" y="11648"/>
                  </a:cubicBezTo>
                  <a:cubicBezTo>
                    <a:pt x="8045" y="11937"/>
                    <a:pt x="7627" y="12323"/>
                    <a:pt x="7369" y="12741"/>
                  </a:cubicBezTo>
                  <a:cubicBezTo>
                    <a:pt x="6565" y="13675"/>
                    <a:pt x="5760" y="14736"/>
                    <a:pt x="5085" y="15959"/>
                  </a:cubicBezTo>
                  <a:cubicBezTo>
                    <a:pt x="4827" y="16345"/>
                    <a:pt x="4699" y="16635"/>
                    <a:pt x="4409" y="17021"/>
                  </a:cubicBezTo>
                  <a:cubicBezTo>
                    <a:pt x="3894" y="18083"/>
                    <a:pt x="3347" y="19177"/>
                    <a:pt x="2800" y="20238"/>
                  </a:cubicBezTo>
                  <a:cubicBezTo>
                    <a:pt x="2672" y="20657"/>
                    <a:pt x="2543" y="21043"/>
                    <a:pt x="2285" y="21300"/>
                  </a:cubicBezTo>
                  <a:cubicBezTo>
                    <a:pt x="1867" y="22394"/>
                    <a:pt x="1610" y="23456"/>
                    <a:pt x="1191" y="24518"/>
                  </a:cubicBezTo>
                  <a:cubicBezTo>
                    <a:pt x="1191" y="24936"/>
                    <a:pt x="1063" y="25322"/>
                    <a:pt x="934" y="25740"/>
                  </a:cubicBezTo>
                  <a:cubicBezTo>
                    <a:pt x="677" y="26673"/>
                    <a:pt x="516" y="27735"/>
                    <a:pt x="258" y="28958"/>
                  </a:cubicBezTo>
                  <a:cubicBezTo>
                    <a:pt x="258" y="29215"/>
                    <a:pt x="258" y="29633"/>
                    <a:pt x="130" y="30020"/>
                  </a:cubicBezTo>
                  <a:cubicBezTo>
                    <a:pt x="1" y="31242"/>
                    <a:pt x="1" y="32304"/>
                    <a:pt x="1" y="33527"/>
                  </a:cubicBezTo>
                  <a:lnTo>
                    <a:pt x="33785" y="33527"/>
                  </a:lnTo>
                  <a:lnTo>
                    <a:pt x="3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516425" y="3010300"/>
              <a:ext cx="841425" cy="26575"/>
            </a:xfrm>
            <a:custGeom>
              <a:avLst/>
              <a:gdLst/>
              <a:ahLst/>
              <a:cxnLst/>
              <a:rect l="l" t="t" r="r" b="b"/>
              <a:pathLst>
                <a:path w="33657" h="1063" extrusionOk="0">
                  <a:moveTo>
                    <a:pt x="129" y="1"/>
                  </a:moveTo>
                  <a:cubicBezTo>
                    <a:pt x="129" y="258"/>
                    <a:pt x="129" y="676"/>
                    <a:pt x="1" y="1063"/>
                  </a:cubicBezTo>
                  <a:lnTo>
                    <a:pt x="33656" y="1063"/>
                  </a:lnTo>
                  <a:lnTo>
                    <a:pt x="336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36550" y="2899300"/>
              <a:ext cx="821300" cy="30600"/>
            </a:xfrm>
            <a:custGeom>
              <a:avLst/>
              <a:gdLst/>
              <a:ahLst/>
              <a:cxnLst/>
              <a:rect l="l" t="t" r="r" b="b"/>
              <a:pathLst>
                <a:path w="32852" h="1224" extrusionOk="0">
                  <a:moveTo>
                    <a:pt x="257" y="1"/>
                  </a:moveTo>
                  <a:cubicBezTo>
                    <a:pt x="257" y="419"/>
                    <a:pt x="129" y="805"/>
                    <a:pt x="0" y="1223"/>
                  </a:cubicBezTo>
                  <a:lnTo>
                    <a:pt x="32851" y="1223"/>
                  </a:lnTo>
                  <a:lnTo>
                    <a:pt x="32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570325" y="2792325"/>
              <a:ext cx="787525" cy="26575"/>
            </a:xfrm>
            <a:custGeom>
              <a:avLst/>
              <a:gdLst/>
              <a:ahLst/>
              <a:cxnLst/>
              <a:rect l="l" t="t" r="r" b="b"/>
              <a:pathLst>
                <a:path w="31501" h="1063" extrusionOk="0">
                  <a:moveTo>
                    <a:pt x="515" y="0"/>
                  </a:moveTo>
                  <a:cubicBezTo>
                    <a:pt x="387" y="419"/>
                    <a:pt x="258" y="805"/>
                    <a:pt x="0" y="1062"/>
                  </a:cubicBezTo>
                  <a:lnTo>
                    <a:pt x="31500" y="1062"/>
                  </a:lnTo>
                  <a:lnTo>
                    <a:pt x="3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23425" y="2685325"/>
              <a:ext cx="734425" cy="26575"/>
            </a:xfrm>
            <a:custGeom>
              <a:avLst/>
              <a:gdLst/>
              <a:ahLst/>
              <a:cxnLst/>
              <a:rect l="l" t="t" r="r" b="b"/>
              <a:pathLst>
                <a:path w="29377" h="1063" extrusionOk="0">
                  <a:moveTo>
                    <a:pt x="676" y="1"/>
                  </a:moveTo>
                  <a:cubicBezTo>
                    <a:pt x="418" y="387"/>
                    <a:pt x="290" y="677"/>
                    <a:pt x="0" y="1063"/>
                  </a:cubicBezTo>
                  <a:lnTo>
                    <a:pt x="29376" y="1063"/>
                  </a:lnTo>
                  <a:lnTo>
                    <a:pt x="29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697425" y="2577550"/>
              <a:ext cx="660425" cy="27375"/>
            </a:xfrm>
            <a:custGeom>
              <a:avLst/>
              <a:gdLst/>
              <a:ahLst/>
              <a:cxnLst/>
              <a:rect l="l" t="t" r="r" b="b"/>
              <a:pathLst>
                <a:path w="26417" h="1095" extrusionOk="0">
                  <a:moveTo>
                    <a:pt x="933" y="1"/>
                  </a:moveTo>
                  <a:cubicBezTo>
                    <a:pt x="676" y="290"/>
                    <a:pt x="258" y="676"/>
                    <a:pt x="0" y="1094"/>
                  </a:cubicBezTo>
                  <a:lnTo>
                    <a:pt x="26416" y="1094"/>
                  </a:lnTo>
                  <a:lnTo>
                    <a:pt x="26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801175" y="2467350"/>
              <a:ext cx="556675" cy="29775"/>
            </a:xfrm>
            <a:custGeom>
              <a:avLst/>
              <a:gdLst/>
              <a:ahLst/>
              <a:cxnLst/>
              <a:rect l="l" t="t" r="r" b="b"/>
              <a:pathLst>
                <a:path w="22267" h="1191" extrusionOk="0">
                  <a:moveTo>
                    <a:pt x="1352" y="0"/>
                  </a:moveTo>
                  <a:cubicBezTo>
                    <a:pt x="934" y="387"/>
                    <a:pt x="419" y="805"/>
                    <a:pt x="1" y="1191"/>
                  </a:cubicBezTo>
                  <a:lnTo>
                    <a:pt x="22266" y="1191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958850" y="2360375"/>
              <a:ext cx="399000" cy="26550"/>
            </a:xfrm>
            <a:custGeom>
              <a:avLst/>
              <a:gdLst/>
              <a:ahLst/>
              <a:cxnLst/>
              <a:rect l="l" t="t" r="r" b="b"/>
              <a:pathLst>
                <a:path w="15960" h="1062" extrusionOk="0">
                  <a:moveTo>
                    <a:pt x="2285" y="0"/>
                  </a:moveTo>
                  <a:cubicBezTo>
                    <a:pt x="1480" y="386"/>
                    <a:pt x="676" y="644"/>
                    <a:pt x="0" y="1062"/>
                  </a:cubicBezTo>
                  <a:lnTo>
                    <a:pt x="15959" y="1062"/>
                  </a:lnTo>
                  <a:lnTo>
                    <a:pt x="15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8" name="Google Shape;158;p13"/>
          <p:cNvSpPr/>
          <p:nvPr/>
        </p:nvSpPr>
        <p:spPr>
          <a:xfrm>
            <a:off x="2067416" y="5740434"/>
            <a:ext cx="1126213" cy="1117567"/>
          </a:xfrm>
          <a:custGeom>
            <a:avLst/>
            <a:gdLst/>
            <a:ahLst/>
            <a:cxnLst/>
            <a:rect l="l" t="t" r="r" b="b"/>
            <a:pathLst>
              <a:path w="33495" h="33527" extrusionOk="0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cubicBezTo>
                  <a:pt x="33495" y="15026"/>
                  <a:pt x="18501" y="0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13"/>
          <p:cNvSpPr/>
          <p:nvPr/>
        </p:nvSpPr>
        <p:spPr>
          <a:xfrm>
            <a:off x="166152" y="-2666"/>
            <a:ext cx="1112233" cy="1113300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0" name="Google Shape;160;p13"/>
          <p:cNvGrpSpPr/>
          <p:nvPr/>
        </p:nvGrpSpPr>
        <p:grpSpPr>
          <a:xfrm>
            <a:off x="1010251" y="1186234"/>
            <a:ext cx="268133" cy="272433"/>
            <a:chOff x="3375338" y="419625"/>
            <a:chExt cx="201100" cy="204325"/>
          </a:xfrm>
        </p:grpSpPr>
        <p:sp>
          <p:nvSpPr>
            <p:cNvPr id="161" name="Google Shape;161;p13"/>
            <p:cNvSpPr/>
            <p:nvPr/>
          </p:nvSpPr>
          <p:spPr>
            <a:xfrm>
              <a:off x="3375338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3375338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3519313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3519313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5" name="Google Shape;165;p13"/>
          <p:cNvGrpSpPr/>
          <p:nvPr/>
        </p:nvGrpSpPr>
        <p:grpSpPr>
          <a:xfrm>
            <a:off x="2821784" y="6008452"/>
            <a:ext cx="268133" cy="272433"/>
            <a:chOff x="3375338" y="419625"/>
            <a:chExt cx="201100" cy="204325"/>
          </a:xfrm>
        </p:grpSpPr>
        <p:sp>
          <p:nvSpPr>
            <p:cNvPr id="166" name="Google Shape;166;p13"/>
            <p:cNvSpPr/>
            <p:nvPr/>
          </p:nvSpPr>
          <p:spPr>
            <a:xfrm>
              <a:off x="3375338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" name="Google Shape;167;p13"/>
            <p:cNvSpPr/>
            <p:nvPr/>
          </p:nvSpPr>
          <p:spPr>
            <a:xfrm>
              <a:off x="3375338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13"/>
            <p:cNvSpPr/>
            <p:nvPr/>
          </p:nvSpPr>
          <p:spPr>
            <a:xfrm>
              <a:off x="3519313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3519313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79004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1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"/>
          <p:cNvSpPr txBox="1">
            <a:spLocks noGrp="1"/>
          </p:cNvSpPr>
          <p:nvPr>
            <p:ph type="title"/>
          </p:nvPr>
        </p:nvSpPr>
        <p:spPr>
          <a:xfrm>
            <a:off x="1850900" y="11807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2" name="Google Shape;172;p14"/>
          <p:cNvSpPr txBox="1">
            <a:spLocks noGrp="1"/>
          </p:cNvSpPr>
          <p:nvPr>
            <p:ph type="subTitle" idx="1"/>
          </p:nvPr>
        </p:nvSpPr>
        <p:spPr>
          <a:xfrm>
            <a:off x="2393800" y="4553100"/>
            <a:ext cx="7404400" cy="8208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3" name="Google Shape;173;p14"/>
          <p:cNvSpPr/>
          <p:nvPr/>
        </p:nvSpPr>
        <p:spPr>
          <a:xfrm rot="10800000">
            <a:off x="10712257" y="288501"/>
            <a:ext cx="1112233" cy="1113300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74" name="Google Shape;174;p14"/>
          <p:cNvGrpSpPr/>
          <p:nvPr/>
        </p:nvGrpSpPr>
        <p:grpSpPr>
          <a:xfrm rot="10800000">
            <a:off x="10341190" y="1451101"/>
            <a:ext cx="268133" cy="272433"/>
            <a:chOff x="3375338" y="419625"/>
            <a:chExt cx="201100" cy="204325"/>
          </a:xfrm>
        </p:grpSpPr>
        <p:sp>
          <p:nvSpPr>
            <p:cNvPr id="175" name="Google Shape;175;p14"/>
            <p:cNvSpPr/>
            <p:nvPr/>
          </p:nvSpPr>
          <p:spPr>
            <a:xfrm>
              <a:off x="3375338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3375338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3519313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3519313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9" name="Google Shape;179;p14"/>
          <p:cNvGrpSpPr/>
          <p:nvPr/>
        </p:nvGrpSpPr>
        <p:grpSpPr>
          <a:xfrm>
            <a:off x="-2163733" y="5833499"/>
            <a:ext cx="3117200" cy="747183"/>
            <a:chOff x="6135125" y="2934550"/>
            <a:chExt cx="2337900" cy="701975"/>
          </a:xfrm>
        </p:grpSpPr>
        <p:sp>
          <p:nvSpPr>
            <p:cNvPr id="180" name="Google Shape;180;p14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14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86" name="Google Shape;186;p14"/>
          <p:cNvSpPr/>
          <p:nvPr/>
        </p:nvSpPr>
        <p:spPr>
          <a:xfrm>
            <a:off x="413" y="989917"/>
            <a:ext cx="986987" cy="987929"/>
          </a:xfrm>
          <a:custGeom>
            <a:avLst/>
            <a:gdLst/>
            <a:ahLst/>
            <a:cxnLst/>
            <a:rect l="l" t="t" r="r" b="b"/>
            <a:pathLst>
              <a:path w="33495" h="33527" extrusionOk="0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lnTo>
                  <a:pt x="334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7" name="Google Shape;187;p14"/>
          <p:cNvSpPr/>
          <p:nvPr/>
        </p:nvSpPr>
        <p:spPr>
          <a:xfrm>
            <a:off x="213738" y="1168172"/>
            <a:ext cx="173529" cy="173529"/>
          </a:xfrm>
          <a:custGeom>
            <a:avLst/>
            <a:gdLst/>
            <a:ahLst/>
            <a:cxnLst/>
            <a:rect l="l" t="t" r="r" b="b"/>
            <a:pathLst>
              <a:path w="5889" h="5889" extrusionOk="0">
                <a:moveTo>
                  <a:pt x="2929" y="0"/>
                </a:moveTo>
                <a:cubicBezTo>
                  <a:pt x="1320" y="0"/>
                  <a:pt x="1" y="1319"/>
                  <a:pt x="1" y="2928"/>
                </a:cubicBezTo>
                <a:cubicBezTo>
                  <a:pt x="1" y="4537"/>
                  <a:pt x="1320" y="5888"/>
                  <a:pt x="2929" y="5888"/>
                </a:cubicBezTo>
                <a:cubicBezTo>
                  <a:pt x="4698" y="5888"/>
                  <a:pt x="5889" y="4537"/>
                  <a:pt x="5889" y="2928"/>
                </a:cubicBezTo>
                <a:cubicBezTo>
                  <a:pt x="5889" y="1319"/>
                  <a:pt x="4698" y="0"/>
                  <a:pt x="29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8" name="Google Shape;188;p14"/>
          <p:cNvSpPr/>
          <p:nvPr/>
        </p:nvSpPr>
        <p:spPr>
          <a:xfrm>
            <a:off x="213738" y="1626109"/>
            <a:ext cx="173529" cy="173529"/>
          </a:xfrm>
          <a:custGeom>
            <a:avLst/>
            <a:gdLst/>
            <a:ahLst/>
            <a:cxnLst/>
            <a:rect l="l" t="t" r="r" b="b"/>
            <a:pathLst>
              <a:path w="5889" h="5889" extrusionOk="0">
                <a:moveTo>
                  <a:pt x="2929" y="1"/>
                </a:moveTo>
                <a:cubicBezTo>
                  <a:pt x="1320" y="1"/>
                  <a:pt x="1" y="1352"/>
                  <a:pt x="1" y="2961"/>
                </a:cubicBezTo>
                <a:cubicBezTo>
                  <a:pt x="1" y="4570"/>
                  <a:pt x="1320" y="5889"/>
                  <a:pt x="2929" y="5889"/>
                </a:cubicBezTo>
                <a:cubicBezTo>
                  <a:pt x="4698" y="5889"/>
                  <a:pt x="5889" y="4570"/>
                  <a:pt x="5889" y="2961"/>
                </a:cubicBezTo>
                <a:cubicBezTo>
                  <a:pt x="5889" y="1352"/>
                  <a:pt x="4698" y="1"/>
                  <a:pt x="29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9" name="Google Shape;189;p14"/>
          <p:cNvSpPr/>
          <p:nvPr/>
        </p:nvSpPr>
        <p:spPr>
          <a:xfrm>
            <a:off x="660335" y="1168172"/>
            <a:ext cx="177331" cy="173529"/>
          </a:xfrm>
          <a:custGeom>
            <a:avLst/>
            <a:gdLst/>
            <a:ahLst/>
            <a:cxnLst/>
            <a:rect l="l" t="t" r="r" b="b"/>
            <a:pathLst>
              <a:path w="6018" h="5889" extrusionOk="0">
                <a:moveTo>
                  <a:pt x="2928" y="0"/>
                </a:moveTo>
                <a:cubicBezTo>
                  <a:pt x="1319" y="0"/>
                  <a:pt x="0" y="1319"/>
                  <a:pt x="0" y="2928"/>
                </a:cubicBezTo>
                <a:cubicBezTo>
                  <a:pt x="0" y="4537"/>
                  <a:pt x="1319" y="5888"/>
                  <a:pt x="2928" y="5888"/>
                </a:cubicBezTo>
                <a:cubicBezTo>
                  <a:pt x="4666" y="5888"/>
                  <a:pt x="6017" y="4537"/>
                  <a:pt x="6017" y="2928"/>
                </a:cubicBezTo>
                <a:cubicBezTo>
                  <a:pt x="6017" y="1319"/>
                  <a:pt x="4666" y="0"/>
                  <a:pt x="2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0" name="Google Shape;190;p14"/>
          <p:cNvSpPr/>
          <p:nvPr/>
        </p:nvSpPr>
        <p:spPr>
          <a:xfrm>
            <a:off x="660335" y="1626109"/>
            <a:ext cx="177331" cy="173529"/>
          </a:xfrm>
          <a:custGeom>
            <a:avLst/>
            <a:gdLst/>
            <a:ahLst/>
            <a:cxnLst/>
            <a:rect l="l" t="t" r="r" b="b"/>
            <a:pathLst>
              <a:path w="6018" h="5889" extrusionOk="0">
                <a:moveTo>
                  <a:pt x="2928" y="1"/>
                </a:moveTo>
                <a:cubicBezTo>
                  <a:pt x="1319" y="1"/>
                  <a:pt x="0" y="1352"/>
                  <a:pt x="0" y="2961"/>
                </a:cubicBezTo>
                <a:cubicBezTo>
                  <a:pt x="0" y="4570"/>
                  <a:pt x="1319" y="5889"/>
                  <a:pt x="2928" y="5889"/>
                </a:cubicBezTo>
                <a:cubicBezTo>
                  <a:pt x="4666" y="5889"/>
                  <a:pt x="6017" y="4570"/>
                  <a:pt x="6017" y="2961"/>
                </a:cubicBezTo>
                <a:cubicBezTo>
                  <a:pt x="6017" y="1352"/>
                  <a:pt x="4666" y="1"/>
                  <a:pt x="29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1" name="Google Shape;191;p14"/>
          <p:cNvSpPr/>
          <p:nvPr/>
        </p:nvSpPr>
        <p:spPr>
          <a:xfrm rot="5400000">
            <a:off x="-1907" y="1917"/>
            <a:ext cx="991731" cy="987929"/>
          </a:xfrm>
          <a:custGeom>
            <a:avLst/>
            <a:gdLst/>
            <a:ahLst/>
            <a:cxnLst/>
            <a:rect l="l" t="t" r="r" b="b"/>
            <a:pathLst>
              <a:path w="33656" h="33527" extrusionOk="0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2" name="Google Shape;192;p14"/>
          <p:cNvSpPr/>
          <p:nvPr/>
        </p:nvSpPr>
        <p:spPr>
          <a:xfrm rot="-5400000">
            <a:off x="-1907" y="1999"/>
            <a:ext cx="991731" cy="987929"/>
          </a:xfrm>
          <a:custGeom>
            <a:avLst/>
            <a:gdLst/>
            <a:ahLst/>
            <a:cxnLst/>
            <a:rect l="l" t="t" r="r" b="b"/>
            <a:pathLst>
              <a:path w="33656" h="33527" extrusionOk="0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70051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title"/>
          </p:nvPr>
        </p:nvSpPr>
        <p:spPr>
          <a:xfrm>
            <a:off x="3053367" y="45236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subTitle" idx="1"/>
          </p:nvPr>
        </p:nvSpPr>
        <p:spPr>
          <a:xfrm>
            <a:off x="2476767" y="1584133"/>
            <a:ext cx="72332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683633" y="1647009"/>
            <a:ext cx="553467" cy="554500"/>
          </a:xfrm>
          <a:custGeom>
            <a:avLst/>
            <a:gdLst/>
            <a:ahLst/>
            <a:cxnLst/>
            <a:rect l="l" t="t" r="r" b="b"/>
            <a:pathLst>
              <a:path w="16604" h="16635" extrusionOk="0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7" name="Google Shape;197;p15"/>
          <p:cNvSpPr/>
          <p:nvPr/>
        </p:nvSpPr>
        <p:spPr>
          <a:xfrm>
            <a:off x="678301" y="512275"/>
            <a:ext cx="1117567" cy="1130467"/>
          </a:xfrm>
          <a:custGeom>
            <a:avLst/>
            <a:gdLst/>
            <a:ahLst/>
            <a:cxnLst/>
            <a:rect l="l" t="t" r="r" b="b"/>
            <a:pathLst>
              <a:path w="33527" h="33914" extrusionOk="0">
                <a:moveTo>
                  <a:pt x="0" y="1"/>
                </a:moveTo>
                <a:lnTo>
                  <a:pt x="0" y="33914"/>
                </a:lnTo>
                <a:cubicBezTo>
                  <a:pt x="9138" y="33785"/>
                  <a:pt x="17568" y="30020"/>
                  <a:pt x="23617" y="23971"/>
                </a:cubicBezTo>
                <a:cubicBezTo>
                  <a:pt x="29634" y="17826"/>
                  <a:pt x="33527" y="9364"/>
                  <a:pt x="335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98" name="Google Shape;198;p15"/>
          <p:cNvGrpSpPr/>
          <p:nvPr/>
        </p:nvGrpSpPr>
        <p:grpSpPr>
          <a:xfrm>
            <a:off x="10723600" y="4985633"/>
            <a:ext cx="3117200" cy="747183"/>
            <a:chOff x="6135125" y="2934550"/>
            <a:chExt cx="2337900" cy="701975"/>
          </a:xfrm>
        </p:grpSpPr>
        <p:sp>
          <p:nvSpPr>
            <p:cNvPr id="199" name="Google Shape;199;p15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15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1" name="Google Shape;201;p15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2" name="Google Shape;202;p15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15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4" name="Google Shape;204;p15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41759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07" name="Google Shape;207;p16"/>
          <p:cNvGrpSpPr/>
          <p:nvPr/>
        </p:nvGrpSpPr>
        <p:grpSpPr>
          <a:xfrm>
            <a:off x="11232000" y="721549"/>
            <a:ext cx="3117200" cy="747183"/>
            <a:chOff x="6135125" y="2934550"/>
            <a:chExt cx="2337900" cy="701975"/>
          </a:xfrm>
        </p:grpSpPr>
        <p:sp>
          <p:nvSpPr>
            <p:cNvPr id="208" name="Google Shape;208;p16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0169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9461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/>
          <p:nvPr/>
        </p:nvSpPr>
        <p:spPr>
          <a:xfrm flipH="1">
            <a:off x="10678533" y="5952085"/>
            <a:ext cx="553467" cy="554500"/>
          </a:xfrm>
          <a:custGeom>
            <a:avLst/>
            <a:gdLst/>
            <a:ahLst/>
            <a:cxnLst/>
            <a:rect l="l" t="t" r="r" b="b"/>
            <a:pathLst>
              <a:path w="16604" h="16635" extrusionOk="0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8" name="Google Shape;218;p18"/>
          <p:cNvSpPr/>
          <p:nvPr/>
        </p:nvSpPr>
        <p:spPr>
          <a:xfrm flipH="1">
            <a:off x="794133" y="6303509"/>
            <a:ext cx="553467" cy="554500"/>
          </a:xfrm>
          <a:custGeom>
            <a:avLst/>
            <a:gdLst/>
            <a:ahLst/>
            <a:cxnLst/>
            <a:rect l="l" t="t" r="r" b="b"/>
            <a:pathLst>
              <a:path w="16604" h="16635" extrusionOk="0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9" name="Google Shape;219;p18"/>
          <p:cNvSpPr/>
          <p:nvPr/>
        </p:nvSpPr>
        <p:spPr>
          <a:xfrm flipH="1">
            <a:off x="235367" y="5168775"/>
            <a:ext cx="1117567" cy="1130467"/>
          </a:xfrm>
          <a:custGeom>
            <a:avLst/>
            <a:gdLst/>
            <a:ahLst/>
            <a:cxnLst/>
            <a:rect l="l" t="t" r="r" b="b"/>
            <a:pathLst>
              <a:path w="33527" h="33914" extrusionOk="0">
                <a:moveTo>
                  <a:pt x="0" y="1"/>
                </a:moveTo>
                <a:lnTo>
                  <a:pt x="0" y="33914"/>
                </a:lnTo>
                <a:cubicBezTo>
                  <a:pt x="9138" y="33785"/>
                  <a:pt x="17568" y="30020"/>
                  <a:pt x="23617" y="23971"/>
                </a:cubicBezTo>
                <a:cubicBezTo>
                  <a:pt x="29634" y="17826"/>
                  <a:pt x="33527" y="9364"/>
                  <a:pt x="335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20" name="Google Shape;220;p18"/>
          <p:cNvGrpSpPr/>
          <p:nvPr/>
        </p:nvGrpSpPr>
        <p:grpSpPr>
          <a:xfrm flipH="1">
            <a:off x="10907800" y="713333"/>
            <a:ext cx="3117200" cy="747183"/>
            <a:chOff x="6135125" y="2934550"/>
            <a:chExt cx="2337900" cy="701975"/>
          </a:xfrm>
        </p:grpSpPr>
        <p:sp>
          <p:nvSpPr>
            <p:cNvPr id="221" name="Google Shape;221;p18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7" name="Google Shape;227;p18"/>
          <p:cNvGrpSpPr/>
          <p:nvPr/>
        </p:nvGrpSpPr>
        <p:grpSpPr>
          <a:xfrm rot="10800000">
            <a:off x="1248097" y="1"/>
            <a:ext cx="1126200" cy="1117567"/>
            <a:chOff x="513200" y="2286375"/>
            <a:chExt cx="844650" cy="838175"/>
          </a:xfrm>
        </p:grpSpPr>
        <p:sp>
          <p:nvSpPr>
            <p:cNvPr id="228" name="Google Shape;228;p18"/>
            <p:cNvSpPr/>
            <p:nvPr/>
          </p:nvSpPr>
          <p:spPr>
            <a:xfrm>
              <a:off x="513200" y="2286375"/>
              <a:ext cx="844650" cy="838175"/>
            </a:xfrm>
            <a:custGeom>
              <a:avLst/>
              <a:gdLst/>
              <a:ahLst/>
              <a:cxnLst/>
              <a:rect l="l" t="t" r="r" b="b"/>
              <a:pathLst>
                <a:path w="33786" h="33527" extrusionOk="0">
                  <a:moveTo>
                    <a:pt x="33785" y="0"/>
                  </a:moveTo>
                  <a:cubicBezTo>
                    <a:pt x="28959" y="0"/>
                    <a:pt x="24261" y="1062"/>
                    <a:pt x="20111" y="2960"/>
                  </a:cubicBezTo>
                  <a:cubicBezTo>
                    <a:pt x="19306" y="3346"/>
                    <a:pt x="18502" y="3604"/>
                    <a:pt x="17826" y="4022"/>
                  </a:cubicBezTo>
                  <a:cubicBezTo>
                    <a:pt x="16089" y="4955"/>
                    <a:pt x="14351" y="6017"/>
                    <a:pt x="12871" y="7239"/>
                  </a:cubicBezTo>
                  <a:cubicBezTo>
                    <a:pt x="12453" y="7626"/>
                    <a:pt x="11938" y="8044"/>
                    <a:pt x="11520" y="8430"/>
                  </a:cubicBezTo>
                  <a:cubicBezTo>
                    <a:pt x="10973" y="8848"/>
                    <a:pt x="10458" y="9395"/>
                    <a:pt x="9911" y="9910"/>
                  </a:cubicBezTo>
                  <a:cubicBezTo>
                    <a:pt x="9364" y="10457"/>
                    <a:pt x="8849" y="11004"/>
                    <a:pt x="8302" y="11648"/>
                  </a:cubicBezTo>
                  <a:cubicBezTo>
                    <a:pt x="8045" y="11937"/>
                    <a:pt x="7627" y="12323"/>
                    <a:pt x="7369" y="12741"/>
                  </a:cubicBezTo>
                  <a:cubicBezTo>
                    <a:pt x="6565" y="13675"/>
                    <a:pt x="5760" y="14736"/>
                    <a:pt x="5085" y="15959"/>
                  </a:cubicBezTo>
                  <a:cubicBezTo>
                    <a:pt x="4827" y="16345"/>
                    <a:pt x="4699" y="16635"/>
                    <a:pt x="4409" y="17021"/>
                  </a:cubicBezTo>
                  <a:cubicBezTo>
                    <a:pt x="3894" y="18083"/>
                    <a:pt x="3347" y="19177"/>
                    <a:pt x="2800" y="20238"/>
                  </a:cubicBezTo>
                  <a:cubicBezTo>
                    <a:pt x="2672" y="20657"/>
                    <a:pt x="2543" y="21043"/>
                    <a:pt x="2285" y="21300"/>
                  </a:cubicBezTo>
                  <a:cubicBezTo>
                    <a:pt x="1867" y="22394"/>
                    <a:pt x="1610" y="23456"/>
                    <a:pt x="1191" y="24518"/>
                  </a:cubicBezTo>
                  <a:cubicBezTo>
                    <a:pt x="1191" y="24936"/>
                    <a:pt x="1063" y="25322"/>
                    <a:pt x="934" y="25740"/>
                  </a:cubicBezTo>
                  <a:cubicBezTo>
                    <a:pt x="677" y="26673"/>
                    <a:pt x="516" y="27735"/>
                    <a:pt x="258" y="28958"/>
                  </a:cubicBezTo>
                  <a:cubicBezTo>
                    <a:pt x="258" y="29215"/>
                    <a:pt x="258" y="29633"/>
                    <a:pt x="130" y="30020"/>
                  </a:cubicBezTo>
                  <a:cubicBezTo>
                    <a:pt x="1" y="31242"/>
                    <a:pt x="1" y="32304"/>
                    <a:pt x="1" y="33527"/>
                  </a:cubicBezTo>
                  <a:lnTo>
                    <a:pt x="33785" y="33527"/>
                  </a:lnTo>
                  <a:lnTo>
                    <a:pt x="3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516425" y="3010300"/>
              <a:ext cx="841425" cy="26575"/>
            </a:xfrm>
            <a:custGeom>
              <a:avLst/>
              <a:gdLst/>
              <a:ahLst/>
              <a:cxnLst/>
              <a:rect l="l" t="t" r="r" b="b"/>
              <a:pathLst>
                <a:path w="33657" h="1063" extrusionOk="0">
                  <a:moveTo>
                    <a:pt x="129" y="1"/>
                  </a:moveTo>
                  <a:cubicBezTo>
                    <a:pt x="129" y="258"/>
                    <a:pt x="129" y="676"/>
                    <a:pt x="1" y="1063"/>
                  </a:cubicBezTo>
                  <a:lnTo>
                    <a:pt x="33656" y="1063"/>
                  </a:lnTo>
                  <a:lnTo>
                    <a:pt x="336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536550" y="2899300"/>
              <a:ext cx="821300" cy="30600"/>
            </a:xfrm>
            <a:custGeom>
              <a:avLst/>
              <a:gdLst/>
              <a:ahLst/>
              <a:cxnLst/>
              <a:rect l="l" t="t" r="r" b="b"/>
              <a:pathLst>
                <a:path w="32852" h="1224" extrusionOk="0">
                  <a:moveTo>
                    <a:pt x="257" y="1"/>
                  </a:moveTo>
                  <a:cubicBezTo>
                    <a:pt x="257" y="419"/>
                    <a:pt x="129" y="805"/>
                    <a:pt x="0" y="1223"/>
                  </a:cubicBezTo>
                  <a:lnTo>
                    <a:pt x="32851" y="1223"/>
                  </a:lnTo>
                  <a:lnTo>
                    <a:pt x="32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570325" y="2792325"/>
              <a:ext cx="787525" cy="26575"/>
            </a:xfrm>
            <a:custGeom>
              <a:avLst/>
              <a:gdLst/>
              <a:ahLst/>
              <a:cxnLst/>
              <a:rect l="l" t="t" r="r" b="b"/>
              <a:pathLst>
                <a:path w="31501" h="1063" extrusionOk="0">
                  <a:moveTo>
                    <a:pt x="515" y="0"/>
                  </a:moveTo>
                  <a:cubicBezTo>
                    <a:pt x="387" y="419"/>
                    <a:pt x="258" y="805"/>
                    <a:pt x="0" y="1062"/>
                  </a:cubicBezTo>
                  <a:lnTo>
                    <a:pt x="31500" y="1062"/>
                  </a:lnTo>
                  <a:lnTo>
                    <a:pt x="3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623425" y="2685325"/>
              <a:ext cx="734425" cy="26575"/>
            </a:xfrm>
            <a:custGeom>
              <a:avLst/>
              <a:gdLst/>
              <a:ahLst/>
              <a:cxnLst/>
              <a:rect l="l" t="t" r="r" b="b"/>
              <a:pathLst>
                <a:path w="29377" h="1063" extrusionOk="0">
                  <a:moveTo>
                    <a:pt x="676" y="1"/>
                  </a:moveTo>
                  <a:cubicBezTo>
                    <a:pt x="418" y="387"/>
                    <a:pt x="290" y="677"/>
                    <a:pt x="0" y="1063"/>
                  </a:cubicBezTo>
                  <a:lnTo>
                    <a:pt x="29376" y="1063"/>
                  </a:lnTo>
                  <a:lnTo>
                    <a:pt x="29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697425" y="2577550"/>
              <a:ext cx="660425" cy="27375"/>
            </a:xfrm>
            <a:custGeom>
              <a:avLst/>
              <a:gdLst/>
              <a:ahLst/>
              <a:cxnLst/>
              <a:rect l="l" t="t" r="r" b="b"/>
              <a:pathLst>
                <a:path w="26417" h="1095" extrusionOk="0">
                  <a:moveTo>
                    <a:pt x="933" y="1"/>
                  </a:moveTo>
                  <a:cubicBezTo>
                    <a:pt x="676" y="290"/>
                    <a:pt x="258" y="676"/>
                    <a:pt x="0" y="1094"/>
                  </a:cubicBezTo>
                  <a:lnTo>
                    <a:pt x="26416" y="1094"/>
                  </a:lnTo>
                  <a:lnTo>
                    <a:pt x="26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801175" y="2467350"/>
              <a:ext cx="556675" cy="29775"/>
            </a:xfrm>
            <a:custGeom>
              <a:avLst/>
              <a:gdLst/>
              <a:ahLst/>
              <a:cxnLst/>
              <a:rect l="l" t="t" r="r" b="b"/>
              <a:pathLst>
                <a:path w="22267" h="1191" extrusionOk="0">
                  <a:moveTo>
                    <a:pt x="1352" y="0"/>
                  </a:moveTo>
                  <a:cubicBezTo>
                    <a:pt x="934" y="387"/>
                    <a:pt x="419" y="805"/>
                    <a:pt x="1" y="1191"/>
                  </a:cubicBezTo>
                  <a:lnTo>
                    <a:pt x="22266" y="1191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958850" y="2360375"/>
              <a:ext cx="399000" cy="26550"/>
            </a:xfrm>
            <a:custGeom>
              <a:avLst/>
              <a:gdLst/>
              <a:ahLst/>
              <a:cxnLst/>
              <a:rect l="l" t="t" r="r" b="b"/>
              <a:pathLst>
                <a:path w="15960" h="1062" extrusionOk="0">
                  <a:moveTo>
                    <a:pt x="2285" y="0"/>
                  </a:moveTo>
                  <a:cubicBezTo>
                    <a:pt x="1480" y="386"/>
                    <a:pt x="676" y="644"/>
                    <a:pt x="0" y="1062"/>
                  </a:cubicBezTo>
                  <a:lnTo>
                    <a:pt x="15959" y="1062"/>
                  </a:lnTo>
                  <a:lnTo>
                    <a:pt x="15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18"/>
          <p:cNvSpPr/>
          <p:nvPr/>
        </p:nvSpPr>
        <p:spPr>
          <a:xfrm rot="10800000">
            <a:off x="131651" y="1"/>
            <a:ext cx="1126213" cy="1117567"/>
          </a:xfrm>
          <a:custGeom>
            <a:avLst/>
            <a:gdLst/>
            <a:ahLst/>
            <a:cxnLst/>
            <a:rect l="l" t="t" r="r" b="b"/>
            <a:pathLst>
              <a:path w="33495" h="33527" extrusionOk="0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cubicBezTo>
                  <a:pt x="33495" y="15026"/>
                  <a:pt x="18501" y="0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37" name="Google Shape;237;p18"/>
          <p:cNvGrpSpPr/>
          <p:nvPr/>
        </p:nvGrpSpPr>
        <p:grpSpPr>
          <a:xfrm rot="10800000">
            <a:off x="235364" y="577118"/>
            <a:ext cx="268133" cy="272433"/>
            <a:chOff x="3375338" y="419625"/>
            <a:chExt cx="201100" cy="204325"/>
          </a:xfrm>
        </p:grpSpPr>
        <p:sp>
          <p:nvSpPr>
            <p:cNvPr id="238" name="Google Shape;238;p18"/>
            <p:cNvSpPr/>
            <p:nvPr/>
          </p:nvSpPr>
          <p:spPr>
            <a:xfrm>
              <a:off x="3375338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3375338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3519313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3519313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42" name="Google Shape;242;p18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70174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/>
          <p:nvPr/>
        </p:nvSpPr>
        <p:spPr>
          <a:xfrm>
            <a:off x="11204480" y="976150"/>
            <a:ext cx="986987" cy="987929"/>
          </a:xfrm>
          <a:custGeom>
            <a:avLst/>
            <a:gdLst/>
            <a:ahLst/>
            <a:cxnLst/>
            <a:rect l="l" t="t" r="r" b="b"/>
            <a:pathLst>
              <a:path w="33495" h="33527" extrusionOk="0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lnTo>
                  <a:pt x="334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5" name="Google Shape;245;p19"/>
          <p:cNvSpPr/>
          <p:nvPr/>
        </p:nvSpPr>
        <p:spPr>
          <a:xfrm>
            <a:off x="11417805" y="1154405"/>
            <a:ext cx="173529" cy="173529"/>
          </a:xfrm>
          <a:custGeom>
            <a:avLst/>
            <a:gdLst/>
            <a:ahLst/>
            <a:cxnLst/>
            <a:rect l="l" t="t" r="r" b="b"/>
            <a:pathLst>
              <a:path w="5889" h="5889" extrusionOk="0">
                <a:moveTo>
                  <a:pt x="2929" y="0"/>
                </a:moveTo>
                <a:cubicBezTo>
                  <a:pt x="1320" y="0"/>
                  <a:pt x="1" y="1319"/>
                  <a:pt x="1" y="2928"/>
                </a:cubicBezTo>
                <a:cubicBezTo>
                  <a:pt x="1" y="4537"/>
                  <a:pt x="1320" y="5888"/>
                  <a:pt x="2929" y="5888"/>
                </a:cubicBezTo>
                <a:cubicBezTo>
                  <a:pt x="4698" y="5888"/>
                  <a:pt x="5889" y="4537"/>
                  <a:pt x="5889" y="2928"/>
                </a:cubicBezTo>
                <a:cubicBezTo>
                  <a:pt x="5889" y="1319"/>
                  <a:pt x="4698" y="0"/>
                  <a:pt x="29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6" name="Google Shape;246;p19"/>
          <p:cNvSpPr/>
          <p:nvPr/>
        </p:nvSpPr>
        <p:spPr>
          <a:xfrm>
            <a:off x="11417805" y="1612342"/>
            <a:ext cx="173529" cy="173529"/>
          </a:xfrm>
          <a:custGeom>
            <a:avLst/>
            <a:gdLst/>
            <a:ahLst/>
            <a:cxnLst/>
            <a:rect l="l" t="t" r="r" b="b"/>
            <a:pathLst>
              <a:path w="5889" h="5889" extrusionOk="0">
                <a:moveTo>
                  <a:pt x="2929" y="1"/>
                </a:moveTo>
                <a:cubicBezTo>
                  <a:pt x="1320" y="1"/>
                  <a:pt x="1" y="1352"/>
                  <a:pt x="1" y="2961"/>
                </a:cubicBezTo>
                <a:cubicBezTo>
                  <a:pt x="1" y="4570"/>
                  <a:pt x="1320" y="5889"/>
                  <a:pt x="2929" y="5889"/>
                </a:cubicBezTo>
                <a:cubicBezTo>
                  <a:pt x="4698" y="5889"/>
                  <a:pt x="5889" y="4570"/>
                  <a:pt x="5889" y="2961"/>
                </a:cubicBezTo>
                <a:cubicBezTo>
                  <a:pt x="5889" y="1352"/>
                  <a:pt x="4698" y="1"/>
                  <a:pt x="29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7" name="Google Shape;247;p19"/>
          <p:cNvSpPr/>
          <p:nvPr/>
        </p:nvSpPr>
        <p:spPr>
          <a:xfrm>
            <a:off x="11864401" y="1154405"/>
            <a:ext cx="177331" cy="173529"/>
          </a:xfrm>
          <a:custGeom>
            <a:avLst/>
            <a:gdLst/>
            <a:ahLst/>
            <a:cxnLst/>
            <a:rect l="l" t="t" r="r" b="b"/>
            <a:pathLst>
              <a:path w="6018" h="5889" extrusionOk="0">
                <a:moveTo>
                  <a:pt x="2928" y="0"/>
                </a:moveTo>
                <a:cubicBezTo>
                  <a:pt x="1319" y="0"/>
                  <a:pt x="0" y="1319"/>
                  <a:pt x="0" y="2928"/>
                </a:cubicBezTo>
                <a:cubicBezTo>
                  <a:pt x="0" y="4537"/>
                  <a:pt x="1319" y="5888"/>
                  <a:pt x="2928" y="5888"/>
                </a:cubicBezTo>
                <a:cubicBezTo>
                  <a:pt x="4666" y="5888"/>
                  <a:pt x="6017" y="4537"/>
                  <a:pt x="6017" y="2928"/>
                </a:cubicBezTo>
                <a:cubicBezTo>
                  <a:pt x="6017" y="1319"/>
                  <a:pt x="4666" y="0"/>
                  <a:pt x="2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8" name="Google Shape;248;p19"/>
          <p:cNvSpPr/>
          <p:nvPr/>
        </p:nvSpPr>
        <p:spPr>
          <a:xfrm flipH="1">
            <a:off x="10633500" y="5867418"/>
            <a:ext cx="553467" cy="554500"/>
          </a:xfrm>
          <a:custGeom>
            <a:avLst/>
            <a:gdLst/>
            <a:ahLst/>
            <a:cxnLst/>
            <a:rect l="l" t="t" r="r" b="b"/>
            <a:pathLst>
              <a:path w="16604" h="16635" extrusionOk="0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49" name="Google Shape;249;p19"/>
          <p:cNvGrpSpPr/>
          <p:nvPr/>
        </p:nvGrpSpPr>
        <p:grpSpPr>
          <a:xfrm flipH="1">
            <a:off x="-1765167" y="713333"/>
            <a:ext cx="3117200" cy="747183"/>
            <a:chOff x="6135125" y="2934550"/>
            <a:chExt cx="2337900" cy="701975"/>
          </a:xfrm>
        </p:grpSpPr>
        <p:sp>
          <p:nvSpPr>
            <p:cNvPr id="250" name="Google Shape;250;p19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6" name="Google Shape;256;p19"/>
          <p:cNvSpPr/>
          <p:nvPr/>
        </p:nvSpPr>
        <p:spPr>
          <a:xfrm>
            <a:off x="11864401" y="1612342"/>
            <a:ext cx="177331" cy="173529"/>
          </a:xfrm>
          <a:custGeom>
            <a:avLst/>
            <a:gdLst/>
            <a:ahLst/>
            <a:cxnLst/>
            <a:rect l="l" t="t" r="r" b="b"/>
            <a:pathLst>
              <a:path w="6018" h="5889" extrusionOk="0">
                <a:moveTo>
                  <a:pt x="2928" y="1"/>
                </a:moveTo>
                <a:cubicBezTo>
                  <a:pt x="1319" y="1"/>
                  <a:pt x="0" y="1352"/>
                  <a:pt x="0" y="2961"/>
                </a:cubicBezTo>
                <a:cubicBezTo>
                  <a:pt x="0" y="4570"/>
                  <a:pt x="1319" y="5889"/>
                  <a:pt x="2928" y="5889"/>
                </a:cubicBezTo>
                <a:cubicBezTo>
                  <a:pt x="4666" y="5889"/>
                  <a:pt x="6017" y="4570"/>
                  <a:pt x="6017" y="2961"/>
                </a:cubicBezTo>
                <a:cubicBezTo>
                  <a:pt x="6017" y="1352"/>
                  <a:pt x="4666" y="1"/>
                  <a:pt x="29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7" name="Google Shape;257;p19"/>
          <p:cNvSpPr/>
          <p:nvPr/>
        </p:nvSpPr>
        <p:spPr>
          <a:xfrm rot="5400000">
            <a:off x="11202160" y="-11850"/>
            <a:ext cx="991731" cy="987929"/>
          </a:xfrm>
          <a:custGeom>
            <a:avLst/>
            <a:gdLst/>
            <a:ahLst/>
            <a:cxnLst/>
            <a:rect l="l" t="t" r="r" b="b"/>
            <a:pathLst>
              <a:path w="33656" h="33527" extrusionOk="0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8" name="Google Shape;258;p19"/>
          <p:cNvSpPr/>
          <p:nvPr/>
        </p:nvSpPr>
        <p:spPr>
          <a:xfrm rot="-5400000">
            <a:off x="11202160" y="-11767"/>
            <a:ext cx="991731" cy="987929"/>
          </a:xfrm>
          <a:custGeom>
            <a:avLst/>
            <a:gdLst/>
            <a:ahLst/>
            <a:cxnLst/>
            <a:rect l="l" t="t" r="r" b="b"/>
            <a:pathLst>
              <a:path w="33656" h="33527" extrusionOk="0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9" name="Google Shape;259;p19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8622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"/>
          <p:cNvSpPr/>
          <p:nvPr/>
        </p:nvSpPr>
        <p:spPr>
          <a:xfrm rot="-5400000">
            <a:off x="6985" y="-7000"/>
            <a:ext cx="1116500" cy="1130467"/>
          </a:xfrm>
          <a:custGeom>
            <a:avLst/>
            <a:gdLst/>
            <a:ahLst/>
            <a:cxnLst/>
            <a:rect l="l" t="t" r="r" b="b"/>
            <a:pathLst>
              <a:path w="33495" h="33914" extrusionOk="0">
                <a:moveTo>
                  <a:pt x="0" y="1"/>
                </a:moveTo>
                <a:cubicBezTo>
                  <a:pt x="0" y="9364"/>
                  <a:pt x="3733" y="17826"/>
                  <a:pt x="9910" y="23971"/>
                </a:cubicBezTo>
                <a:cubicBezTo>
                  <a:pt x="15959" y="30020"/>
                  <a:pt x="24261" y="33785"/>
                  <a:pt x="33495" y="33914"/>
                </a:cubicBezTo>
                <a:lnTo>
                  <a:pt x="334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2" name="Google Shape;262;p20"/>
          <p:cNvSpPr/>
          <p:nvPr/>
        </p:nvSpPr>
        <p:spPr>
          <a:xfrm rot="-5400000">
            <a:off x="751201" y="805867"/>
            <a:ext cx="76167" cy="76167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62"/>
                </a:cubicBezTo>
                <a:cubicBezTo>
                  <a:pt x="0" y="1738"/>
                  <a:pt x="386" y="2285"/>
                  <a:pt x="1062" y="2285"/>
                </a:cubicBezTo>
                <a:cubicBezTo>
                  <a:pt x="1737" y="2285"/>
                  <a:pt x="2284" y="1738"/>
                  <a:pt x="2284" y="1062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3" name="Google Shape;263;p20"/>
          <p:cNvSpPr/>
          <p:nvPr/>
        </p:nvSpPr>
        <p:spPr>
          <a:xfrm rot="-5400000">
            <a:off x="947467" y="805867"/>
            <a:ext cx="76167" cy="76167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386" y="0"/>
                  <a:pt x="0" y="547"/>
                  <a:pt x="0" y="1094"/>
                </a:cubicBezTo>
                <a:cubicBezTo>
                  <a:pt x="0" y="1770"/>
                  <a:pt x="386" y="2285"/>
                  <a:pt x="1062" y="2285"/>
                </a:cubicBezTo>
                <a:cubicBezTo>
                  <a:pt x="1737" y="2285"/>
                  <a:pt x="2284" y="1770"/>
                  <a:pt x="2284" y="1094"/>
                </a:cubicBezTo>
                <a:cubicBezTo>
                  <a:pt x="2284" y="547"/>
                  <a:pt x="1737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4" name="Google Shape;264;p20"/>
          <p:cNvSpPr/>
          <p:nvPr/>
        </p:nvSpPr>
        <p:spPr>
          <a:xfrm rot="-5400000">
            <a:off x="751201" y="613901"/>
            <a:ext cx="76167" cy="76167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62"/>
                </a:cubicBezTo>
                <a:cubicBezTo>
                  <a:pt x="0" y="1738"/>
                  <a:pt x="419" y="2285"/>
                  <a:pt x="1062" y="2285"/>
                </a:cubicBezTo>
                <a:cubicBezTo>
                  <a:pt x="1738" y="2285"/>
                  <a:pt x="2285" y="1738"/>
                  <a:pt x="2285" y="1062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5" name="Google Shape;265;p20"/>
          <p:cNvSpPr/>
          <p:nvPr/>
        </p:nvSpPr>
        <p:spPr>
          <a:xfrm rot="-5400000">
            <a:off x="947467" y="613901"/>
            <a:ext cx="76167" cy="76167"/>
          </a:xfrm>
          <a:custGeom>
            <a:avLst/>
            <a:gdLst/>
            <a:ahLst/>
            <a:cxnLst/>
            <a:rect l="l" t="t" r="r" b="b"/>
            <a:pathLst>
              <a:path w="2285" h="2285" extrusionOk="0">
                <a:moveTo>
                  <a:pt x="1062" y="0"/>
                </a:moveTo>
                <a:cubicBezTo>
                  <a:pt x="419" y="0"/>
                  <a:pt x="0" y="547"/>
                  <a:pt x="0" y="1094"/>
                </a:cubicBezTo>
                <a:cubicBezTo>
                  <a:pt x="0" y="1770"/>
                  <a:pt x="419" y="2285"/>
                  <a:pt x="1062" y="2285"/>
                </a:cubicBezTo>
                <a:cubicBezTo>
                  <a:pt x="1738" y="2285"/>
                  <a:pt x="2285" y="1770"/>
                  <a:pt x="2285" y="1094"/>
                </a:cubicBezTo>
                <a:cubicBezTo>
                  <a:pt x="2285" y="547"/>
                  <a:pt x="1738" y="0"/>
                  <a:pt x="106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6" name="Google Shape;266;p20"/>
          <p:cNvSpPr/>
          <p:nvPr/>
        </p:nvSpPr>
        <p:spPr>
          <a:xfrm rot="5400000">
            <a:off x="10248716" y="715250"/>
            <a:ext cx="991731" cy="987929"/>
          </a:xfrm>
          <a:custGeom>
            <a:avLst/>
            <a:gdLst/>
            <a:ahLst/>
            <a:cxnLst/>
            <a:rect l="l" t="t" r="r" b="b"/>
            <a:pathLst>
              <a:path w="33656" h="33527" extrusionOk="0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7" name="Google Shape;267;p20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684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953467" y="2782833"/>
            <a:ext cx="4463200" cy="19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3467" y="5055733"/>
            <a:ext cx="4463200" cy="891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713333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8000"/>
              <a:buNone/>
              <a:defRPr sz="10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794337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0" name="Google Shape;270;p21"/>
          <p:cNvGrpSpPr/>
          <p:nvPr/>
        </p:nvGrpSpPr>
        <p:grpSpPr>
          <a:xfrm>
            <a:off x="11232000" y="721549"/>
            <a:ext cx="3117200" cy="747183"/>
            <a:chOff x="6135125" y="2934550"/>
            <a:chExt cx="2337900" cy="701975"/>
          </a:xfrm>
        </p:grpSpPr>
        <p:sp>
          <p:nvSpPr>
            <p:cNvPr id="271" name="Google Shape;271;p21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4" name="Google Shape;274;p21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5" name="Google Shape;275;p21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484088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9" name="Google Shape;279;p22"/>
          <p:cNvSpPr/>
          <p:nvPr/>
        </p:nvSpPr>
        <p:spPr>
          <a:xfrm rot="10800000">
            <a:off x="953452" y="5031367"/>
            <a:ext cx="1112233" cy="1113300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80" name="Google Shape;280;p22"/>
          <p:cNvGrpSpPr/>
          <p:nvPr/>
        </p:nvGrpSpPr>
        <p:grpSpPr>
          <a:xfrm rot="10800000">
            <a:off x="953451" y="4683334"/>
            <a:ext cx="268133" cy="272433"/>
            <a:chOff x="3375338" y="419625"/>
            <a:chExt cx="201100" cy="204325"/>
          </a:xfrm>
        </p:grpSpPr>
        <p:sp>
          <p:nvSpPr>
            <p:cNvPr id="281" name="Google Shape;281;p22"/>
            <p:cNvSpPr/>
            <p:nvPr/>
          </p:nvSpPr>
          <p:spPr>
            <a:xfrm>
              <a:off x="3375338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3375338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3519313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3519313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5" name="Google Shape;285;p22"/>
          <p:cNvGrpSpPr/>
          <p:nvPr/>
        </p:nvGrpSpPr>
        <p:grpSpPr>
          <a:xfrm rot="10800000" flipH="1">
            <a:off x="10573317" y="1056654"/>
            <a:ext cx="3117200" cy="747183"/>
            <a:chOff x="6135125" y="2934550"/>
            <a:chExt cx="2337900" cy="701975"/>
          </a:xfrm>
        </p:grpSpPr>
        <p:sp>
          <p:nvSpPr>
            <p:cNvPr id="286" name="Google Shape;286;p22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2" name="Google Shape;292;p22"/>
          <p:cNvSpPr/>
          <p:nvPr/>
        </p:nvSpPr>
        <p:spPr>
          <a:xfrm rot="10800000" flipH="1">
            <a:off x="953451" y="713318"/>
            <a:ext cx="553467" cy="554500"/>
          </a:xfrm>
          <a:custGeom>
            <a:avLst/>
            <a:gdLst/>
            <a:ahLst/>
            <a:cxnLst/>
            <a:rect l="l" t="t" r="r" b="b"/>
            <a:pathLst>
              <a:path w="16604" h="16635" extrusionOk="0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232265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Diseño personalizado 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5" name="Google Shape;295;p23"/>
          <p:cNvSpPr/>
          <p:nvPr/>
        </p:nvSpPr>
        <p:spPr>
          <a:xfrm rot="10800000">
            <a:off x="0" y="-16"/>
            <a:ext cx="1126200" cy="1116533"/>
          </a:xfrm>
          <a:custGeom>
            <a:avLst/>
            <a:gdLst/>
            <a:ahLst/>
            <a:cxnLst/>
            <a:rect l="l" t="t" r="r" b="b"/>
            <a:pathLst>
              <a:path w="33786" h="33496" extrusionOk="0">
                <a:moveTo>
                  <a:pt x="1" y="1"/>
                </a:moveTo>
                <a:cubicBezTo>
                  <a:pt x="1" y="9235"/>
                  <a:pt x="3733" y="17536"/>
                  <a:pt x="9911" y="23585"/>
                </a:cubicBezTo>
                <a:cubicBezTo>
                  <a:pt x="15960" y="29763"/>
                  <a:pt x="24390" y="33495"/>
                  <a:pt x="33785" y="33495"/>
                </a:cubicBezTo>
                <a:lnTo>
                  <a:pt x="337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96" name="Google Shape;296;p23"/>
          <p:cNvGrpSpPr/>
          <p:nvPr/>
        </p:nvGrpSpPr>
        <p:grpSpPr>
          <a:xfrm rot="10800000">
            <a:off x="0" y="1116485"/>
            <a:ext cx="1126200" cy="1117567"/>
            <a:chOff x="513200" y="2286375"/>
            <a:chExt cx="844650" cy="838175"/>
          </a:xfrm>
        </p:grpSpPr>
        <p:sp>
          <p:nvSpPr>
            <p:cNvPr id="297" name="Google Shape;297;p23"/>
            <p:cNvSpPr/>
            <p:nvPr/>
          </p:nvSpPr>
          <p:spPr>
            <a:xfrm>
              <a:off x="513200" y="2286375"/>
              <a:ext cx="844650" cy="838175"/>
            </a:xfrm>
            <a:custGeom>
              <a:avLst/>
              <a:gdLst/>
              <a:ahLst/>
              <a:cxnLst/>
              <a:rect l="l" t="t" r="r" b="b"/>
              <a:pathLst>
                <a:path w="33786" h="33527" extrusionOk="0">
                  <a:moveTo>
                    <a:pt x="33785" y="0"/>
                  </a:moveTo>
                  <a:cubicBezTo>
                    <a:pt x="28959" y="0"/>
                    <a:pt x="24261" y="1062"/>
                    <a:pt x="20111" y="2960"/>
                  </a:cubicBezTo>
                  <a:cubicBezTo>
                    <a:pt x="19306" y="3346"/>
                    <a:pt x="18502" y="3604"/>
                    <a:pt x="17826" y="4022"/>
                  </a:cubicBezTo>
                  <a:cubicBezTo>
                    <a:pt x="16089" y="4955"/>
                    <a:pt x="14351" y="6017"/>
                    <a:pt x="12871" y="7239"/>
                  </a:cubicBezTo>
                  <a:cubicBezTo>
                    <a:pt x="12453" y="7626"/>
                    <a:pt x="11938" y="8044"/>
                    <a:pt x="11520" y="8430"/>
                  </a:cubicBezTo>
                  <a:cubicBezTo>
                    <a:pt x="10973" y="8848"/>
                    <a:pt x="10458" y="9395"/>
                    <a:pt x="9911" y="9910"/>
                  </a:cubicBezTo>
                  <a:cubicBezTo>
                    <a:pt x="9364" y="10457"/>
                    <a:pt x="8849" y="11004"/>
                    <a:pt x="8302" y="11648"/>
                  </a:cubicBezTo>
                  <a:cubicBezTo>
                    <a:pt x="8045" y="11937"/>
                    <a:pt x="7627" y="12323"/>
                    <a:pt x="7369" y="12741"/>
                  </a:cubicBezTo>
                  <a:cubicBezTo>
                    <a:pt x="6565" y="13675"/>
                    <a:pt x="5760" y="14736"/>
                    <a:pt x="5085" y="15959"/>
                  </a:cubicBezTo>
                  <a:cubicBezTo>
                    <a:pt x="4827" y="16345"/>
                    <a:pt x="4699" y="16635"/>
                    <a:pt x="4409" y="17021"/>
                  </a:cubicBezTo>
                  <a:cubicBezTo>
                    <a:pt x="3894" y="18083"/>
                    <a:pt x="3347" y="19177"/>
                    <a:pt x="2800" y="20238"/>
                  </a:cubicBezTo>
                  <a:cubicBezTo>
                    <a:pt x="2672" y="20657"/>
                    <a:pt x="2543" y="21043"/>
                    <a:pt x="2285" y="21300"/>
                  </a:cubicBezTo>
                  <a:cubicBezTo>
                    <a:pt x="1867" y="22394"/>
                    <a:pt x="1610" y="23456"/>
                    <a:pt x="1191" y="24518"/>
                  </a:cubicBezTo>
                  <a:cubicBezTo>
                    <a:pt x="1191" y="24936"/>
                    <a:pt x="1063" y="25322"/>
                    <a:pt x="934" y="25740"/>
                  </a:cubicBezTo>
                  <a:cubicBezTo>
                    <a:pt x="677" y="26673"/>
                    <a:pt x="516" y="27735"/>
                    <a:pt x="258" y="28958"/>
                  </a:cubicBezTo>
                  <a:cubicBezTo>
                    <a:pt x="258" y="29215"/>
                    <a:pt x="258" y="29633"/>
                    <a:pt x="130" y="30020"/>
                  </a:cubicBezTo>
                  <a:cubicBezTo>
                    <a:pt x="1" y="31242"/>
                    <a:pt x="1" y="32304"/>
                    <a:pt x="1" y="33527"/>
                  </a:cubicBezTo>
                  <a:lnTo>
                    <a:pt x="33785" y="33527"/>
                  </a:lnTo>
                  <a:lnTo>
                    <a:pt x="3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8" name="Google Shape;298;p23"/>
            <p:cNvSpPr/>
            <p:nvPr/>
          </p:nvSpPr>
          <p:spPr>
            <a:xfrm>
              <a:off x="516425" y="3010300"/>
              <a:ext cx="841425" cy="26575"/>
            </a:xfrm>
            <a:custGeom>
              <a:avLst/>
              <a:gdLst/>
              <a:ahLst/>
              <a:cxnLst/>
              <a:rect l="l" t="t" r="r" b="b"/>
              <a:pathLst>
                <a:path w="33657" h="1063" extrusionOk="0">
                  <a:moveTo>
                    <a:pt x="129" y="1"/>
                  </a:moveTo>
                  <a:cubicBezTo>
                    <a:pt x="129" y="258"/>
                    <a:pt x="129" y="676"/>
                    <a:pt x="1" y="1063"/>
                  </a:cubicBezTo>
                  <a:lnTo>
                    <a:pt x="33656" y="1063"/>
                  </a:lnTo>
                  <a:lnTo>
                    <a:pt x="336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9" name="Google Shape;299;p23"/>
            <p:cNvSpPr/>
            <p:nvPr/>
          </p:nvSpPr>
          <p:spPr>
            <a:xfrm>
              <a:off x="536550" y="2899300"/>
              <a:ext cx="821300" cy="30600"/>
            </a:xfrm>
            <a:custGeom>
              <a:avLst/>
              <a:gdLst/>
              <a:ahLst/>
              <a:cxnLst/>
              <a:rect l="l" t="t" r="r" b="b"/>
              <a:pathLst>
                <a:path w="32852" h="1224" extrusionOk="0">
                  <a:moveTo>
                    <a:pt x="257" y="1"/>
                  </a:moveTo>
                  <a:cubicBezTo>
                    <a:pt x="257" y="419"/>
                    <a:pt x="129" y="805"/>
                    <a:pt x="0" y="1223"/>
                  </a:cubicBezTo>
                  <a:lnTo>
                    <a:pt x="32851" y="1223"/>
                  </a:lnTo>
                  <a:lnTo>
                    <a:pt x="32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23"/>
            <p:cNvSpPr/>
            <p:nvPr/>
          </p:nvSpPr>
          <p:spPr>
            <a:xfrm>
              <a:off x="570325" y="2792325"/>
              <a:ext cx="787525" cy="26575"/>
            </a:xfrm>
            <a:custGeom>
              <a:avLst/>
              <a:gdLst/>
              <a:ahLst/>
              <a:cxnLst/>
              <a:rect l="l" t="t" r="r" b="b"/>
              <a:pathLst>
                <a:path w="31501" h="1063" extrusionOk="0">
                  <a:moveTo>
                    <a:pt x="515" y="0"/>
                  </a:moveTo>
                  <a:cubicBezTo>
                    <a:pt x="387" y="419"/>
                    <a:pt x="258" y="805"/>
                    <a:pt x="0" y="1062"/>
                  </a:cubicBezTo>
                  <a:lnTo>
                    <a:pt x="31500" y="1062"/>
                  </a:lnTo>
                  <a:lnTo>
                    <a:pt x="3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23"/>
            <p:cNvSpPr/>
            <p:nvPr/>
          </p:nvSpPr>
          <p:spPr>
            <a:xfrm>
              <a:off x="623425" y="2685325"/>
              <a:ext cx="734425" cy="26575"/>
            </a:xfrm>
            <a:custGeom>
              <a:avLst/>
              <a:gdLst/>
              <a:ahLst/>
              <a:cxnLst/>
              <a:rect l="l" t="t" r="r" b="b"/>
              <a:pathLst>
                <a:path w="29377" h="1063" extrusionOk="0">
                  <a:moveTo>
                    <a:pt x="676" y="1"/>
                  </a:moveTo>
                  <a:cubicBezTo>
                    <a:pt x="418" y="387"/>
                    <a:pt x="290" y="677"/>
                    <a:pt x="0" y="1063"/>
                  </a:cubicBezTo>
                  <a:lnTo>
                    <a:pt x="29376" y="1063"/>
                  </a:lnTo>
                  <a:lnTo>
                    <a:pt x="29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697425" y="2577550"/>
              <a:ext cx="660425" cy="27375"/>
            </a:xfrm>
            <a:custGeom>
              <a:avLst/>
              <a:gdLst/>
              <a:ahLst/>
              <a:cxnLst/>
              <a:rect l="l" t="t" r="r" b="b"/>
              <a:pathLst>
                <a:path w="26417" h="1095" extrusionOk="0">
                  <a:moveTo>
                    <a:pt x="933" y="1"/>
                  </a:moveTo>
                  <a:cubicBezTo>
                    <a:pt x="676" y="290"/>
                    <a:pt x="258" y="676"/>
                    <a:pt x="0" y="1094"/>
                  </a:cubicBezTo>
                  <a:lnTo>
                    <a:pt x="26416" y="1094"/>
                  </a:lnTo>
                  <a:lnTo>
                    <a:pt x="26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3" name="Google Shape;303;p23"/>
            <p:cNvSpPr/>
            <p:nvPr/>
          </p:nvSpPr>
          <p:spPr>
            <a:xfrm>
              <a:off x="801175" y="2467350"/>
              <a:ext cx="556675" cy="29775"/>
            </a:xfrm>
            <a:custGeom>
              <a:avLst/>
              <a:gdLst/>
              <a:ahLst/>
              <a:cxnLst/>
              <a:rect l="l" t="t" r="r" b="b"/>
              <a:pathLst>
                <a:path w="22267" h="1191" extrusionOk="0">
                  <a:moveTo>
                    <a:pt x="1352" y="0"/>
                  </a:moveTo>
                  <a:cubicBezTo>
                    <a:pt x="934" y="387"/>
                    <a:pt x="419" y="805"/>
                    <a:pt x="1" y="1191"/>
                  </a:cubicBezTo>
                  <a:lnTo>
                    <a:pt x="22266" y="1191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4" name="Google Shape;304;p23"/>
            <p:cNvSpPr/>
            <p:nvPr/>
          </p:nvSpPr>
          <p:spPr>
            <a:xfrm>
              <a:off x="958850" y="2360375"/>
              <a:ext cx="399000" cy="26550"/>
            </a:xfrm>
            <a:custGeom>
              <a:avLst/>
              <a:gdLst/>
              <a:ahLst/>
              <a:cxnLst/>
              <a:rect l="l" t="t" r="r" b="b"/>
              <a:pathLst>
                <a:path w="15960" h="1062" extrusionOk="0">
                  <a:moveTo>
                    <a:pt x="2285" y="0"/>
                  </a:moveTo>
                  <a:cubicBezTo>
                    <a:pt x="1480" y="386"/>
                    <a:pt x="676" y="644"/>
                    <a:pt x="0" y="1062"/>
                  </a:cubicBezTo>
                  <a:lnTo>
                    <a:pt x="15959" y="1062"/>
                  </a:lnTo>
                  <a:lnTo>
                    <a:pt x="15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05" name="Google Shape;305;p23"/>
          <p:cNvGrpSpPr/>
          <p:nvPr/>
        </p:nvGrpSpPr>
        <p:grpSpPr>
          <a:xfrm rot="10800000" flipH="1">
            <a:off x="11238517" y="2234054"/>
            <a:ext cx="3117200" cy="747183"/>
            <a:chOff x="6135125" y="2934550"/>
            <a:chExt cx="2337900" cy="701975"/>
          </a:xfrm>
        </p:grpSpPr>
        <p:sp>
          <p:nvSpPr>
            <p:cNvPr id="306" name="Google Shape;306;p23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7" name="Google Shape;307;p23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8" name="Google Shape;308;p23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9" name="Google Shape;309;p23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0" name="Google Shape;310;p23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23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12" name="Google Shape;312;p23"/>
          <p:cNvSpPr/>
          <p:nvPr/>
        </p:nvSpPr>
        <p:spPr>
          <a:xfrm rot="10800000" flipH="1">
            <a:off x="406517" y="5590151"/>
            <a:ext cx="553467" cy="554500"/>
          </a:xfrm>
          <a:custGeom>
            <a:avLst/>
            <a:gdLst/>
            <a:ahLst/>
            <a:cxnLst/>
            <a:rect l="l" t="t" r="r" b="b"/>
            <a:pathLst>
              <a:path w="16604" h="16635" extrusionOk="0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625165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4"/>
          <p:cNvSpPr txBox="1">
            <a:spLocks noGrp="1"/>
          </p:cNvSpPr>
          <p:nvPr>
            <p:ph type="title"/>
          </p:nvPr>
        </p:nvSpPr>
        <p:spPr>
          <a:xfrm>
            <a:off x="960000" y="2318867"/>
            <a:ext cx="513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5" name="Google Shape;315;p24"/>
          <p:cNvSpPr txBox="1">
            <a:spLocks noGrp="1"/>
          </p:cNvSpPr>
          <p:nvPr>
            <p:ph type="body" idx="1"/>
          </p:nvPr>
        </p:nvSpPr>
        <p:spPr>
          <a:xfrm>
            <a:off x="1551067" y="3082467"/>
            <a:ext cx="3878800" cy="1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67">
                <a:solidFill>
                  <a:schemeClr val="accent2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chemeClr val="accent2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Google Shape;316;p24"/>
          <p:cNvSpPr/>
          <p:nvPr/>
        </p:nvSpPr>
        <p:spPr>
          <a:xfrm rot="5400000">
            <a:off x="484" y="5870013"/>
            <a:ext cx="986985" cy="987929"/>
          </a:xfrm>
          <a:custGeom>
            <a:avLst/>
            <a:gdLst/>
            <a:ahLst/>
            <a:cxnLst/>
            <a:rect l="l" t="t" r="r" b="b"/>
            <a:pathLst>
              <a:path w="33495" h="33527" extrusionOk="0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lnTo>
                  <a:pt x="334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7" name="Google Shape;317;p24"/>
          <p:cNvSpPr/>
          <p:nvPr/>
        </p:nvSpPr>
        <p:spPr>
          <a:xfrm rot="5400000">
            <a:off x="636157" y="6083809"/>
            <a:ext cx="173529" cy="173529"/>
          </a:xfrm>
          <a:custGeom>
            <a:avLst/>
            <a:gdLst/>
            <a:ahLst/>
            <a:cxnLst/>
            <a:rect l="l" t="t" r="r" b="b"/>
            <a:pathLst>
              <a:path w="5889" h="5889" extrusionOk="0">
                <a:moveTo>
                  <a:pt x="2929" y="0"/>
                </a:moveTo>
                <a:cubicBezTo>
                  <a:pt x="1320" y="0"/>
                  <a:pt x="1" y="1319"/>
                  <a:pt x="1" y="2928"/>
                </a:cubicBezTo>
                <a:cubicBezTo>
                  <a:pt x="1" y="4537"/>
                  <a:pt x="1320" y="5888"/>
                  <a:pt x="2929" y="5888"/>
                </a:cubicBezTo>
                <a:cubicBezTo>
                  <a:pt x="4698" y="5888"/>
                  <a:pt x="5889" y="4537"/>
                  <a:pt x="5889" y="2928"/>
                </a:cubicBezTo>
                <a:cubicBezTo>
                  <a:pt x="5889" y="1319"/>
                  <a:pt x="4698" y="0"/>
                  <a:pt x="29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8" name="Google Shape;318;p24"/>
          <p:cNvSpPr/>
          <p:nvPr/>
        </p:nvSpPr>
        <p:spPr>
          <a:xfrm rot="5400000">
            <a:off x="178220" y="6083809"/>
            <a:ext cx="173529" cy="173529"/>
          </a:xfrm>
          <a:custGeom>
            <a:avLst/>
            <a:gdLst/>
            <a:ahLst/>
            <a:cxnLst/>
            <a:rect l="l" t="t" r="r" b="b"/>
            <a:pathLst>
              <a:path w="5889" h="5889" extrusionOk="0">
                <a:moveTo>
                  <a:pt x="2929" y="1"/>
                </a:moveTo>
                <a:cubicBezTo>
                  <a:pt x="1320" y="1"/>
                  <a:pt x="1" y="1352"/>
                  <a:pt x="1" y="2961"/>
                </a:cubicBezTo>
                <a:cubicBezTo>
                  <a:pt x="1" y="4570"/>
                  <a:pt x="1320" y="5889"/>
                  <a:pt x="2929" y="5889"/>
                </a:cubicBezTo>
                <a:cubicBezTo>
                  <a:pt x="4698" y="5889"/>
                  <a:pt x="5889" y="4570"/>
                  <a:pt x="5889" y="2961"/>
                </a:cubicBezTo>
                <a:cubicBezTo>
                  <a:pt x="5889" y="1352"/>
                  <a:pt x="4698" y="1"/>
                  <a:pt x="29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9" name="Google Shape;319;p24"/>
          <p:cNvSpPr/>
          <p:nvPr/>
        </p:nvSpPr>
        <p:spPr>
          <a:xfrm rot="5400000">
            <a:off x="634256" y="6532308"/>
            <a:ext cx="177331" cy="173529"/>
          </a:xfrm>
          <a:custGeom>
            <a:avLst/>
            <a:gdLst/>
            <a:ahLst/>
            <a:cxnLst/>
            <a:rect l="l" t="t" r="r" b="b"/>
            <a:pathLst>
              <a:path w="6018" h="5889" extrusionOk="0">
                <a:moveTo>
                  <a:pt x="2928" y="0"/>
                </a:moveTo>
                <a:cubicBezTo>
                  <a:pt x="1319" y="0"/>
                  <a:pt x="0" y="1319"/>
                  <a:pt x="0" y="2928"/>
                </a:cubicBezTo>
                <a:cubicBezTo>
                  <a:pt x="0" y="4537"/>
                  <a:pt x="1319" y="5888"/>
                  <a:pt x="2928" y="5888"/>
                </a:cubicBezTo>
                <a:cubicBezTo>
                  <a:pt x="4666" y="5888"/>
                  <a:pt x="6017" y="4537"/>
                  <a:pt x="6017" y="2928"/>
                </a:cubicBezTo>
                <a:cubicBezTo>
                  <a:pt x="6017" y="1319"/>
                  <a:pt x="4666" y="0"/>
                  <a:pt x="2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0" name="Google Shape;320;p24"/>
          <p:cNvSpPr/>
          <p:nvPr/>
        </p:nvSpPr>
        <p:spPr>
          <a:xfrm rot="5400000">
            <a:off x="176317" y="6532308"/>
            <a:ext cx="177331" cy="173529"/>
          </a:xfrm>
          <a:custGeom>
            <a:avLst/>
            <a:gdLst/>
            <a:ahLst/>
            <a:cxnLst/>
            <a:rect l="l" t="t" r="r" b="b"/>
            <a:pathLst>
              <a:path w="6018" h="5889" extrusionOk="0">
                <a:moveTo>
                  <a:pt x="2928" y="1"/>
                </a:moveTo>
                <a:cubicBezTo>
                  <a:pt x="1319" y="1"/>
                  <a:pt x="0" y="1352"/>
                  <a:pt x="0" y="2961"/>
                </a:cubicBezTo>
                <a:cubicBezTo>
                  <a:pt x="0" y="4570"/>
                  <a:pt x="1319" y="5889"/>
                  <a:pt x="2928" y="5889"/>
                </a:cubicBezTo>
                <a:cubicBezTo>
                  <a:pt x="4666" y="5889"/>
                  <a:pt x="6017" y="4570"/>
                  <a:pt x="6017" y="2961"/>
                </a:cubicBezTo>
                <a:cubicBezTo>
                  <a:pt x="6017" y="1352"/>
                  <a:pt x="4666" y="1"/>
                  <a:pt x="29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1" name="Google Shape;321;p24"/>
          <p:cNvSpPr/>
          <p:nvPr/>
        </p:nvSpPr>
        <p:spPr>
          <a:xfrm rot="10800000">
            <a:off x="986111" y="5870066"/>
            <a:ext cx="991731" cy="987929"/>
          </a:xfrm>
          <a:custGeom>
            <a:avLst/>
            <a:gdLst/>
            <a:ahLst/>
            <a:cxnLst/>
            <a:rect l="l" t="t" r="r" b="b"/>
            <a:pathLst>
              <a:path w="33656" h="33527" extrusionOk="0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24"/>
          <p:cNvSpPr/>
          <p:nvPr/>
        </p:nvSpPr>
        <p:spPr>
          <a:xfrm>
            <a:off x="986027" y="5870066"/>
            <a:ext cx="991731" cy="987929"/>
          </a:xfrm>
          <a:custGeom>
            <a:avLst/>
            <a:gdLst/>
            <a:ahLst/>
            <a:cxnLst/>
            <a:rect l="l" t="t" r="r" b="b"/>
            <a:pathLst>
              <a:path w="33656" h="33527" extrusionOk="0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24"/>
          <p:cNvSpPr/>
          <p:nvPr/>
        </p:nvSpPr>
        <p:spPr>
          <a:xfrm rot="-5400000">
            <a:off x="11070633" y="5251"/>
            <a:ext cx="1126200" cy="1116533"/>
          </a:xfrm>
          <a:custGeom>
            <a:avLst/>
            <a:gdLst/>
            <a:ahLst/>
            <a:cxnLst/>
            <a:rect l="l" t="t" r="r" b="b"/>
            <a:pathLst>
              <a:path w="33786" h="33496" extrusionOk="0">
                <a:moveTo>
                  <a:pt x="1" y="1"/>
                </a:moveTo>
                <a:cubicBezTo>
                  <a:pt x="1" y="9235"/>
                  <a:pt x="3733" y="17536"/>
                  <a:pt x="9911" y="23585"/>
                </a:cubicBezTo>
                <a:cubicBezTo>
                  <a:pt x="15960" y="29763"/>
                  <a:pt x="24390" y="33495"/>
                  <a:pt x="33785" y="33495"/>
                </a:cubicBezTo>
                <a:lnTo>
                  <a:pt x="337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4" name="Google Shape;324;p24"/>
          <p:cNvGrpSpPr/>
          <p:nvPr/>
        </p:nvGrpSpPr>
        <p:grpSpPr>
          <a:xfrm rot="-5400000">
            <a:off x="9953617" y="4734"/>
            <a:ext cx="1126200" cy="1117567"/>
            <a:chOff x="513200" y="2286375"/>
            <a:chExt cx="844650" cy="838175"/>
          </a:xfrm>
        </p:grpSpPr>
        <p:sp>
          <p:nvSpPr>
            <p:cNvPr id="325" name="Google Shape;325;p24"/>
            <p:cNvSpPr/>
            <p:nvPr/>
          </p:nvSpPr>
          <p:spPr>
            <a:xfrm>
              <a:off x="513200" y="2286375"/>
              <a:ext cx="844650" cy="838175"/>
            </a:xfrm>
            <a:custGeom>
              <a:avLst/>
              <a:gdLst/>
              <a:ahLst/>
              <a:cxnLst/>
              <a:rect l="l" t="t" r="r" b="b"/>
              <a:pathLst>
                <a:path w="33786" h="33527" extrusionOk="0">
                  <a:moveTo>
                    <a:pt x="33785" y="0"/>
                  </a:moveTo>
                  <a:cubicBezTo>
                    <a:pt x="28959" y="0"/>
                    <a:pt x="24261" y="1062"/>
                    <a:pt x="20111" y="2960"/>
                  </a:cubicBezTo>
                  <a:cubicBezTo>
                    <a:pt x="19306" y="3346"/>
                    <a:pt x="18502" y="3604"/>
                    <a:pt x="17826" y="4022"/>
                  </a:cubicBezTo>
                  <a:cubicBezTo>
                    <a:pt x="16089" y="4955"/>
                    <a:pt x="14351" y="6017"/>
                    <a:pt x="12871" y="7239"/>
                  </a:cubicBezTo>
                  <a:cubicBezTo>
                    <a:pt x="12453" y="7626"/>
                    <a:pt x="11938" y="8044"/>
                    <a:pt x="11520" y="8430"/>
                  </a:cubicBezTo>
                  <a:cubicBezTo>
                    <a:pt x="10973" y="8848"/>
                    <a:pt x="10458" y="9395"/>
                    <a:pt x="9911" y="9910"/>
                  </a:cubicBezTo>
                  <a:cubicBezTo>
                    <a:pt x="9364" y="10457"/>
                    <a:pt x="8849" y="11004"/>
                    <a:pt x="8302" y="11648"/>
                  </a:cubicBezTo>
                  <a:cubicBezTo>
                    <a:pt x="8045" y="11937"/>
                    <a:pt x="7627" y="12323"/>
                    <a:pt x="7369" y="12741"/>
                  </a:cubicBezTo>
                  <a:cubicBezTo>
                    <a:pt x="6565" y="13675"/>
                    <a:pt x="5760" y="14736"/>
                    <a:pt x="5085" y="15959"/>
                  </a:cubicBezTo>
                  <a:cubicBezTo>
                    <a:pt x="4827" y="16345"/>
                    <a:pt x="4699" y="16635"/>
                    <a:pt x="4409" y="17021"/>
                  </a:cubicBezTo>
                  <a:cubicBezTo>
                    <a:pt x="3894" y="18083"/>
                    <a:pt x="3347" y="19177"/>
                    <a:pt x="2800" y="20238"/>
                  </a:cubicBezTo>
                  <a:cubicBezTo>
                    <a:pt x="2672" y="20657"/>
                    <a:pt x="2543" y="21043"/>
                    <a:pt x="2285" y="21300"/>
                  </a:cubicBezTo>
                  <a:cubicBezTo>
                    <a:pt x="1867" y="22394"/>
                    <a:pt x="1610" y="23456"/>
                    <a:pt x="1191" y="24518"/>
                  </a:cubicBezTo>
                  <a:cubicBezTo>
                    <a:pt x="1191" y="24936"/>
                    <a:pt x="1063" y="25322"/>
                    <a:pt x="934" y="25740"/>
                  </a:cubicBezTo>
                  <a:cubicBezTo>
                    <a:pt x="677" y="26673"/>
                    <a:pt x="516" y="27735"/>
                    <a:pt x="258" y="28958"/>
                  </a:cubicBezTo>
                  <a:cubicBezTo>
                    <a:pt x="258" y="29215"/>
                    <a:pt x="258" y="29633"/>
                    <a:pt x="130" y="30020"/>
                  </a:cubicBezTo>
                  <a:cubicBezTo>
                    <a:pt x="1" y="31242"/>
                    <a:pt x="1" y="32304"/>
                    <a:pt x="1" y="33527"/>
                  </a:cubicBezTo>
                  <a:lnTo>
                    <a:pt x="33785" y="33527"/>
                  </a:lnTo>
                  <a:lnTo>
                    <a:pt x="3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516425" y="3010300"/>
              <a:ext cx="841425" cy="26575"/>
            </a:xfrm>
            <a:custGeom>
              <a:avLst/>
              <a:gdLst/>
              <a:ahLst/>
              <a:cxnLst/>
              <a:rect l="l" t="t" r="r" b="b"/>
              <a:pathLst>
                <a:path w="33657" h="1063" extrusionOk="0">
                  <a:moveTo>
                    <a:pt x="129" y="1"/>
                  </a:moveTo>
                  <a:cubicBezTo>
                    <a:pt x="129" y="258"/>
                    <a:pt x="129" y="676"/>
                    <a:pt x="1" y="1063"/>
                  </a:cubicBezTo>
                  <a:lnTo>
                    <a:pt x="33656" y="1063"/>
                  </a:lnTo>
                  <a:lnTo>
                    <a:pt x="336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536550" y="2899300"/>
              <a:ext cx="821300" cy="30600"/>
            </a:xfrm>
            <a:custGeom>
              <a:avLst/>
              <a:gdLst/>
              <a:ahLst/>
              <a:cxnLst/>
              <a:rect l="l" t="t" r="r" b="b"/>
              <a:pathLst>
                <a:path w="32852" h="1224" extrusionOk="0">
                  <a:moveTo>
                    <a:pt x="257" y="1"/>
                  </a:moveTo>
                  <a:cubicBezTo>
                    <a:pt x="257" y="419"/>
                    <a:pt x="129" y="805"/>
                    <a:pt x="0" y="1223"/>
                  </a:cubicBezTo>
                  <a:lnTo>
                    <a:pt x="32851" y="1223"/>
                  </a:lnTo>
                  <a:lnTo>
                    <a:pt x="32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570325" y="2792325"/>
              <a:ext cx="787525" cy="26575"/>
            </a:xfrm>
            <a:custGeom>
              <a:avLst/>
              <a:gdLst/>
              <a:ahLst/>
              <a:cxnLst/>
              <a:rect l="l" t="t" r="r" b="b"/>
              <a:pathLst>
                <a:path w="31501" h="1063" extrusionOk="0">
                  <a:moveTo>
                    <a:pt x="515" y="0"/>
                  </a:moveTo>
                  <a:cubicBezTo>
                    <a:pt x="387" y="419"/>
                    <a:pt x="258" y="805"/>
                    <a:pt x="0" y="1062"/>
                  </a:cubicBezTo>
                  <a:lnTo>
                    <a:pt x="31500" y="1062"/>
                  </a:lnTo>
                  <a:lnTo>
                    <a:pt x="3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623425" y="2685325"/>
              <a:ext cx="734425" cy="26575"/>
            </a:xfrm>
            <a:custGeom>
              <a:avLst/>
              <a:gdLst/>
              <a:ahLst/>
              <a:cxnLst/>
              <a:rect l="l" t="t" r="r" b="b"/>
              <a:pathLst>
                <a:path w="29377" h="1063" extrusionOk="0">
                  <a:moveTo>
                    <a:pt x="676" y="1"/>
                  </a:moveTo>
                  <a:cubicBezTo>
                    <a:pt x="418" y="387"/>
                    <a:pt x="290" y="677"/>
                    <a:pt x="0" y="1063"/>
                  </a:cubicBezTo>
                  <a:lnTo>
                    <a:pt x="29376" y="1063"/>
                  </a:lnTo>
                  <a:lnTo>
                    <a:pt x="29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697425" y="2577550"/>
              <a:ext cx="660425" cy="27375"/>
            </a:xfrm>
            <a:custGeom>
              <a:avLst/>
              <a:gdLst/>
              <a:ahLst/>
              <a:cxnLst/>
              <a:rect l="l" t="t" r="r" b="b"/>
              <a:pathLst>
                <a:path w="26417" h="1095" extrusionOk="0">
                  <a:moveTo>
                    <a:pt x="933" y="1"/>
                  </a:moveTo>
                  <a:cubicBezTo>
                    <a:pt x="676" y="290"/>
                    <a:pt x="258" y="676"/>
                    <a:pt x="0" y="1094"/>
                  </a:cubicBezTo>
                  <a:lnTo>
                    <a:pt x="26416" y="1094"/>
                  </a:lnTo>
                  <a:lnTo>
                    <a:pt x="26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801175" y="2467350"/>
              <a:ext cx="556675" cy="29775"/>
            </a:xfrm>
            <a:custGeom>
              <a:avLst/>
              <a:gdLst/>
              <a:ahLst/>
              <a:cxnLst/>
              <a:rect l="l" t="t" r="r" b="b"/>
              <a:pathLst>
                <a:path w="22267" h="1191" extrusionOk="0">
                  <a:moveTo>
                    <a:pt x="1352" y="0"/>
                  </a:moveTo>
                  <a:cubicBezTo>
                    <a:pt x="934" y="387"/>
                    <a:pt x="419" y="805"/>
                    <a:pt x="1" y="1191"/>
                  </a:cubicBezTo>
                  <a:lnTo>
                    <a:pt x="22266" y="1191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958850" y="2360375"/>
              <a:ext cx="399000" cy="26550"/>
            </a:xfrm>
            <a:custGeom>
              <a:avLst/>
              <a:gdLst/>
              <a:ahLst/>
              <a:cxnLst/>
              <a:rect l="l" t="t" r="r" b="b"/>
              <a:pathLst>
                <a:path w="15960" h="1062" extrusionOk="0">
                  <a:moveTo>
                    <a:pt x="2285" y="0"/>
                  </a:moveTo>
                  <a:cubicBezTo>
                    <a:pt x="1480" y="386"/>
                    <a:pt x="676" y="644"/>
                    <a:pt x="0" y="1062"/>
                  </a:cubicBezTo>
                  <a:lnTo>
                    <a:pt x="15959" y="1062"/>
                  </a:lnTo>
                  <a:lnTo>
                    <a:pt x="15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33" name="Google Shape;333;p24"/>
          <p:cNvSpPr/>
          <p:nvPr/>
        </p:nvSpPr>
        <p:spPr>
          <a:xfrm rot="-5400000">
            <a:off x="957610" y="716990"/>
            <a:ext cx="1112233" cy="1113300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4" name="Google Shape;334;p24"/>
          <p:cNvGrpSpPr/>
          <p:nvPr/>
        </p:nvGrpSpPr>
        <p:grpSpPr>
          <a:xfrm rot="-5400000">
            <a:off x="637492" y="344306"/>
            <a:ext cx="268133" cy="272433"/>
            <a:chOff x="3375338" y="419625"/>
            <a:chExt cx="201100" cy="204325"/>
          </a:xfrm>
        </p:grpSpPr>
        <p:sp>
          <p:nvSpPr>
            <p:cNvPr id="335" name="Google Shape;335;p24"/>
            <p:cNvSpPr/>
            <p:nvPr/>
          </p:nvSpPr>
          <p:spPr>
            <a:xfrm>
              <a:off x="3375338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6" name="Google Shape;336;p24"/>
            <p:cNvSpPr/>
            <p:nvPr/>
          </p:nvSpPr>
          <p:spPr>
            <a:xfrm>
              <a:off x="3375338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24"/>
            <p:cNvSpPr/>
            <p:nvPr/>
          </p:nvSpPr>
          <p:spPr>
            <a:xfrm>
              <a:off x="3519313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24"/>
            <p:cNvSpPr/>
            <p:nvPr/>
          </p:nvSpPr>
          <p:spPr>
            <a:xfrm>
              <a:off x="3519313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98351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5"/>
          <p:cNvSpPr txBox="1">
            <a:spLocks noGrp="1"/>
          </p:cNvSpPr>
          <p:nvPr>
            <p:ph type="subTitle" idx="1"/>
          </p:nvPr>
        </p:nvSpPr>
        <p:spPr>
          <a:xfrm>
            <a:off x="1721017" y="33175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667"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667">
                <a:latin typeface="Righteous"/>
                <a:ea typeface="Righteous"/>
                <a:cs typeface="Righteous"/>
                <a:sym typeface="Righteou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667">
                <a:latin typeface="Righteous"/>
                <a:ea typeface="Righteous"/>
                <a:cs typeface="Righteous"/>
                <a:sym typeface="Righteou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667">
                <a:latin typeface="Righteous"/>
                <a:ea typeface="Righteous"/>
                <a:cs typeface="Righteous"/>
                <a:sym typeface="Righteou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667">
                <a:latin typeface="Righteous"/>
                <a:ea typeface="Righteous"/>
                <a:cs typeface="Righteous"/>
                <a:sym typeface="Righteou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667">
                <a:latin typeface="Righteous"/>
                <a:ea typeface="Righteous"/>
                <a:cs typeface="Righteous"/>
                <a:sym typeface="Righteou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667">
                <a:latin typeface="Righteous"/>
                <a:ea typeface="Righteous"/>
                <a:cs typeface="Righteous"/>
                <a:sym typeface="Righteou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667">
                <a:latin typeface="Righteous"/>
                <a:ea typeface="Righteous"/>
                <a:cs typeface="Righteous"/>
                <a:sym typeface="Righteou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667"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1" name="Google Shape;341;p25"/>
          <p:cNvSpPr txBox="1">
            <a:spLocks noGrp="1"/>
          </p:cNvSpPr>
          <p:nvPr>
            <p:ph type="subTitle" idx="2"/>
          </p:nvPr>
        </p:nvSpPr>
        <p:spPr>
          <a:xfrm>
            <a:off x="6594184" y="3317533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667"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667">
                <a:latin typeface="Righteous"/>
                <a:ea typeface="Righteous"/>
                <a:cs typeface="Righteous"/>
                <a:sym typeface="Righteou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667">
                <a:latin typeface="Righteous"/>
                <a:ea typeface="Righteous"/>
                <a:cs typeface="Righteous"/>
                <a:sym typeface="Righteou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667">
                <a:latin typeface="Righteous"/>
                <a:ea typeface="Righteous"/>
                <a:cs typeface="Righteous"/>
                <a:sym typeface="Righteou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667">
                <a:latin typeface="Righteous"/>
                <a:ea typeface="Righteous"/>
                <a:cs typeface="Righteous"/>
                <a:sym typeface="Righteou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667">
                <a:latin typeface="Righteous"/>
                <a:ea typeface="Righteous"/>
                <a:cs typeface="Righteous"/>
                <a:sym typeface="Righteou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667">
                <a:latin typeface="Righteous"/>
                <a:ea typeface="Righteous"/>
                <a:cs typeface="Righteous"/>
                <a:sym typeface="Righteou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667">
                <a:latin typeface="Righteous"/>
                <a:ea typeface="Righteous"/>
                <a:cs typeface="Righteous"/>
                <a:sym typeface="Righteou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ighteous"/>
              <a:buNone/>
              <a:defRPr sz="2667"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2" name="Google Shape;342;p25"/>
          <p:cNvSpPr txBox="1">
            <a:spLocks noGrp="1"/>
          </p:cNvSpPr>
          <p:nvPr>
            <p:ph type="subTitle" idx="3"/>
          </p:nvPr>
        </p:nvSpPr>
        <p:spPr>
          <a:xfrm>
            <a:off x="1721017" y="4136233"/>
            <a:ext cx="3876800" cy="15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3" name="Google Shape;343;p25"/>
          <p:cNvSpPr txBox="1">
            <a:spLocks noGrp="1"/>
          </p:cNvSpPr>
          <p:nvPr>
            <p:ph type="subTitle" idx="4"/>
          </p:nvPr>
        </p:nvSpPr>
        <p:spPr>
          <a:xfrm>
            <a:off x="6594184" y="4136233"/>
            <a:ext cx="3876800" cy="15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4" name="Google Shape;344;p25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45" name="Google Shape;345;p25"/>
          <p:cNvGrpSpPr/>
          <p:nvPr/>
        </p:nvGrpSpPr>
        <p:grpSpPr>
          <a:xfrm rot="10800000" flipH="1">
            <a:off x="11238517" y="5397487"/>
            <a:ext cx="3117200" cy="747183"/>
            <a:chOff x="6135125" y="2934550"/>
            <a:chExt cx="2337900" cy="701975"/>
          </a:xfrm>
        </p:grpSpPr>
        <p:sp>
          <p:nvSpPr>
            <p:cNvPr id="346" name="Google Shape;346;p25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25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25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25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2" name="Google Shape;352;p25"/>
          <p:cNvSpPr/>
          <p:nvPr/>
        </p:nvSpPr>
        <p:spPr>
          <a:xfrm rot="10800000" flipH="1">
            <a:off x="406517" y="5590151"/>
            <a:ext cx="553467" cy="554500"/>
          </a:xfrm>
          <a:custGeom>
            <a:avLst/>
            <a:gdLst/>
            <a:ahLst/>
            <a:cxnLst/>
            <a:rect l="l" t="t" r="r" b="b"/>
            <a:pathLst>
              <a:path w="16604" h="16635" extrusionOk="0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3" name="Google Shape;353;p25"/>
          <p:cNvSpPr/>
          <p:nvPr/>
        </p:nvSpPr>
        <p:spPr>
          <a:xfrm>
            <a:off x="10571000" y="1647009"/>
            <a:ext cx="553467" cy="554500"/>
          </a:xfrm>
          <a:custGeom>
            <a:avLst/>
            <a:gdLst/>
            <a:ahLst/>
            <a:cxnLst/>
            <a:rect l="l" t="t" r="r" b="b"/>
            <a:pathLst>
              <a:path w="16604" h="16635" extrusionOk="0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4" name="Google Shape;354;p25"/>
          <p:cNvSpPr/>
          <p:nvPr/>
        </p:nvSpPr>
        <p:spPr>
          <a:xfrm>
            <a:off x="10565667" y="512275"/>
            <a:ext cx="1117567" cy="1130467"/>
          </a:xfrm>
          <a:custGeom>
            <a:avLst/>
            <a:gdLst/>
            <a:ahLst/>
            <a:cxnLst/>
            <a:rect l="l" t="t" r="r" b="b"/>
            <a:pathLst>
              <a:path w="33527" h="33914" extrusionOk="0">
                <a:moveTo>
                  <a:pt x="0" y="1"/>
                </a:moveTo>
                <a:lnTo>
                  <a:pt x="0" y="33914"/>
                </a:lnTo>
                <a:cubicBezTo>
                  <a:pt x="9138" y="33785"/>
                  <a:pt x="17568" y="30020"/>
                  <a:pt x="23617" y="23971"/>
                </a:cubicBezTo>
                <a:cubicBezTo>
                  <a:pt x="29634" y="17826"/>
                  <a:pt x="33527" y="9364"/>
                  <a:pt x="335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893328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6"/>
          <p:cNvSpPr txBox="1">
            <a:spLocks noGrp="1"/>
          </p:cNvSpPr>
          <p:nvPr>
            <p:ph type="title"/>
          </p:nvPr>
        </p:nvSpPr>
        <p:spPr>
          <a:xfrm>
            <a:off x="960000" y="3822884"/>
            <a:ext cx="3115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0">
                <a:solidFill>
                  <a:srgbClr val="FFFEFC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7" name="Google Shape;357;p26"/>
          <p:cNvSpPr txBox="1">
            <a:spLocks noGrp="1"/>
          </p:cNvSpPr>
          <p:nvPr>
            <p:ph type="subTitle" idx="1"/>
          </p:nvPr>
        </p:nvSpPr>
        <p:spPr>
          <a:xfrm>
            <a:off x="960000" y="4401767"/>
            <a:ext cx="3115200" cy="9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26"/>
          <p:cNvSpPr txBox="1">
            <a:spLocks noGrp="1"/>
          </p:cNvSpPr>
          <p:nvPr>
            <p:ph type="title" idx="2"/>
          </p:nvPr>
        </p:nvSpPr>
        <p:spPr>
          <a:xfrm>
            <a:off x="4538400" y="3822933"/>
            <a:ext cx="3115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9" name="Google Shape;359;p26"/>
          <p:cNvSpPr txBox="1">
            <a:spLocks noGrp="1"/>
          </p:cNvSpPr>
          <p:nvPr>
            <p:ph type="subTitle" idx="3"/>
          </p:nvPr>
        </p:nvSpPr>
        <p:spPr>
          <a:xfrm>
            <a:off x="4538400" y="4401816"/>
            <a:ext cx="3115200" cy="9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0" name="Google Shape;360;p26"/>
          <p:cNvSpPr txBox="1">
            <a:spLocks noGrp="1"/>
          </p:cNvSpPr>
          <p:nvPr>
            <p:ph type="title" idx="4"/>
          </p:nvPr>
        </p:nvSpPr>
        <p:spPr>
          <a:xfrm>
            <a:off x="8116800" y="3822917"/>
            <a:ext cx="3115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1" name="Google Shape;361;p26"/>
          <p:cNvSpPr txBox="1">
            <a:spLocks noGrp="1"/>
          </p:cNvSpPr>
          <p:nvPr>
            <p:ph type="subTitle" idx="5"/>
          </p:nvPr>
        </p:nvSpPr>
        <p:spPr>
          <a:xfrm>
            <a:off x="8116800" y="4401800"/>
            <a:ext cx="3115200" cy="9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2" name="Google Shape;362;p26"/>
          <p:cNvSpPr txBox="1">
            <a:spLocks noGrp="1"/>
          </p:cNvSpPr>
          <p:nvPr>
            <p:ph type="title" idx="6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63" name="Google Shape;363;p26"/>
          <p:cNvSpPr/>
          <p:nvPr/>
        </p:nvSpPr>
        <p:spPr>
          <a:xfrm>
            <a:off x="11232000" y="5942851"/>
            <a:ext cx="553467" cy="554500"/>
          </a:xfrm>
          <a:custGeom>
            <a:avLst/>
            <a:gdLst/>
            <a:ahLst/>
            <a:cxnLst/>
            <a:rect l="l" t="t" r="r" b="b"/>
            <a:pathLst>
              <a:path w="16604" h="16635" extrusionOk="0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64" name="Google Shape;364;p26"/>
          <p:cNvSpPr/>
          <p:nvPr/>
        </p:nvSpPr>
        <p:spPr>
          <a:xfrm rot="10800000">
            <a:off x="461851" y="5762034"/>
            <a:ext cx="1112233" cy="1113300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65" name="Google Shape;365;p26"/>
          <p:cNvGrpSpPr/>
          <p:nvPr/>
        </p:nvGrpSpPr>
        <p:grpSpPr>
          <a:xfrm rot="10800000">
            <a:off x="461851" y="5414001"/>
            <a:ext cx="268133" cy="272433"/>
            <a:chOff x="3375338" y="419625"/>
            <a:chExt cx="201100" cy="204325"/>
          </a:xfrm>
        </p:grpSpPr>
        <p:sp>
          <p:nvSpPr>
            <p:cNvPr id="366" name="Google Shape;366;p26"/>
            <p:cNvSpPr/>
            <p:nvPr/>
          </p:nvSpPr>
          <p:spPr>
            <a:xfrm>
              <a:off x="3375338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26"/>
            <p:cNvSpPr/>
            <p:nvPr/>
          </p:nvSpPr>
          <p:spPr>
            <a:xfrm>
              <a:off x="3375338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26"/>
            <p:cNvSpPr/>
            <p:nvPr/>
          </p:nvSpPr>
          <p:spPr>
            <a:xfrm>
              <a:off x="3519313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9" name="Google Shape;369;p26"/>
            <p:cNvSpPr/>
            <p:nvPr/>
          </p:nvSpPr>
          <p:spPr>
            <a:xfrm>
              <a:off x="3519313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0" name="Google Shape;370;p26"/>
          <p:cNvGrpSpPr/>
          <p:nvPr/>
        </p:nvGrpSpPr>
        <p:grpSpPr>
          <a:xfrm>
            <a:off x="-2157200" y="721549"/>
            <a:ext cx="3117200" cy="747183"/>
            <a:chOff x="6135125" y="2934550"/>
            <a:chExt cx="2337900" cy="701975"/>
          </a:xfrm>
        </p:grpSpPr>
        <p:sp>
          <p:nvSpPr>
            <p:cNvPr id="371" name="Google Shape;371;p26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2" name="Google Shape;372;p26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26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4" name="Google Shape;374;p26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26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26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112756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 txBox="1">
            <a:spLocks noGrp="1"/>
          </p:cNvSpPr>
          <p:nvPr>
            <p:ph type="title"/>
          </p:nvPr>
        </p:nvSpPr>
        <p:spPr>
          <a:xfrm>
            <a:off x="1099899" y="4106405"/>
            <a:ext cx="293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9" name="Google Shape;379;p27"/>
          <p:cNvSpPr txBox="1">
            <a:spLocks noGrp="1"/>
          </p:cNvSpPr>
          <p:nvPr>
            <p:ph type="subTitle" idx="1"/>
          </p:nvPr>
        </p:nvSpPr>
        <p:spPr>
          <a:xfrm>
            <a:off x="4629401" y="3708365"/>
            <a:ext cx="29332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0" name="Google Shape;380;p27"/>
          <p:cNvSpPr txBox="1">
            <a:spLocks noGrp="1"/>
          </p:cNvSpPr>
          <p:nvPr>
            <p:ph type="title" idx="2"/>
          </p:nvPr>
        </p:nvSpPr>
        <p:spPr>
          <a:xfrm>
            <a:off x="4629200" y="3231099"/>
            <a:ext cx="293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1" name="Google Shape;381;p27"/>
          <p:cNvSpPr txBox="1">
            <a:spLocks noGrp="1"/>
          </p:cNvSpPr>
          <p:nvPr>
            <p:ph type="subTitle" idx="3"/>
          </p:nvPr>
        </p:nvSpPr>
        <p:spPr>
          <a:xfrm>
            <a:off x="1099900" y="4583672"/>
            <a:ext cx="29332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2" name="Google Shape;382;p27"/>
          <p:cNvSpPr txBox="1">
            <a:spLocks noGrp="1"/>
          </p:cNvSpPr>
          <p:nvPr>
            <p:ph type="title" idx="4"/>
          </p:nvPr>
        </p:nvSpPr>
        <p:spPr>
          <a:xfrm>
            <a:off x="8282800" y="4106405"/>
            <a:ext cx="2783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3" name="Google Shape;383;p27"/>
          <p:cNvSpPr txBox="1">
            <a:spLocks noGrp="1"/>
          </p:cNvSpPr>
          <p:nvPr>
            <p:ph type="subTitle" idx="5"/>
          </p:nvPr>
        </p:nvSpPr>
        <p:spPr>
          <a:xfrm>
            <a:off x="8158900" y="4583672"/>
            <a:ext cx="2933200" cy="11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4" name="Google Shape;384;p27"/>
          <p:cNvSpPr/>
          <p:nvPr/>
        </p:nvSpPr>
        <p:spPr>
          <a:xfrm rot="5400000">
            <a:off x="10214649" y="-54"/>
            <a:ext cx="986987" cy="987929"/>
          </a:xfrm>
          <a:custGeom>
            <a:avLst/>
            <a:gdLst/>
            <a:ahLst/>
            <a:cxnLst/>
            <a:rect l="l" t="t" r="r" b="b"/>
            <a:pathLst>
              <a:path w="33495" h="33527" extrusionOk="0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lnTo>
                  <a:pt x="334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5" name="Google Shape;385;p27"/>
          <p:cNvSpPr/>
          <p:nvPr/>
        </p:nvSpPr>
        <p:spPr>
          <a:xfrm rot="5400000">
            <a:off x="10850324" y="213742"/>
            <a:ext cx="173529" cy="173529"/>
          </a:xfrm>
          <a:custGeom>
            <a:avLst/>
            <a:gdLst/>
            <a:ahLst/>
            <a:cxnLst/>
            <a:rect l="l" t="t" r="r" b="b"/>
            <a:pathLst>
              <a:path w="5889" h="5889" extrusionOk="0">
                <a:moveTo>
                  <a:pt x="2929" y="0"/>
                </a:moveTo>
                <a:cubicBezTo>
                  <a:pt x="1320" y="0"/>
                  <a:pt x="1" y="1319"/>
                  <a:pt x="1" y="2928"/>
                </a:cubicBezTo>
                <a:cubicBezTo>
                  <a:pt x="1" y="4537"/>
                  <a:pt x="1320" y="5888"/>
                  <a:pt x="2929" y="5888"/>
                </a:cubicBezTo>
                <a:cubicBezTo>
                  <a:pt x="4698" y="5888"/>
                  <a:pt x="5889" y="4537"/>
                  <a:pt x="5889" y="2928"/>
                </a:cubicBezTo>
                <a:cubicBezTo>
                  <a:pt x="5889" y="1319"/>
                  <a:pt x="4698" y="0"/>
                  <a:pt x="29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6" name="Google Shape;386;p27"/>
          <p:cNvSpPr/>
          <p:nvPr/>
        </p:nvSpPr>
        <p:spPr>
          <a:xfrm rot="5400000">
            <a:off x="10392386" y="213742"/>
            <a:ext cx="173529" cy="173529"/>
          </a:xfrm>
          <a:custGeom>
            <a:avLst/>
            <a:gdLst/>
            <a:ahLst/>
            <a:cxnLst/>
            <a:rect l="l" t="t" r="r" b="b"/>
            <a:pathLst>
              <a:path w="5889" h="5889" extrusionOk="0">
                <a:moveTo>
                  <a:pt x="2929" y="1"/>
                </a:moveTo>
                <a:cubicBezTo>
                  <a:pt x="1320" y="1"/>
                  <a:pt x="1" y="1352"/>
                  <a:pt x="1" y="2961"/>
                </a:cubicBezTo>
                <a:cubicBezTo>
                  <a:pt x="1" y="4570"/>
                  <a:pt x="1320" y="5889"/>
                  <a:pt x="2929" y="5889"/>
                </a:cubicBezTo>
                <a:cubicBezTo>
                  <a:pt x="4698" y="5889"/>
                  <a:pt x="5889" y="4570"/>
                  <a:pt x="5889" y="2961"/>
                </a:cubicBezTo>
                <a:cubicBezTo>
                  <a:pt x="5889" y="1352"/>
                  <a:pt x="4698" y="1"/>
                  <a:pt x="29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7" name="Google Shape;387;p27"/>
          <p:cNvSpPr/>
          <p:nvPr/>
        </p:nvSpPr>
        <p:spPr>
          <a:xfrm rot="5400000">
            <a:off x="10848423" y="662241"/>
            <a:ext cx="177331" cy="173529"/>
          </a:xfrm>
          <a:custGeom>
            <a:avLst/>
            <a:gdLst/>
            <a:ahLst/>
            <a:cxnLst/>
            <a:rect l="l" t="t" r="r" b="b"/>
            <a:pathLst>
              <a:path w="6018" h="5889" extrusionOk="0">
                <a:moveTo>
                  <a:pt x="2928" y="0"/>
                </a:moveTo>
                <a:cubicBezTo>
                  <a:pt x="1319" y="0"/>
                  <a:pt x="0" y="1319"/>
                  <a:pt x="0" y="2928"/>
                </a:cubicBezTo>
                <a:cubicBezTo>
                  <a:pt x="0" y="4537"/>
                  <a:pt x="1319" y="5888"/>
                  <a:pt x="2928" y="5888"/>
                </a:cubicBezTo>
                <a:cubicBezTo>
                  <a:pt x="4666" y="5888"/>
                  <a:pt x="6017" y="4537"/>
                  <a:pt x="6017" y="2928"/>
                </a:cubicBezTo>
                <a:cubicBezTo>
                  <a:pt x="6017" y="1319"/>
                  <a:pt x="4666" y="0"/>
                  <a:pt x="2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8" name="Google Shape;388;p27"/>
          <p:cNvSpPr/>
          <p:nvPr/>
        </p:nvSpPr>
        <p:spPr>
          <a:xfrm rot="5400000">
            <a:off x="10390484" y="662241"/>
            <a:ext cx="177331" cy="173529"/>
          </a:xfrm>
          <a:custGeom>
            <a:avLst/>
            <a:gdLst/>
            <a:ahLst/>
            <a:cxnLst/>
            <a:rect l="l" t="t" r="r" b="b"/>
            <a:pathLst>
              <a:path w="6018" h="5889" extrusionOk="0">
                <a:moveTo>
                  <a:pt x="2928" y="1"/>
                </a:moveTo>
                <a:cubicBezTo>
                  <a:pt x="1319" y="1"/>
                  <a:pt x="0" y="1352"/>
                  <a:pt x="0" y="2961"/>
                </a:cubicBezTo>
                <a:cubicBezTo>
                  <a:pt x="0" y="4570"/>
                  <a:pt x="1319" y="5889"/>
                  <a:pt x="2928" y="5889"/>
                </a:cubicBezTo>
                <a:cubicBezTo>
                  <a:pt x="4666" y="5889"/>
                  <a:pt x="6017" y="4570"/>
                  <a:pt x="6017" y="2961"/>
                </a:cubicBezTo>
                <a:cubicBezTo>
                  <a:pt x="6017" y="1352"/>
                  <a:pt x="4666" y="1"/>
                  <a:pt x="29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9" name="Google Shape;389;p27"/>
          <p:cNvSpPr/>
          <p:nvPr/>
        </p:nvSpPr>
        <p:spPr>
          <a:xfrm rot="10800000">
            <a:off x="11200277" y="-1"/>
            <a:ext cx="991731" cy="987929"/>
          </a:xfrm>
          <a:custGeom>
            <a:avLst/>
            <a:gdLst/>
            <a:ahLst/>
            <a:cxnLst/>
            <a:rect l="l" t="t" r="r" b="b"/>
            <a:pathLst>
              <a:path w="33656" h="33527" extrusionOk="0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0" name="Google Shape;390;p27"/>
          <p:cNvSpPr/>
          <p:nvPr/>
        </p:nvSpPr>
        <p:spPr>
          <a:xfrm>
            <a:off x="11200193" y="-1"/>
            <a:ext cx="991731" cy="987929"/>
          </a:xfrm>
          <a:custGeom>
            <a:avLst/>
            <a:gdLst/>
            <a:ahLst/>
            <a:cxnLst/>
            <a:rect l="l" t="t" r="r" b="b"/>
            <a:pathLst>
              <a:path w="33656" h="33527" extrusionOk="0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1" name="Google Shape;391;p27"/>
          <p:cNvSpPr/>
          <p:nvPr/>
        </p:nvSpPr>
        <p:spPr>
          <a:xfrm>
            <a:off x="9737501" y="1497118"/>
            <a:ext cx="1112233" cy="1113300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92" name="Google Shape;392;p27"/>
          <p:cNvGrpSpPr/>
          <p:nvPr/>
        </p:nvGrpSpPr>
        <p:grpSpPr>
          <a:xfrm>
            <a:off x="10952667" y="1175385"/>
            <a:ext cx="268133" cy="272433"/>
            <a:chOff x="3375338" y="419625"/>
            <a:chExt cx="201100" cy="204325"/>
          </a:xfrm>
        </p:grpSpPr>
        <p:sp>
          <p:nvSpPr>
            <p:cNvPr id="393" name="Google Shape;393;p27"/>
            <p:cNvSpPr/>
            <p:nvPr/>
          </p:nvSpPr>
          <p:spPr>
            <a:xfrm>
              <a:off x="3375338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3375338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3519313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3519313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7" name="Google Shape;397;p27"/>
          <p:cNvGrpSpPr/>
          <p:nvPr/>
        </p:nvGrpSpPr>
        <p:grpSpPr>
          <a:xfrm rot="10800000" flipH="1">
            <a:off x="-2157216" y="1284003"/>
            <a:ext cx="3117200" cy="747183"/>
            <a:chOff x="6135125" y="2934550"/>
            <a:chExt cx="2337900" cy="701975"/>
          </a:xfrm>
        </p:grpSpPr>
        <p:sp>
          <p:nvSpPr>
            <p:cNvPr id="398" name="Google Shape;398;p27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04" name="Google Shape;404;p27"/>
          <p:cNvSpPr txBox="1">
            <a:spLocks noGrp="1"/>
          </p:cNvSpPr>
          <p:nvPr>
            <p:ph type="title" idx="6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69620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/>
          <p:nvPr/>
        </p:nvSpPr>
        <p:spPr>
          <a:xfrm>
            <a:off x="11204480" y="713350"/>
            <a:ext cx="986987" cy="987929"/>
          </a:xfrm>
          <a:custGeom>
            <a:avLst/>
            <a:gdLst/>
            <a:ahLst/>
            <a:cxnLst/>
            <a:rect l="l" t="t" r="r" b="b"/>
            <a:pathLst>
              <a:path w="33495" h="33527" extrusionOk="0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lnTo>
                  <a:pt x="334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7" name="Google Shape;407;p28"/>
          <p:cNvSpPr/>
          <p:nvPr/>
        </p:nvSpPr>
        <p:spPr>
          <a:xfrm>
            <a:off x="10216483" y="713350"/>
            <a:ext cx="987959" cy="987929"/>
          </a:xfrm>
          <a:custGeom>
            <a:avLst/>
            <a:gdLst/>
            <a:ahLst/>
            <a:cxnLst/>
            <a:rect l="l" t="t" r="r" b="b"/>
            <a:pathLst>
              <a:path w="33528" h="33527" extrusionOk="0">
                <a:moveTo>
                  <a:pt x="0" y="0"/>
                </a:moveTo>
                <a:lnTo>
                  <a:pt x="0" y="33527"/>
                </a:lnTo>
                <a:lnTo>
                  <a:pt x="33527" y="33527"/>
                </a:lnTo>
                <a:lnTo>
                  <a:pt x="335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8" name="Google Shape;408;p28"/>
          <p:cNvSpPr/>
          <p:nvPr/>
        </p:nvSpPr>
        <p:spPr>
          <a:xfrm>
            <a:off x="11417805" y="891605"/>
            <a:ext cx="173529" cy="173529"/>
          </a:xfrm>
          <a:custGeom>
            <a:avLst/>
            <a:gdLst/>
            <a:ahLst/>
            <a:cxnLst/>
            <a:rect l="l" t="t" r="r" b="b"/>
            <a:pathLst>
              <a:path w="5889" h="5889" extrusionOk="0">
                <a:moveTo>
                  <a:pt x="2929" y="0"/>
                </a:moveTo>
                <a:cubicBezTo>
                  <a:pt x="1320" y="0"/>
                  <a:pt x="1" y="1319"/>
                  <a:pt x="1" y="2928"/>
                </a:cubicBezTo>
                <a:cubicBezTo>
                  <a:pt x="1" y="4537"/>
                  <a:pt x="1320" y="5888"/>
                  <a:pt x="2929" y="5888"/>
                </a:cubicBezTo>
                <a:cubicBezTo>
                  <a:pt x="4698" y="5888"/>
                  <a:pt x="5889" y="4537"/>
                  <a:pt x="5889" y="2928"/>
                </a:cubicBezTo>
                <a:cubicBezTo>
                  <a:pt x="5889" y="1319"/>
                  <a:pt x="4698" y="0"/>
                  <a:pt x="29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09" name="Google Shape;409;p28"/>
          <p:cNvSpPr/>
          <p:nvPr/>
        </p:nvSpPr>
        <p:spPr>
          <a:xfrm>
            <a:off x="11417805" y="1349542"/>
            <a:ext cx="173529" cy="173529"/>
          </a:xfrm>
          <a:custGeom>
            <a:avLst/>
            <a:gdLst/>
            <a:ahLst/>
            <a:cxnLst/>
            <a:rect l="l" t="t" r="r" b="b"/>
            <a:pathLst>
              <a:path w="5889" h="5889" extrusionOk="0">
                <a:moveTo>
                  <a:pt x="2929" y="1"/>
                </a:moveTo>
                <a:cubicBezTo>
                  <a:pt x="1320" y="1"/>
                  <a:pt x="1" y="1352"/>
                  <a:pt x="1" y="2961"/>
                </a:cubicBezTo>
                <a:cubicBezTo>
                  <a:pt x="1" y="4570"/>
                  <a:pt x="1320" y="5889"/>
                  <a:pt x="2929" y="5889"/>
                </a:cubicBezTo>
                <a:cubicBezTo>
                  <a:pt x="4698" y="5889"/>
                  <a:pt x="5889" y="4570"/>
                  <a:pt x="5889" y="2961"/>
                </a:cubicBezTo>
                <a:cubicBezTo>
                  <a:pt x="5889" y="1352"/>
                  <a:pt x="4698" y="1"/>
                  <a:pt x="29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0" name="Google Shape;410;p28"/>
          <p:cNvSpPr/>
          <p:nvPr/>
        </p:nvSpPr>
        <p:spPr>
          <a:xfrm>
            <a:off x="11864401" y="891605"/>
            <a:ext cx="177331" cy="173529"/>
          </a:xfrm>
          <a:custGeom>
            <a:avLst/>
            <a:gdLst/>
            <a:ahLst/>
            <a:cxnLst/>
            <a:rect l="l" t="t" r="r" b="b"/>
            <a:pathLst>
              <a:path w="6018" h="5889" extrusionOk="0">
                <a:moveTo>
                  <a:pt x="2928" y="0"/>
                </a:moveTo>
                <a:cubicBezTo>
                  <a:pt x="1319" y="0"/>
                  <a:pt x="0" y="1319"/>
                  <a:pt x="0" y="2928"/>
                </a:cubicBezTo>
                <a:cubicBezTo>
                  <a:pt x="0" y="4537"/>
                  <a:pt x="1319" y="5888"/>
                  <a:pt x="2928" y="5888"/>
                </a:cubicBezTo>
                <a:cubicBezTo>
                  <a:pt x="4666" y="5888"/>
                  <a:pt x="6017" y="4537"/>
                  <a:pt x="6017" y="2928"/>
                </a:cubicBezTo>
                <a:cubicBezTo>
                  <a:pt x="6017" y="1319"/>
                  <a:pt x="4666" y="0"/>
                  <a:pt x="2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1" name="Google Shape;411;p28"/>
          <p:cNvSpPr/>
          <p:nvPr/>
        </p:nvSpPr>
        <p:spPr>
          <a:xfrm>
            <a:off x="11864401" y="1349542"/>
            <a:ext cx="177331" cy="173529"/>
          </a:xfrm>
          <a:custGeom>
            <a:avLst/>
            <a:gdLst/>
            <a:ahLst/>
            <a:cxnLst/>
            <a:rect l="l" t="t" r="r" b="b"/>
            <a:pathLst>
              <a:path w="6018" h="5889" extrusionOk="0">
                <a:moveTo>
                  <a:pt x="2928" y="1"/>
                </a:moveTo>
                <a:cubicBezTo>
                  <a:pt x="1319" y="1"/>
                  <a:pt x="0" y="1352"/>
                  <a:pt x="0" y="2961"/>
                </a:cubicBezTo>
                <a:cubicBezTo>
                  <a:pt x="0" y="4570"/>
                  <a:pt x="1319" y="5889"/>
                  <a:pt x="2928" y="5889"/>
                </a:cubicBezTo>
                <a:cubicBezTo>
                  <a:pt x="4666" y="5889"/>
                  <a:pt x="6017" y="4570"/>
                  <a:pt x="6017" y="2961"/>
                </a:cubicBezTo>
                <a:cubicBezTo>
                  <a:pt x="6017" y="1352"/>
                  <a:pt x="4666" y="1"/>
                  <a:pt x="29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12" name="Google Shape;412;p28"/>
          <p:cNvSpPr/>
          <p:nvPr/>
        </p:nvSpPr>
        <p:spPr>
          <a:xfrm flipH="1">
            <a:off x="964629" y="723779"/>
            <a:ext cx="1112233" cy="1113300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13" name="Google Shape;413;p28"/>
          <p:cNvGrpSpPr/>
          <p:nvPr/>
        </p:nvGrpSpPr>
        <p:grpSpPr>
          <a:xfrm flipH="1">
            <a:off x="593562" y="402046"/>
            <a:ext cx="268133" cy="272433"/>
            <a:chOff x="3375338" y="419625"/>
            <a:chExt cx="201100" cy="204325"/>
          </a:xfrm>
        </p:grpSpPr>
        <p:sp>
          <p:nvSpPr>
            <p:cNvPr id="414" name="Google Shape;414;p28"/>
            <p:cNvSpPr/>
            <p:nvPr/>
          </p:nvSpPr>
          <p:spPr>
            <a:xfrm>
              <a:off x="3375338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8"/>
            <p:cNvSpPr/>
            <p:nvPr/>
          </p:nvSpPr>
          <p:spPr>
            <a:xfrm>
              <a:off x="3375338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3519313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3519313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8" name="Google Shape;418;p28"/>
          <p:cNvSpPr txBox="1">
            <a:spLocks noGrp="1"/>
          </p:cNvSpPr>
          <p:nvPr>
            <p:ph type="title"/>
          </p:nvPr>
        </p:nvSpPr>
        <p:spPr>
          <a:xfrm>
            <a:off x="2471900" y="2243800"/>
            <a:ext cx="372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9" name="Google Shape;419;p28"/>
          <p:cNvSpPr txBox="1">
            <a:spLocks noGrp="1"/>
          </p:cNvSpPr>
          <p:nvPr>
            <p:ph type="subTitle" idx="1"/>
          </p:nvPr>
        </p:nvSpPr>
        <p:spPr>
          <a:xfrm>
            <a:off x="2471900" y="2822633"/>
            <a:ext cx="3586400" cy="10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0" name="Google Shape;420;p28"/>
          <p:cNvSpPr txBox="1">
            <a:spLocks noGrp="1"/>
          </p:cNvSpPr>
          <p:nvPr>
            <p:ph type="title" idx="2"/>
          </p:nvPr>
        </p:nvSpPr>
        <p:spPr>
          <a:xfrm>
            <a:off x="7652100" y="2243800"/>
            <a:ext cx="358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1" name="Google Shape;421;p28"/>
          <p:cNvSpPr txBox="1">
            <a:spLocks noGrp="1"/>
          </p:cNvSpPr>
          <p:nvPr>
            <p:ph type="subTitle" idx="3"/>
          </p:nvPr>
        </p:nvSpPr>
        <p:spPr>
          <a:xfrm>
            <a:off x="7652133" y="2822633"/>
            <a:ext cx="3586400" cy="10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2" name="Google Shape;422;p28"/>
          <p:cNvSpPr txBox="1">
            <a:spLocks noGrp="1"/>
          </p:cNvSpPr>
          <p:nvPr>
            <p:ph type="title" idx="4"/>
          </p:nvPr>
        </p:nvSpPr>
        <p:spPr>
          <a:xfrm>
            <a:off x="2471900" y="4076404"/>
            <a:ext cx="372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3" name="Google Shape;423;p28"/>
          <p:cNvSpPr txBox="1">
            <a:spLocks noGrp="1"/>
          </p:cNvSpPr>
          <p:nvPr>
            <p:ph type="subTitle" idx="5"/>
          </p:nvPr>
        </p:nvSpPr>
        <p:spPr>
          <a:xfrm>
            <a:off x="2471900" y="4655237"/>
            <a:ext cx="3586400" cy="10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4" name="Google Shape;424;p28"/>
          <p:cNvSpPr txBox="1">
            <a:spLocks noGrp="1"/>
          </p:cNvSpPr>
          <p:nvPr>
            <p:ph type="title" idx="6"/>
          </p:nvPr>
        </p:nvSpPr>
        <p:spPr>
          <a:xfrm>
            <a:off x="7652100" y="4076404"/>
            <a:ext cx="3586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5" name="Google Shape;425;p28"/>
          <p:cNvSpPr txBox="1">
            <a:spLocks noGrp="1"/>
          </p:cNvSpPr>
          <p:nvPr>
            <p:ph type="subTitle" idx="7"/>
          </p:nvPr>
        </p:nvSpPr>
        <p:spPr>
          <a:xfrm>
            <a:off x="7652133" y="4655237"/>
            <a:ext cx="3586400" cy="10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6" name="Google Shape;426;p28"/>
          <p:cNvSpPr txBox="1">
            <a:spLocks noGrp="1"/>
          </p:cNvSpPr>
          <p:nvPr>
            <p:ph type="title" idx="8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66199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9"/>
          <p:cNvSpPr txBox="1">
            <a:spLocks noGrp="1"/>
          </p:cNvSpPr>
          <p:nvPr>
            <p:ph type="title"/>
          </p:nvPr>
        </p:nvSpPr>
        <p:spPr>
          <a:xfrm>
            <a:off x="960000" y="2662167"/>
            <a:ext cx="3415200" cy="2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9" name="Google Shape;429;p29"/>
          <p:cNvSpPr txBox="1">
            <a:spLocks noGrp="1"/>
          </p:cNvSpPr>
          <p:nvPr>
            <p:ph type="subTitle" idx="1"/>
          </p:nvPr>
        </p:nvSpPr>
        <p:spPr>
          <a:xfrm>
            <a:off x="959733" y="3058000"/>
            <a:ext cx="344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0" name="Google Shape;430;p29"/>
          <p:cNvSpPr txBox="1">
            <a:spLocks noGrp="1"/>
          </p:cNvSpPr>
          <p:nvPr>
            <p:ph type="title" idx="2"/>
          </p:nvPr>
        </p:nvSpPr>
        <p:spPr>
          <a:xfrm>
            <a:off x="4375200" y="2662167"/>
            <a:ext cx="3442000" cy="2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1" name="Google Shape;431;p29"/>
          <p:cNvSpPr txBox="1">
            <a:spLocks noGrp="1"/>
          </p:cNvSpPr>
          <p:nvPr>
            <p:ph type="subTitle" idx="3"/>
          </p:nvPr>
        </p:nvSpPr>
        <p:spPr>
          <a:xfrm>
            <a:off x="7790000" y="3058000"/>
            <a:ext cx="344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2" name="Google Shape;432;p29"/>
          <p:cNvSpPr txBox="1">
            <a:spLocks noGrp="1"/>
          </p:cNvSpPr>
          <p:nvPr>
            <p:ph type="title" idx="4"/>
          </p:nvPr>
        </p:nvSpPr>
        <p:spPr>
          <a:xfrm>
            <a:off x="960000" y="5102333"/>
            <a:ext cx="3415200" cy="2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3" name="Google Shape;433;p29"/>
          <p:cNvSpPr txBox="1">
            <a:spLocks noGrp="1"/>
          </p:cNvSpPr>
          <p:nvPr>
            <p:ph type="subTitle" idx="5"/>
          </p:nvPr>
        </p:nvSpPr>
        <p:spPr>
          <a:xfrm>
            <a:off x="960000" y="5498367"/>
            <a:ext cx="3415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4" name="Google Shape;434;p29"/>
          <p:cNvSpPr txBox="1">
            <a:spLocks noGrp="1"/>
          </p:cNvSpPr>
          <p:nvPr>
            <p:ph type="title" idx="6"/>
          </p:nvPr>
        </p:nvSpPr>
        <p:spPr>
          <a:xfrm>
            <a:off x="4375495" y="5102333"/>
            <a:ext cx="3441600" cy="2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5" name="Google Shape;435;p29"/>
          <p:cNvSpPr txBox="1">
            <a:spLocks noGrp="1"/>
          </p:cNvSpPr>
          <p:nvPr>
            <p:ph type="subTitle" idx="7"/>
          </p:nvPr>
        </p:nvSpPr>
        <p:spPr>
          <a:xfrm>
            <a:off x="4375267" y="5498367"/>
            <a:ext cx="34416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6" name="Google Shape;436;p29"/>
          <p:cNvSpPr txBox="1">
            <a:spLocks noGrp="1"/>
          </p:cNvSpPr>
          <p:nvPr>
            <p:ph type="title" idx="8"/>
          </p:nvPr>
        </p:nvSpPr>
        <p:spPr>
          <a:xfrm>
            <a:off x="7796533" y="2662167"/>
            <a:ext cx="3442000" cy="2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7" name="Google Shape;437;p29"/>
          <p:cNvSpPr txBox="1">
            <a:spLocks noGrp="1"/>
          </p:cNvSpPr>
          <p:nvPr>
            <p:ph type="subTitle" idx="9"/>
          </p:nvPr>
        </p:nvSpPr>
        <p:spPr>
          <a:xfrm>
            <a:off x="4375251" y="3058000"/>
            <a:ext cx="3442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8" name="Google Shape;438;p29"/>
          <p:cNvSpPr txBox="1">
            <a:spLocks noGrp="1"/>
          </p:cNvSpPr>
          <p:nvPr>
            <p:ph type="title" idx="13"/>
          </p:nvPr>
        </p:nvSpPr>
        <p:spPr>
          <a:xfrm>
            <a:off x="7823560" y="5102333"/>
            <a:ext cx="3414800" cy="2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67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9" name="Google Shape;439;p29"/>
          <p:cNvSpPr txBox="1">
            <a:spLocks noGrp="1"/>
          </p:cNvSpPr>
          <p:nvPr>
            <p:ph type="subTitle" idx="14"/>
          </p:nvPr>
        </p:nvSpPr>
        <p:spPr>
          <a:xfrm>
            <a:off x="7823333" y="5498367"/>
            <a:ext cx="3414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0" name="Google Shape;440;p29"/>
          <p:cNvSpPr txBox="1">
            <a:spLocks noGrp="1"/>
          </p:cNvSpPr>
          <p:nvPr>
            <p:ph type="title" idx="15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41" name="Google Shape;441;p29"/>
          <p:cNvSpPr/>
          <p:nvPr/>
        </p:nvSpPr>
        <p:spPr>
          <a:xfrm rot="10800000" flipH="1">
            <a:off x="11065792" y="0"/>
            <a:ext cx="1126200" cy="1116533"/>
          </a:xfrm>
          <a:custGeom>
            <a:avLst/>
            <a:gdLst/>
            <a:ahLst/>
            <a:cxnLst/>
            <a:rect l="l" t="t" r="r" b="b"/>
            <a:pathLst>
              <a:path w="33786" h="33496" extrusionOk="0">
                <a:moveTo>
                  <a:pt x="1" y="1"/>
                </a:moveTo>
                <a:cubicBezTo>
                  <a:pt x="1" y="9235"/>
                  <a:pt x="3733" y="17536"/>
                  <a:pt x="9911" y="23585"/>
                </a:cubicBezTo>
                <a:cubicBezTo>
                  <a:pt x="15960" y="29763"/>
                  <a:pt x="24390" y="33495"/>
                  <a:pt x="33785" y="33495"/>
                </a:cubicBezTo>
                <a:lnTo>
                  <a:pt x="337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42" name="Google Shape;442;p29"/>
          <p:cNvGrpSpPr/>
          <p:nvPr/>
        </p:nvGrpSpPr>
        <p:grpSpPr>
          <a:xfrm rot="10800000" flipH="1">
            <a:off x="11065792" y="1116501"/>
            <a:ext cx="1126200" cy="1117567"/>
            <a:chOff x="513200" y="2286375"/>
            <a:chExt cx="844650" cy="838175"/>
          </a:xfrm>
        </p:grpSpPr>
        <p:sp>
          <p:nvSpPr>
            <p:cNvPr id="443" name="Google Shape;443;p29"/>
            <p:cNvSpPr/>
            <p:nvPr/>
          </p:nvSpPr>
          <p:spPr>
            <a:xfrm>
              <a:off x="513200" y="2286375"/>
              <a:ext cx="844650" cy="838175"/>
            </a:xfrm>
            <a:custGeom>
              <a:avLst/>
              <a:gdLst/>
              <a:ahLst/>
              <a:cxnLst/>
              <a:rect l="l" t="t" r="r" b="b"/>
              <a:pathLst>
                <a:path w="33786" h="33527" extrusionOk="0">
                  <a:moveTo>
                    <a:pt x="33785" y="0"/>
                  </a:moveTo>
                  <a:cubicBezTo>
                    <a:pt x="28959" y="0"/>
                    <a:pt x="24261" y="1062"/>
                    <a:pt x="20111" y="2960"/>
                  </a:cubicBezTo>
                  <a:cubicBezTo>
                    <a:pt x="19306" y="3346"/>
                    <a:pt x="18502" y="3604"/>
                    <a:pt x="17826" y="4022"/>
                  </a:cubicBezTo>
                  <a:cubicBezTo>
                    <a:pt x="16089" y="4955"/>
                    <a:pt x="14351" y="6017"/>
                    <a:pt x="12871" y="7239"/>
                  </a:cubicBezTo>
                  <a:cubicBezTo>
                    <a:pt x="12453" y="7626"/>
                    <a:pt x="11938" y="8044"/>
                    <a:pt x="11520" y="8430"/>
                  </a:cubicBezTo>
                  <a:cubicBezTo>
                    <a:pt x="10973" y="8848"/>
                    <a:pt x="10458" y="9395"/>
                    <a:pt x="9911" y="9910"/>
                  </a:cubicBezTo>
                  <a:cubicBezTo>
                    <a:pt x="9364" y="10457"/>
                    <a:pt x="8849" y="11004"/>
                    <a:pt x="8302" y="11648"/>
                  </a:cubicBezTo>
                  <a:cubicBezTo>
                    <a:pt x="8045" y="11937"/>
                    <a:pt x="7627" y="12323"/>
                    <a:pt x="7369" y="12741"/>
                  </a:cubicBezTo>
                  <a:cubicBezTo>
                    <a:pt x="6565" y="13675"/>
                    <a:pt x="5760" y="14736"/>
                    <a:pt x="5085" y="15959"/>
                  </a:cubicBezTo>
                  <a:cubicBezTo>
                    <a:pt x="4827" y="16345"/>
                    <a:pt x="4699" y="16635"/>
                    <a:pt x="4409" y="17021"/>
                  </a:cubicBezTo>
                  <a:cubicBezTo>
                    <a:pt x="3894" y="18083"/>
                    <a:pt x="3347" y="19177"/>
                    <a:pt x="2800" y="20238"/>
                  </a:cubicBezTo>
                  <a:cubicBezTo>
                    <a:pt x="2672" y="20657"/>
                    <a:pt x="2543" y="21043"/>
                    <a:pt x="2285" y="21300"/>
                  </a:cubicBezTo>
                  <a:cubicBezTo>
                    <a:pt x="1867" y="22394"/>
                    <a:pt x="1610" y="23456"/>
                    <a:pt x="1191" y="24518"/>
                  </a:cubicBezTo>
                  <a:cubicBezTo>
                    <a:pt x="1191" y="24936"/>
                    <a:pt x="1063" y="25322"/>
                    <a:pt x="934" y="25740"/>
                  </a:cubicBezTo>
                  <a:cubicBezTo>
                    <a:pt x="677" y="26673"/>
                    <a:pt x="516" y="27735"/>
                    <a:pt x="258" y="28958"/>
                  </a:cubicBezTo>
                  <a:cubicBezTo>
                    <a:pt x="258" y="29215"/>
                    <a:pt x="258" y="29633"/>
                    <a:pt x="130" y="30020"/>
                  </a:cubicBezTo>
                  <a:cubicBezTo>
                    <a:pt x="1" y="31242"/>
                    <a:pt x="1" y="32304"/>
                    <a:pt x="1" y="33527"/>
                  </a:cubicBezTo>
                  <a:lnTo>
                    <a:pt x="33785" y="33527"/>
                  </a:lnTo>
                  <a:lnTo>
                    <a:pt x="3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516425" y="3010300"/>
              <a:ext cx="841425" cy="26575"/>
            </a:xfrm>
            <a:custGeom>
              <a:avLst/>
              <a:gdLst/>
              <a:ahLst/>
              <a:cxnLst/>
              <a:rect l="l" t="t" r="r" b="b"/>
              <a:pathLst>
                <a:path w="33657" h="1063" extrusionOk="0">
                  <a:moveTo>
                    <a:pt x="129" y="1"/>
                  </a:moveTo>
                  <a:cubicBezTo>
                    <a:pt x="129" y="258"/>
                    <a:pt x="129" y="676"/>
                    <a:pt x="1" y="1063"/>
                  </a:cubicBezTo>
                  <a:lnTo>
                    <a:pt x="33656" y="1063"/>
                  </a:lnTo>
                  <a:lnTo>
                    <a:pt x="336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9"/>
            <p:cNvSpPr/>
            <p:nvPr/>
          </p:nvSpPr>
          <p:spPr>
            <a:xfrm>
              <a:off x="536550" y="2899300"/>
              <a:ext cx="821300" cy="30600"/>
            </a:xfrm>
            <a:custGeom>
              <a:avLst/>
              <a:gdLst/>
              <a:ahLst/>
              <a:cxnLst/>
              <a:rect l="l" t="t" r="r" b="b"/>
              <a:pathLst>
                <a:path w="32852" h="1224" extrusionOk="0">
                  <a:moveTo>
                    <a:pt x="257" y="1"/>
                  </a:moveTo>
                  <a:cubicBezTo>
                    <a:pt x="257" y="419"/>
                    <a:pt x="129" y="805"/>
                    <a:pt x="0" y="1223"/>
                  </a:cubicBezTo>
                  <a:lnTo>
                    <a:pt x="32851" y="1223"/>
                  </a:lnTo>
                  <a:lnTo>
                    <a:pt x="32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9"/>
            <p:cNvSpPr/>
            <p:nvPr/>
          </p:nvSpPr>
          <p:spPr>
            <a:xfrm>
              <a:off x="570325" y="2792325"/>
              <a:ext cx="787525" cy="26575"/>
            </a:xfrm>
            <a:custGeom>
              <a:avLst/>
              <a:gdLst/>
              <a:ahLst/>
              <a:cxnLst/>
              <a:rect l="l" t="t" r="r" b="b"/>
              <a:pathLst>
                <a:path w="31501" h="1063" extrusionOk="0">
                  <a:moveTo>
                    <a:pt x="515" y="0"/>
                  </a:moveTo>
                  <a:cubicBezTo>
                    <a:pt x="387" y="419"/>
                    <a:pt x="258" y="805"/>
                    <a:pt x="0" y="1062"/>
                  </a:cubicBezTo>
                  <a:lnTo>
                    <a:pt x="31500" y="1062"/>
                  </a:lnTo>
                  <a:lnTo>
                    <a:pt x="3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623425" y="2685325"/>
              <a:ext cx="734425" cy="26575"/>
            </a:xfrm>
            <a:custGeom>
              <a:avLst/>
              <a:gdLst/>
              <a:ahLst/>
              <a:cxnLst/>
              <a:rect l="l" t="t" r="r" b="b"/>
              <a:pathLst>
                <a:path w="29377" h="1063" extrusionOk="0">
                  <a:moveTo>
                    <a:pt x="676" y="1"/>
                  </a:moveTo>
                  <a:cubicBezTo>
                    <a:pt x="418" y="387"/>
                    <a:pt x="290" y="677"/>
                    <a:pt x="0" y="1063"/>
                  </a:cubicBezTo>
                  <a:lnTo>
                    <a:pt x="29376" y="1063"/>
                  </a:lnTo>
                  <a:lnTo>
                    <a:pt x="29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697425" y="2577550"/>
              <a:ext cx="660425" cy="27375"/>
            </a:xfrm>
            <a:custGeom>
              <a:avLst/>
              <a:gdLst/>
              <a:ahLst/>
              <a:cxnLst/>
              <a:rect l="l" t="t" r="r" b="b"/>
              <a:pathLst>
                <a:path w="26417" h="1095" extrusionOk="0">
                  <a:moveTo>
                    <a:pt x="933" y="1"/>
                  </a:moveTo>
                  <a:cubicBezTo>
                    <a:pt x="676" y="290"/>
                    <a:pt x="258" y="676"/>
                    <a:pt x="0" y="1094"/>
                  </a:cubicBezTo>
                  <a:lnTo>
                    <a:pt x="26416" y="1094"/>
                  </a:lnTo>
                  <a:lnTo>
                    <a:pt x="26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9"/>
            <p:cNvSpPr/>
            <p:nvPr/>
          </p:nvSpPr>
          <p:spPr>
            <a:xfrm>
              <a:off x="801175" y="2467350"/>
              <a:ext cx="556675" cy="29775"/>
            </a:xfrm>
            <a:custGeom>
              <a:avLst/>
              <a:gdLst/>
              <a:ahLst/>
              <a:cxnLst/>
              <a:rect l="l" t="t" r="r" b="b"/>
              <a:pathLst>
                <a:path w="22267" h="1191" extrusionOk="0">
                  <a:moveTo>
                    <a:pt x="1352" y="0"/>
                  </a:moveTo>
                  <a:cubicBezTo>
                    <a:pt x="934" y="387"/>
                    <a:pt x="419" y="805"/>
                    <a:pt x="1" y="1191"/>
                  </a:cubicBezTo>
                  <a:lnTo>
                    <a:pt x="22266" y="1191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9"/>
            <p:cNvSpPr/>
            <p:nvPr/>
          </p:nvSpPr>
          <p:spPr>
            <a:xfrm>
              <a:off x="958850" y="2360375"/>
              <a:ext cx="399000" cy="26550"/>
            </a:xfrm>
            <a:custGeom>
              <a:avLst/>
              <a:gdLst/>
              <a:ahLst/>
              <a:cxnLst/>
              <a:rect l="l" t="t" r="r" b="b"/>
              <a:pathLst>
                <a:path w="15960" h="1062" extrusionOk="0">
                  <a:moveTo>
                    <a:pt x="2285" y="0"/>
                  </a:moveTo>
                  <a:cubicBezTo>
                    <a:pt x="1480" y="386"/>
                    <a:pt x="676" y="644"/>
                    <a:pt x="0" y="1062"/>
                  </a:cubicBezTo>
                  <a:lnTo>
                    <a:pt x="15959" y="1062"/>
                  </a:lnTo>
                  <a:lnTo>
                    <a:pt x="15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1" name="Google Shape;451;p29"/>
          <p:cNvGrpSpPr/>
          <p:nvPr/>
        </p:nvGrpSpPr>
        <p:grpSpPr>
          <a:xfrm>
            <a:off x="-2157200" y="721549"/>
            <a:ext cx="3117200" cy="747183"/>
            <a:chOff x="6135125" y="2934550"/>
            <a:chExt cx="2337900" cy="701975"/>
          </a:xfrm>
        </p:grpSpPr>
        <p:sp>
          <p:nvSpPr>
            <p:cNvPr id="452" name="Google Shape;452;p29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29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9973728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0"/>
          <p:cNvSpPr txBox="1">
            <a:spLocks noGrp="1"/>
          </p:cNvSpPr>
          <p:nvPr>
            <p:ph type="title" hasCustomPrompt="1"/>
          </p:nvPr>
        </p:nvSpPr>
        <p:spPr>
          <a:xfrm>
            <a:off x="2686800" y="1542700"/>
            <a:ext cx="68184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460" name="Google Shape;460;p30"/>
          <p:cNvSpPr txBox="1">
            <a:spLocks noGrp="1"/>
          </p:cNvSpPr>
          <p:nvPr>
            <p:ph type="subTitle" idx="1"/>
          </p:nvPr>
        </p:nvSpPr>
        <p:spPr>
          <a:xfrm>
            <a:off x="2686800" y="2729667"/>
            <a:ext cx="6818400" cy="593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1" name="Google Shape;461;p30"/>
          <p:cNvSpPr txBox="1">
            <a:spLocks noGrp="1"/>
          </p:cNvSpPr>
          <p:nvPr>
            <p:ph type="title" idx="2" hasCustomPrompt="1"/>
          </p:nvPr>
        </p:nvSpPr>
        <p:spPr>
          <a:xfrm>
            <a:off x="2686800" y="3884800"/>
            <a:ext cx="6818400" cy="1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462" name="Google Shape;462;p30"/>
          <p:cNvSpPr txBox="1">
            <a:spLocks noGrp="1"/>
          </p:cNvSpPr>
          <p:nvPr>
            <p:ph type="subTitle" idx="3"/>
          </p:nvPr>
        </p:nvSpPr>
        <p:spPr>
          <a:xfrm>
            <a:off x="2686800" y="5068164"/>
            <a:ext cx="6818400" cy="593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3" name="Google Shape;463;p30"/>
          <p:cNvSpPr/>
          <p:nvPr/>
        </p:nvSpPr>
        <p:spPr>
          <a:xfrm>
            <a:off x="9755234" y="1035051"/>
            <a:ext cx="1112233" cy="1113300"/>
          </a:xfrm>
          <a:custGeom>
            <a:avLst/>
            <a:gdLst/>
            <a:ahLst/>
            <a:cxnLst/>
            <a:rect l="l" t="t" r="r" b="b"/>
            <a:pathLst>
              <a:path w="33367" h="33399" extrusionOk="0">
                <a:moveTo>
                  <a:pt x="0" y="1"/>
                </a:moveTo>
                <a:lnTo>
                  <a:pt x="33366" y="33399"/>
                </a:lnTo>
                <a:lnTo>
                  <a:pt x="3336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4" name="Google Shape;464;p30"/>
          <p:cNvGrpSpPr/>
          <p:nvPr/>
        </p:nvGrpSpPr>
        <p:grpSpPr>
          <a:xfrm>
            <a:off x="10970400" y="713318"/>
            <a:ext cx="268133" cy="272433"/>
            <a:chOff x="3375338" y="419625"/>
            <a:chExt cx="201100" cy="204325"/>
          </a:xfrm>
        </p:grpSpPr>
        <p:sp>
          <p:nvSpPr>
            <p:cNvPr id="465" name="Google Shape;465;p30"/>
            <p:cNvSpPr/>
            <p:nvPr/>
          </p:nvSpPr>
          <p:spPr>
            <a:xfrm>
              <a:off x="3375338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62"/>
                  </a:cubicBezTo>
                  <a:cubicBezTo>
                    <a:pt x="0" y="1738"/>
                    <a:pt x="386" y="2285"/>
                    <a:pt x="1062" y="2285"/>
                  </a:cubicBezTo>
                  <a:cubicBezTo>
                    <a:pt x="1737" y="2285"/>
                    <a:pt x="2284" y="1738"/>
                    <a:pt x="2284" y="1062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6" name="Google Shape;466;p30"/>
            <p:cNvSpPr/>
            <p:nvPr/>
          </p:nvSpPr>
          <p:spPr>
            <a:xfrm>
              <a:off x="3375338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386" y="0"/>
                    <a:pt x="0" y="547"/>
                    <a:pt x="0" y="1094"/>
                  </a:cubicBezTo>
                  <a:cubicBezTo>
                    <a:pt x="0" y="1770"/>
                    <a:pt x="386" y="2285"/>
                    <a:pt x="1062" y="2285"/>
                  </a:cubicBezTo>
                  <a:cubicBezTo>
                    <a:pt x="1737" y="2285"/>
                    <a:pt x="2284" y="1770"/>
                    <a:pt x="2284" y="1094"/>
                  </a:cubicBezTo>
                  <a:cubicBezTo>
                    <a:pt x="2284" y="547"/>
                    <a:pt x="1737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7" name="Google Shape;467;p30"/>
            <p:cNvSpPr/>
            <p:nvPr/>
          </p:nvSpPr>
          <p:spPr>
            <a:xfrm>
              <a:off x="3519313" y="4196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62"/>
                  </a:cubicBezTo>
                  <a:cubicBezTo>
                    <a:pt x="0" y="1738"/>
                    <a:pt x="419" y="2285"/>
                    <a:pt x="1062" y="2285"/>
                  </a:cubicBezTo>
                  <a:cubicBezTo>
                    <a:pt x="1738" y="2285"/>
                    <a:pt x="2285" y="1738"/>
                    <a:pt x="2285" y="1062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30"/>
            <p:cNvSpPr/>
            <p:nvPr/>
          </p:nvSpPr>
          <p:spPr>
            <a:xfrm>
              <a:off x="3519313" y="566825"/>
              <a:ext cx="57125" cy="57125"/>
            </a:xfrm>
            <a:custGeom>
              <a:avLst/>
              <a:gdLst/>
              <a:ahLst/>
              <a:cxnLst/>
              <a:rect l="l" t="t" r="r" b="b"/>
              <a:pathLst>
                <a:path w="2285" h="2285" extrusionOk="0">
                  <a:moveTo>
                    <a:pt x="1062" y="0"/>
                  </a:moveTo>
                  <a:cubicBezTo>
                    <a:pt x="419" y="0"/>
                    <a:pt x="0" y="547"/>
                    <a:pt x="0" y="1094"/>
                  </a:cubicBezTo>
                  <a:cubicBezTo>
                    <a:pt x="0" y="1770"/>
                    <a:pt x="419" y="2285"/>
                    <a:pt x="1062" y="2285"/>
                  </a:cubicBezTo>
                  <a:cubicBezTo>
                    <a:pt x="1738" y="2285"/>
                    <a:pt x="2285" y="1770"/>
                    <a:pt x="2285" y="1094"/>
                  </a:cubicBezTo>
                  <a:cubicBezTo>
                    <a:pt x="2285" y="547"/>
                    <a:pt x="1738" y="0"/>
                    <a:pt x="1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69" name="Google Shape;469;p30"/>
          <p:cNvSpPr/>
          <p:nvPr/>
        </p:nvSpPr>
        <p:spPr>
          <a:xfrm>
            <a:off x="459913" y="5156750"/>
            <a:ext cx="986987" cy="987929"/>
          </a:xfrm>
          <a:custGeom>
            <a:avLst/>
            <a:gdLst/>
            <a:ahLst/>
            <a:cxnLst/>
            <a:rect l="l" t="t" r="r" b="b"/>
            <a:pathLst>
              <a:path w="33495" h="33527" extrusionOk="0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lnTo>
                  <a:pt x="334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0" name="Google Shape;470;p30"/>
          <p:cNvSpPr/>
          <p:nvPr/>
        </p:nvSpPr>
        <p:spPr>
          <a:xfrm>
            <a:off x="673238" y="5335005"/>
            <a:ext cx="173529" cy="173529"/>
          </a:xfrm>
          <a:custGeom>
            <a:avLst/>
            <a:gdLst/>
            <a:ahLst/>
            <a:cxnLst/>
            <a:rect l="l" t="t" r="r" b="b"/>
            <a:pathLst>
              <a:path w="5889" h="5889" extrusionOk="0">
                <a:moveTo>
                  <a:pt x="2929" y="0"/>
                </a:moveTo>
                <a:cubicBezTo>
                  <a:pt x="1320" y="0"/>
                  <a:pt x="1" y="1319"/>
                  <a:pt x="1" y="2928"/>
                </a:cubicBezTo>
                <a:cubicBezTo>
                  <a:pt x="1" y="4537"/>
                  <a:pt x="1320" y="5888"/>
                  <a:pt x="2929" y="5888"/>
                </a:cubicBezTo>
                <a:cubicBezTo>
                  <a:pt x="4698" y="5888"/>
                  <a:pt x="5889" y="4537"/>
                  <a:pt x="5889" y="2928"/>
                </a:cubicBezTo>
                <a:cubicBezTo>
                  <a:pt x="5889" y="1319"/>
                  <a:pt x="4698" y="0"/>
                  <a:pt x="29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1" name="Google Shape;471;p30"/>
          <p:cNvSpPr/>
          <p:nvPr/>
        </p:nvSpPr>
        <p:spPr>
          <a:xfrm>
            <a:off x="673238" y="5792942"/>
            <a:ext cx="173529" cy="173529"/>
          </a:xfrm>
          <a:custGeom>
            <a:avLst/>
            <a:gdLst/>
            <a:ahLst/>
            <a:cxnLst/>
            <a:rect l="l" t="t" r="r" b="b"/>
            <a:pathLst>
              <a:path w="5889" h="5889" extrusionOk="0">
                <a:moveTo>
                  <a:pt x="2929" y="1"/>
                </a:moveTo>
                <a:cubicBezTo>
                  <a:pt x="1320" y="1"/>
                  <a:pt x="1" y="1352"/>
                  <a:pt x="1" y="2961"/>
                </a:cubicBezTo>
                <a:cubicBezTo>
                  <a:pt x="1" y="4570"/>
                  <a:pt x="1320" y="5889"/>
                  <a:pt x="2929" y="5889"/>
                </a:cubicBezTo>
                <a:cubicBezTo>
                  <a:pt x="4698" y="5889"/>
                  <a:pt x="5889" y="4570"/>
                  <a:pt x="5889" y="2961"/>
                </a:cubicBezTo>
                <a:cubicBezTo>
                  <a:pt x="5889" y="1352"/>
                  <a:pt x="4698" y="1"/>
                  <a:pt x="29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2" name="Google Shape;472;p30"/>
          <p:cNvSpPr/>
          <p:nvPr/>
        </p:nvSpPr>
        <p:spPr>
          <a:xfrm>
            <a:off x="1119835" y="5335005"/>
            <a:ext cx="177331" cy="173529"/>
          </a:xfrm>
          <a:custGeom>
            <a:avLst/>
            <a:gdLst/>
            <a:ahLst/>
            <a:cxnLst/>
            <a:rect l="l" t="t" r="r" b="b"/>
            <a:pathLst>
              <a:path w="6018" h="5889" extrusionOk="0">
                <a:moveTo>
                  <a:pt x="2928" y="0"/>
                </a:moveTo>
                <a:cubicBezTo>
                  <a:pt x="1319" y="0"/>
                  <a:pt x="0" y="1319"/>
                  <a:pt x="0" y="2928"/>
                </a:cubicBezTo>
                <a:cubicBezTo>
                  <a:pt x="0" y="4537"/>
                  <a:pt x="1319" y="5888"/>
                  <a:pt x="2928" y="5888"/>
                </a:cubicBezTo>
                <a:cubicBezTo>
                  <a:pt x="4666" y="5888"/>
                  <a:pt x="6017" y="4537"/>
                  <a:pt x="6017" y="2928"/>
                </a:cubicBezTo>
                <a:cubicBezTo>
                  <a:pt x="6017" y="1319"/>
                  <a:pt x="4666" y="0"/>
                  <a:pt x="2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3" name="Google Shape;473;p30"/>
          <p:cNvSpPr/>
          <p:nvPr/>
        </p:nvSpPr>
        <p:spPr>
          <a:xfrm>
            <a:off x="1119835" y="5792942"/>
            <a:ext cx="177331" cy="173529"/>
          </a:xfrm>
          <a:custGeom>
            <a:avLst/>
            <a:gdLst/>
            <a:ahLst/>
            <a:cxnLst/>
            <a:rect l="l" t="t" r="r" b="b"/>
            <a:pathLst>
              <a:path w="6018" h="5889" extrusionOk="0">
                <a:moveTo>
                  <a:pt x="2928" y="1"/>
                </a:moveTo>
                <a:cubicBezTo>
                  <a:pt x="1319" y="1"/>
                  <a:pt x="0" y="1352"/>
                  <a:pt x="0" y="2961"/>
                </a:cubicBezTo>
                <a:cubicBezTo>
                  <a:pt x="0" y="4570"/>
                  <a:pt x="1319" y="5889"/>
                  <a:pt x="2928" y="5889"/>
                </a:cubicBezTo>
                <a:cubicBezTo>
                  <a:pt x="4666" y="5889"/>
                  <a:pt x="6017" y="4570"/>
                  <a:pt x="6017" y="2961"/>
                </a:cubicBezTo>
                <a:cubicBezTo>
                  <a:pt x="6017" y="1352"/>
                  <a:pt x="4666" y="1"/>
                  <a:pt x="29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4" name="Google Shape;474;p30"/>
          <p:cNvSpPr/>
          <p:nvPr/>
        </p:nvSpPr>
        <p:spPr>
          <a:xfrm rot="5400000">
            <a:off x="457593" y="4168750"/>
            <a:ext cx="991731" cy="987929"/>
          </a:xfrm>
          <a:custGeom>
            <a:avLst/>
            <a:gdLst/>
            <a:ahLst/>
            <a:cxnLst/>
            <a:rect l="l" t="t" r="r" b="b"/>
            <a:pathLst>
              <a:path w="33656" h="33527" extrusionOk="0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5" name="Google Shape;475;p30"/>
          <p:cNvSpPr/>
          <p:nvPr/>
        </p:nvSpPr>
        <p:spPr>
          <a:xfrm rot="-5400000">
            <a:off x="457593" y="4168833"/>
            <a:ext cx="991731" cy="987929"/>
          </a:xfrm>
          <a:custGeom>
            <a:avLst/>
            <a:gdLst/>
            <a:ahLst/>
            <a:cxnLst/>
            <a:rect l="l" t="t" r="r" b="b"/>
            <a:pathLst>
              <a:path w="33656" h="33527" extrusionOk="0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7012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562867" y="1364400"/>
            <a:ext cx="10438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67">
                <a:solidFill>
                  <a:schemeClr val="accent2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chemeClr val="accent2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11238500" y="5833499"/>
            <a:ext cx="3117200" cy="747183"/>
            <a:chOff x="6135125" y="2934550"/>
            <a:chExt cx="2337900" cy="701975"/>
          </a:xfrm>
        </p:grpSpPr>
        <p:sp>
          <p:nvSpPr>
            <p:cNvPr id="26" name="Google Shape;26;p4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" name="Google Shape;32;p4"/>
          <p:cNvSpPr/>
          <p:nvPr/>
        </p:nvSpPr>
        <p:spPr>
          <a:xfrm>
            <a:off x="356827" y="4886001"/>
            <a:ext cx="468399" cy="469273"/>
          </a:xfrm>
          <a:custGeom>
            <a:avLst/>
            <a:gdLst/>
            <a:ahLst/>
            <a:cxnLst/>
            <a:rect l="l" t="t" r="r" b="b"/>
            <a:pathLst>
              <a:path w="16604" h="16635" extrusionOk="0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3094696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1"/>
          <p:cNvSpPr txBox="1">
            <a:spLocks noGrp="1"/>
          </p:cNvSpPr>
          <p:nvPr>
            <p:ph type="title"/>
          </p:nvPr>
        </p:nvSpPr>
        <p:spPr>
          <a:xfrm>
            <a:off x="3528133" y="476267"/>
            <a:ext cx="7710400" cy="158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8" name="Google Shape;478;p31"/>
          <p:cNvSpPr txBox="1">
            <a:spLocks noGrp="1"/>
          </p:cNvSpPr>
          <p:nvPr>
            <p:ph type="subTitle" idx="1"/>
          </p:nvPr>
        </p:nvSpPr>
        <p:spPr>
          <a:xfrm>
            <a:off x="6096000" y="2275267"/>
            <a:ext cx="5142400" cy="5872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79" name="Google Shape;479;p31"/>
          <p:cNvSpPr txBox="1"/>
          <p:nvPr/>
        </p:nvSpPr>
        <p:spPr>
          <a:xfrm>
            <a:off x="4116533" y="5195067"/>
            <a:ext cx="7122000" cy="5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CREDITS: This presentation template was created by </a:t>
            </a:r>
            <a:r>
              <a:rPr lang="en" sz="1600">
                <a:solidFill>
                  <a:schemeClr val="lt2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, including icons by </a:t>
            </a:r>
            <a:r>
              <a:rPr lang="en" sz="1600">
                <a:solidFill>
                  <a:schemeClr val="lt2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2"/>
                </a:solidFill>
                <a:latin typeface="Spartan"/>
                <a:ea typeface="Spartan"/>
                <a:cs typeface="Spartan"/>
                <a:sym typeface="Spartan"/>
              </a:rPr>
              <a:t> and infographics &amp; images by </a:t>
            </a:r>
            <a:r>
              <a:rPr lang="en" sz="1600">
                <a:solidFill>
                  <a:schemeClr val="lt2"/>
                </a:solidFill>
                <a:uFill>
                  <a:noFill/>
                </a:uFill>
                <a:latin typeface="Spartan"/>
                <a:ea typeface="Spartan"/>
                <a:cs typeface="Spartan"/>
                <a:sym typeface="Spart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2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480" name="Google Shape;480;p31"/>
          <p:cNvSpPr txBox="1">
            <a:spLocks noGrp="1"/>
          </p:cNvSpPr>
          <p:nvPr>
            <p:ph type="subTitle" idx="2"/>
          </p:nvPr>
        </p:nvSpPr>
        <p:spPr>
          <a:xfrm>
            <a:off x="7366533" y="3092667"/>
            <a:ext cx="3872000" cy="9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1" name="Google Shape;481;p31"/>
          <p:cNvSpPr/>
          <p:nvPr/>
        </p:nvSpPr>
        <p:spPr>
          <a:xfrm rot="5400000" flipH="1">
            <a:off x="948617" y="1839984"/>
            <a:ext cx="1126200" cy="1116533"/>
          </a:xfrm>
          <a:custGeom>
            <a:avLst/>
            <a:gdLst/>
            <a:ahLst/>
            <a:cxnLst/>
            <a:rect l="l" t="t" r="r" b="b"/>
            <a:pathLst>
              <a:path w="33786" h="33496" extrusionOk="0">
                <a:moveTo>
                  <a:pt x="1" y="1"/>
                </a:moveTo>
                <a:cubicBezTo>
                  <a:pt x="1" y="9235"/>
                  <a:pt x="3733" y="17536"/>
                  <a:pt x="9911" y="23585"/>
                </a:cubicBezTo>
                <a:cubicBezTo>
                  <a:pt x="15960" y="29763"/>
                  <a:pt x="24390" y="33495"/>
                  <a:pt x="33785" y="33495"/>
                </a:cubicBezTo>
                <a:lnTo>
                  <a:pt x="337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2" name="Google Shape;482;p31"/>
          <p:cNvSpPr/>
          <p:nvPr/>
        </p:nvSpPr>
        <p:spPr>
          <a:xfrm rot="5400000" flipH="1">
            <a:off x="953467" y="718667"/>
            <a:ext cx="1116500" cy="1116533"/>
          </a:xfrm>
          <a:custGeom>
            <a:avLst/>
            <a:gdLst/>
            <a:ahLst/>
            <a:cxnLst/>
            <a:rect l="l" t="t" r="r" b="b"/>
            <a:pathLst>
              <a:path w="33495" h="33496" extrusionOk="0">
                <a:moveTo>
                  <a:pt x="0" y="1"/>
                </a:moveTo>
                <a:lnTo>
                  <a:pt x="0" y="33495"/>
                </a:lnTo>
                <a:lnTo>
                  <a:pt x="33495" y="33495"/>
                </a:lnTo>
                <a:lnTo>
                  <a:pt x="334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3" name="Google Shape;483;p31"/>
          <p:cNvSpPr/>
          <p:nvPr/>
        </p:nvSpPr>
        <p:spPr>
          <a:xfrm rot="5400000" flipH="1">
            <a:off x="950784" y="715984"/>
            <a:ext cx="1121867" cy="1116533"/>
          </a:xfrm>
          <a:custGeom>
            <a:avLst/>
            <a:gdLst/>
            <a:ahLst/>
            <a:cxnLst/>
            <a:rect l="l" t="t" r="r" b="b"/>
            <a:pathLst>
              <a:path w="33656" h="33496" extrusionOk="0">
                <a:moveTo>
                  <a:pt x="0" y="1"/>
                </a:moveTo>
                <a:lnTo>
                  <a:pt x="0" y="33495"/>
                </a:lnTo>
                <a:lnTo>
                  <a:pt x="3365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84" name="Google Shape;484;p31"/>
          <p:cNvGrpSpPr/>
          <p:nvPr/>
        </p:nvGrpSpPr>
        <p:grpSpPr>
          <a:xfrm rot="5400000" flipH="1">
            <a:off x="2065633" y="1839467"/>
            <a:ext cx="1126200" cy="1117567"/>
            <a:chOff x="513200" y="2286375"/>
            <a:chExt cx="844650" cy="838175"/>
          </a:xfrm>
        </p:grpSpPr>
        <p:sp>
          <p:nvSpPr>
            <p:cNvPr id="485" name="Google Shape;485;p31"/>
            <p:cNvSpPr/>
            <p:nvPr/>
          </p:nvSpPr>
          <p:spPr>
            <a:xfrm>
              <a:off x="513200" y="2286375"/>
              <a:ext cx="844650" cy="838175"/>
            </a:xfrm>
            <a:custGeom>
              <a:avLst/>
              <a:gdLst/>
              <a:ahLst/>
              <a:cxnLst/>
              <a:rect l="l" t="t" r="r" b="b"/>
              <a:pathLst>
                <a:path w="33786" h="33527" extrusionOk="0">
                  <a:moveTo>
                    <a:pt x="33785" y="0"/>
                  </a:moveTo>
                  <a:cubicBezTo>
                    <a:pt x="28959" y="0"/>
                    <a:pt x="24261" y="1062"/>
                    <a:pt x="20111" y="2960"/>
                  </a:cubicBezTo>
                  <a:cubicBezTo>
                    <a:pt x="19306" y="3346"/>
                    <a:pt x="18502" y="3604"/>
                    <a:pt x="17826" y="4022"/>
                  </a:cubicBezTo>
                  <a:cubicBezTo>
                    <a:pt x="16089" y="4955"/>
                    <a:pt x="14351" y="6017"/>
                    <a:pt x="12871" y="7239"/>
                  </a:cubicBezTo>
                  <a:cubicBezTo>
                    <a:pt x="12453" y="7626"/>
                    <a:pt x="11938" y="8044"/>
                    <a:pt x="11520" y="8430"/>
                  </a:cubicBezTo>
                  <a:cubicBezTo>
                    <a:pt x="10973" y="8848"/>
                    <a:pt x="10458" y="9395"/>
                    <a:pt x="9911" y="9910"/>
                  </a:cubicBezTo>
                  <a:cubicBezTo>
                    <a:pt x="9364" y="10457"/>
                    <a:pt x="8849" y="11004"/>
                    <a:pt x="8302" y="11648"/>
                  </a:cubicBezTo>
                  <a:cubicBezTo>
                    <a:pt x="8045" y="11937"/>
                    <a:pt x="7627" y="12323"/>
                    <a:pt x="7369" y="12741"/>
                  </a:cubicBezTo>
                  <a:cubicBezTo>
                    <a:pt x="6565" y="13675"/>
                    <a:pt x="5760" y="14736"/>
                    <a:pt x="5085" y="15959"/>
                  </a:cubicBezTo>
                  <a:cubicBezTo>
                    <a:pt x="4827" y="16345"/>
                    <a:pt x="4699" y="16635"/>
                    <a:pt x="4409" y="17021"/>
                  </a:cubicBezTo>
                  <a:cubicBezTo>
                    <a:pt x="3894" y="18083"/>
                    <a:pt x="3347" y="19177"/>
                    <a:pt x="2800" y="20238"/>
                  </a:cubicBezTo>
                  <a:cubicBezTo>
                    <a:pt x="2672" y="20657"/>
                    <a:pt x="2543" y="21043"/>
                    <a:pt x="2285" y="21300"/>
                  </a:cubicBezTo>
                  <a:cubicBezTo>
                    <a:pt x="1867" y="22394"/>
                    <a:pt x="1610" y="23456"/>
                    <a:pt x="1191" y="24518"/>
                  </a:cubicBezTo>
                  <a:cubicBezTo>
                    <a:pt x="1191" y="24936"/>
                    <a:pt x="1063" y="25322"/>
                    <a:pt x="934" y="25740"/>
                  </a:cubicBezTo>
                  <a:cubicBezTo>
                    <a:pt x="677" y="26673"/>
                    <a:pt x="516" y="27735"/>
                    <a:pt x="258" y="28958"/>
                  </a:cubicBezTo>
                  <a:cubicBezTo>
                    <a:pt x="258" y="29215"/>
                    <a:pt x="258" y="29633"/>
                    <a:pt x="130" y="30020"/>
                  </a:cubicBezTo>
                  <a:cubicBezTo>
                    <a:pt x="1" y="31242"/>
                    <a:pt x="1" y="32304"/>
                    <a:pt x="1" y="33527"/>
                  </a:cubicBezTo>
                  <a:lnTo>
                    <a:pt x="33785" y="33527"/>
                  </a:lnTo>
                  <a:lnTo>
                    <a:pt x="3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516425" y="3010300"/>
              <a:ext cx="841425" cy="26575"/>
            </a:xfrm>
            <a:custGeom>
              <a:avLst/>
              <a:gdLst/>
              <a:ahLst/>
              <a:cxnLst/>
              <a:rect l="l" t="t" r="r" b="b"/>
              <a:pathLst>
                <a:path w="33657" h="1063" extrusionOk="0">
                  <a:moveTo>
                    <a:pt x="129" y="1"/>
                  </a:moveTo>
                  <a:cubicBezTo>
                    <a:pt x="129" y="258"/>
                    <a:pt x="129" y="676"/>
                    <a:pt x="1" y="1063"/>
                  </a:cubicBezTo>
                  <a:lnTo>
                    <a:pt x="33656" y="1063"/>
                  </a:lnTo>
                  <a:lnTo>
                    <a:pt x="336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536550" y="2899300"/>
              <a:ext cx="821300" cy="30600"/>
            </a:xfrm>
            <a:custGeom>
              <a:avLst/>
              <a:gdLst/>
              <a:ahLst/>
              <a:cxnLst/>
              <a:rect l="l" t="t" r="r" b="b"/>
              <a:pathLst>
                <a:path w="32852" h="1224" extrusionOk="0">
                  <a:moveTo>
                    <a:pt x="257" y="1"/>
                  </a:moveTo>
                  <a:cubicBezTo>
                    <a:pt x="257" y="419"/>
                    <a:pt x="129" y="805"/>
                    <a:pt x="0" y="1223"/>
                  </a:cubicBezTo>
                  <a:lnTo>
                    <a:pt x="32851" y="1223"/>
                  </a:lnTo>
                  <a:lnTo>
                    <a:pt x="32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570325" y="2792325"/>
              <a:ext cx="787525" cy="26575"/>
            </a:xfrm>
            <a:custGeom>
              <a:avLst/>
              <a:gdLst/>
              <a:ahLst/>
              <a:cxnLst/>
              <a:rect l="l" t="t" r="r" b="b"/>
              <a:pathLst>
                <a:path w="31501" h="1063" extrusionOk="0">
                  <a:moveTo>
                    <a:pt x="515" y="0"/>
                  </a:moveTo>
                  <a:cubicBezTo>
                    <a:pt x="387" y="419"/>
                    <a:pt x="258" y="805"/>
                    <a:pt x="0" y="1062"/>
                  </a:cubicBezTo>
                  <a:lnTo>
                    <a:pt x="31500" y="1062"/>
                  </a:lnTo>
                  <a:lnTo>
                    <a:pt x="3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623425" y="2685325"/>
              <a:ext cx="734425" cy="26575"/>
            </a:xfrm>
            <a:custGeom>
              <a:avLst/>
              <a:gdLst/>
              <a:ahLst/>
              <a:cxnLst/>
              <a:rect l="l" t="t" r="r" b="b"/>
              <a:pathLst>
                <a:path w="29377" h="1063" extrusionOk="0">
                  <a:moveTo>
                    <a:pt x="676" y="1"/>
                  </a:moveTo>
                  <a:cubicBezTo>
                    <a:pt x="418" y="387"/>
                    <a:pt x="290" y="677"/>
                    <a:pt x="0" y="1063"/>
                  </a:cubicBezTo>
                  <a:lnTo>
                    <a:pt x="29376" y="1063"/>
                  </a:lnTo>
                  <a:lnTo>
                    <a:pt x="29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697425" y="2577550"/>
              <a:ext cx="660425" cy="27375"/>
            </a:xfrm>
            <a:custGeom>
              <a:avLst/>
              <a:gdLst/>
              <a:ahLst/>
              <a:cxnLst/>
              <a:rect l="l" t="t" r="r" b="b"/>
              <a:pathLst>
                <a:path w="26417" h="1095" extrusionOk="0">
                  <a:moveTo>
                    <a:pt x="933" y="1"/>
                  </a:moveTo>
                  <a:cubicBezTo>
                    <a:pt x="676" y="290"/>
                    <a:pt x="258" y="676"/>
                    <a:pt x="0" y="1094"/>
                  </a:cubicBezTo>
                  <a:lnTo>
                    <a:pt x="26416" y="1094"/>
                  </a:lnTo>
                  <a:lnTo>
                    <a:pt x="26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801175" y="2467350"/>
              <a:ext cx="556675" cy="29775"/>
            </a:xfrm>
            <a:custGeom>
              <a:avLst/>
              <a:gdLst/>
              <a:ahLst/>
              <a:cxnLst/>
              <a:rect l="l" t="t" r="r" b="b"/>
              <a:pathLst>
                <a:path w="22267" h="1191" extrusionOk="0">
                  <a:moveTo>
                    <a:pt x="1352" y="0"/>
                  </a:moveTo>
                  <a:cubicBezTo>
                    <a:pt x="934" y="387"/>
                    <a:pt x="419" y="805"/>
                    <a:pt x="1" y="1191"/>
                  </a:cubicBezTo>
                  <a:lnTo>
                    <a:pt x="22266" y="1191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958850" y="2360375"/>
              <a:ext cx="399000" cy="26550"/>
            </a:xfrm>
            <a:custGeom>
              <a:avLst/>
              <a:gdLst/>
              <a:ahLst/>
              <a:cxnLst/>
              <a:rect l="l" t="t" r="r" b="b"/>
              <a:pathLst>
                <a:path w="15960" h="1062" extrusionOk="0">
                  <a:moveTo>
                    <a:pt x="2285" y="0"/>
                  </a:moveTo>
                  <a:cubicBezTo>
                    <a:pt x="1480" y="386"/>
                    <a:pt x="676" y="644"/>
                    <a:pt x="0" y="1062"/>
                  </a:cubicBezTo>
                  <a:lnTo>
                    <a:pt x="15959" y="1062"/>
                  </a:lnTo>
                  <a:lnTo>
                    <a:pt x="15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3" name="Google Shape;493;p31"/>
          <p:cNvSpPr/>
          <p:nvPr/>
        </p:nvSpPr>
        <p:spPr>
          <a:xfrm rot="5400000" flipH="1">
            <a:off x="2070485" y="718151"/>
            <a:ext cx="1116500" cy="1117567"/>
          </a:xfrm>
          <a:custGeom>
            <a:avLst/>
            <a:gdLst/>
            <a:ahLst/>
            <a:cxnLst/>
            <a:rect l="l" t="t" r="r" b="b"/>
            <a:pathLst>
              <a:path w="33495" h="33527" extrusionOk="0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cubicBezTo>
                  <a:pt x="33495" y="15026"/>
                  <a:pt x="18501" y="0"/>
                  <a:pt x="0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4" name="Google Shape;494;p31"/>
          <p:cNvSpPr/>
          <p:nvPr/>
        </p:nvSpPr>
        <p:spPr>
          <a:xfrm flipH="1">
            <a:off x="953467" y="5590151"/>
            <a:ext cx="553467" cy="554500"/>
          </a:xfrm>
          <a:custGeom>
            <a:avLst/>
            <a:gdLst/>
            <a:ahLst/>
            <a:cxnLst/>
            <a:rect l="l" t="t" r="r" b="b"/>
            <a:pathLst>
              <a:path w="16604" h="16635" extrusionOk="0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242265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03502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5580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559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19444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6371333" y="1111851"/>
            <a:ext cx="4867200" cy="36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371333" y="5055717"/>
            <a:ext cx="3833200" cy="8916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52595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310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10000" y="819333"/>
            <a:ext cx="6934400" cy="410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33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10000" y="5181667"/>
            <a:ext cx="5078000" cy="5896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33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7991840" y="1219822"/>
            <a:ext cx="1098581" cy="1098505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2" name="Google Shape;12;p2"/>
          <p:cNvSpPr/>
          <p:nvPr/>
        </p:nvSpPr>
        <p:spPr>
          <a:xfrm>
            <a:off x="10223115" y="3682808"/>
            <a:ext cx="1132501" cy="1135881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34"/>
                </a:lnTo>
                <a:lnTo>
                  <a:pt x="3015" y="6049"/>
                </a:lnTo>
                <a:lnTo>
                  <a:pt x="6030" y="3034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" name="Google Shape;13;p2"/>
          <p:cNvSpPr/>
          <p:nvPr/>
        </p:nvSpPr>
        <p:spPr>
          <a:xfrm>
            <a:off x="9237486" y="2110146"/>
            <a:ext cx="1216439" cy="1216439"/>
          </a:xfrm>
          <a:custGeom>
            <a:avLst/>
            <a:gdLst/>
            <a:ahLst/>
            <a:cxnLst/>
            <a:rect l="l" t="t" r="r" b="b"/>
            <a:pathLst>
              <a:path w="6478" h="6478" extrusionOk="0">
                <a:moveTo>
                  <a:pt x="447" y="3239"/>
                </a:moveTo>
                <a:lnTo>
                  <a:pt x="3239" y="6031"/>
                </a:lnTo>
                <a:lnTo>
                  <a:pt x="6031" y="3239"/>
                </a:lnTo>
                <a:lnTo>
                  <a:pt x="3239" y="429"/>
                </a:lnTo>
                <a:close/>
                <a:moveTo>
                  <a:pt x="3239" y="6477"/>
                </a:moveTo>
                <a:lnTo>
                  <a:pt x="1" y="3239"/>
                </a:lnTo>
                <a:lnTo>
                  <a:pt x="3239" y="1"/>
                </a:lnTo>
                <a:lnTo>
                  <a:pt x="6477" y="3239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4" name="Google Shape;14;p2"/>
          <p:cNvSpPr/>
          <p:nvPr/>
        </p:nvSpPr>
        <p:spPr>
          <a:xfrm>
            <a:off x="10394370" y="3854061"/>
            <a:ext cx="789991" cy="793559"/>
          </a:xfrm>
          <a:custGeom>
            <a:avLst/>
            <a:gdLst/>
            <a:ahLst/>
            <a:cxnLst/>
            <a:rect l="l" t="t" r="r" b="b"/>
            <a:pathLst>
              <a:path w="4207" h="4226" extrusionOk="0">
                <a:moveTo>
                  <a:pt x="428" y="2122"/>
                </a:moveTo>
                <a:lnTo>
                  <a:pt x="2103" y="3778"/>
                </a:lnTo>
                <a:lnTo>
                  <a:pt x="3778" y="2122"/>
                </a:lnTo>
                <a:lnTo>
                  <a:pt x="2103" y="447"/>
                </a:lnTo>
                <a:close/>
                <a:moveTo>
                  <a:pt x="2103" y="4225"/>
                </a:moveTo>
                <a:lnTo>
                  <a:pt x="0" y="2122"/>
                </a:lnTo>
                <a:lnTo>
                  <a:pt x="2103" y="0"/>
                </a:lnTo>
                <a:lnTo>
                  <a:pt x="4206" y="2122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" name="Google Shape;15;p2"/>
          <p:cNvSpPr/>
          <p:nvPr/>
        </p:nvSpPr>
        <p:spPr>
          <a:xfrm>
            <a:off x="9478761" y="3197024"/>
            <a:ext cx="3568" cy="122432"/>
          </a:xfrm>
          <a:custGeom>
            <a:avLst/>
            <a:gdLst/>
            <a:ahLst/>
            <a:cxnLst/>
            <a:rect l="l" t="t" r="r" b="b"/>
            <a:pathLst>
              <a:path w="19" h="652" extrusionOk="0">
                <a:moveTo>
                  <a:pt x="19" y="1"/>
                </a:moveTo>
                <a:lnTo>
                  <a:pt x="0" y="19"/>
                </a:lnTo>
                <a:lnTo>
                  <a:pt x="0" y="633"/>
                </a:lnTo>
                <a:lnTo>
                  <a:pt x="19" y="65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6" name="Google Shape;16;p2"/>
          <p:cNvSpPr/>
          <p:nvPr/>
        </p:nvSpPr>
        <p:spPr>
          <a:xfrm>
            <a:off x="9482142" y="3193456"/>
            <a:ext cx="3756" cy="129568"/>
          </a:xfrm>
          <a:custGeom>
            <a:avLst/>
            <a:gdLst/>
            <a:ahLst/>
            <a:cxnLst/>
            <a:rect l="l" t="t" r="r" b="b"/>
            <a:pathLst>
              <a:path w="20" h="690" extrusionOk="0">
                <a:moveTo>
                  <a:pt x="19" y="1"/>
                </a:moveTo>
                <a:lnTo>
                  <a:pt x="1" y="20"/>
                </a:lnTo>
                <a:lnTo>
                  <a:pt x="1" y="671"/>
                </a:lnTo>
                <a:lnTo>
                  <a:pt x="19" y="69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" name="Google Shape;17;p2"/>
          <p:cNvSpPr/>
          <p:nvPr/>
        </p:nvSpPr>
        <p:spPr>
          <a:xfrm>
            <a:off x="9485709" y="3190077"/>
            <a:ext cx="3568" cy="136516"/>
          </a:xfrm>
          <a:custGeom>
            <a:avLst/>
            <a:gdLst/>
            <a:ahLst/>
            <a:cxnLst/>
            <a:rect l="l" t="t" r="r" b="b"/>
            <a:pathLst>
              <a:path w="19" h="727" extrusionOk="0">
                <a:moveTo>
                  <a:pt x="19" y="0"/>
                </a:moveTo>
                <a:lnTo>
                  <a:pt x="0" y="19"/>
                </a:lnTo>
                <a:lnTo>
                  <a:pt x="0" y="708"/>
                </a:lnTo>
                <a:lnTo>
                  <a:pt x="19" y="72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8" name="Google Shape;18;p2"/>
          <p:cNvSpPr/>
          <p:nvPr/>
        </p:nvSpPr>
        <p:spPr>
          <a:xfrm>
            <a:off x="9489090" y="3183129"/>
            <a:ext cx="3756" cy="146844"/>
          </a:xfrm>
          <a:custGeom>
            <a:avLst/>
            <a:gdLst/>
            <a:ahLst/>
            <a:cxnLst/>
            <a:rect l="l" t="t" r="r" b="b"/>
            <a:pathLst>
              <a:path w="20" h="782" extrusionOk="0">
                <a:moveTo>
                  <a:pt x="20" y="0"/>
                </a:moveTo>
                <a:lnTo>
                  <a:pt x="1" y="37"/>
                </a:lnTo>
                <a:lnTo>
                  <a:pt x="1" y="763"/>
                </a:lnTo>
                <a:lnTo>
                  <a:pt x="20" y="782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" name="Google Shape;19;p2"/>
          <p:cNvSpPr/>
          <p:nvPr/>
        </p:nvSpPr>
        <p:spPr>
          <a:xfrm>
            <a:off x="9492658" y="3179561"/>
            <a:ext cx="3756" cy="15736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9" y="1"/>
                </a:moveTo>
                <a:lnTo>
                  <a:pt x="1" y="19"/>
                </a:lnTo>
                <a:lnTo>
                  <a:pt x="1" y="801"/>
                </a:lnTo>
                <a:lnTo>
                  <a:pt x="19" y="83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0" name="Google Shape;20;p2"/>
          <p:cNvSpPr/>
          <p:nvPr/>
        </p:nvSpPr>
        <p:spPr>
          <a:xfrm>
            <a:off x="9503172" y="3172613"/>
            <a:ext cx="3568" cy="171443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19" y="0"/>
                </a:moveTo>
                <a:lnTo>
                  <a:pt x="0" y="19"/>
                </a:lnTo>
                <a:lnTo>
                  <a:pt x="0" y="894"/>
                </a:lnTo>
                <a:lnTo>
                  <a:pt x="19" y="91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1" name="Google Shape;21;p2"/>
          <p:cNvSpPr/>
          <p:nvPr/>
        </p:nvSpPr>
        <p:spPr>
          <a:xfrm>
            <a:off x="9506553" y="3169046"/>
            <a:ext cx="3756" cy="178391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20" y="1"/>
                </a:moveTo>
                <a:lnTo>
                  <a:pt x="1" y="19"/>
                </a:lnTo>
                <a:lnTo>
                  <a:pt x="1" y="931"/>
                </a:lnTo>
                <a:lnTo>
                  <a:pt x="20" y="95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2" name="Google Shape;22;p2"/>
          <p:cNvSpPr/>
          <p:nvPr/>
        </p:nvSpPr>
        <p:spPr>
          <a:xfrm>
            <a:off x="9510121" y="3165665"/>
            <a:ext cx="3756" cy="185339"/>
          </a:xfrm>
          <a:custGeom>
            <a:avLst/>
            <a:gdLst/>
            <a:ahLst/>
            <a:cxnLst/>
            <a:rect l="l" t="t" r="r" b="b"/>
            <a:pathLst>
              <a:path w="20" h="987" extrusionOk="0">
                <a:moveTo>
                  <a:pt x="19" y="0"/>
                </a:moveTo>
                <a:lnTo>
                  <a:pt x="1" y="19"/>
                </a:lnTo>
                <a:lnTo>
                  <a:pt x="1" y="968"/>
                </a:lnTo>
                <a:lnTo>
                  <a:pt x="19" y="986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3" name="Google Shape;23;p2"/>
          <p:cNvSpPr/>
          <p:nvPr/>
        </p:nvSpPr>
        <p:spPr>
          <a:xfrm>
            <a:off x="9513688" y="3158529"/>
            <a:ext cx="3568" cy="196043"/>
          </a:xfrm>
          <a:custGeom>
            <a:avLst/>
            <a:gdLst/>
            <a:ahLst/>
            <a:cxnLst/>
            <a:rect l="l" t="t" r="r" b="b"/>
            <a:pathLst>
              <a:path w="19" h="1044" extrusionOk="0">
                <a:moveTo>
                  <a:pt x="19" y="1"/>
                </a:moveTo>
                <a:lnTo>
                  <a:pt x="0" y="38"/>
                </a:lnTo>
                <a:lnTo>
                  <a:pt x="0" y="1024"/>
                </a:lnTo>
                <a:lnTo>
                  <a:pt x="19" y="104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4" name="Google Shape;24;p2"/>
          <p:cNvSpPr/>
          <p:nvPr/>
        </p:nvSpPr>
        <p:spPr>
          <a:xfrm>
            <a:off x="9517069" y="3155149"/>
            <a:ext cx="3756" cy="206371"/>
          </a:xfrm>
          <a:custGeom>
            <a:avLst/>
            <a:gdLst/>
            <a:ahLst/>
            <a:cxnLst/>
            <a:rect l="l" t="t" r="r" b="b"/>
            <a:pathLst>
              <a:path w="20" h="1099" extrusionOk="0">
                <a:moveTo>
                  <a:pt x="19" y="0"/>
                </a:moveTo>
                <a:lnTo>
                  <a:pt x="1" y="19"/>
                </a:lnTo>
                <a:lnTo>
                  <a:pt x="1" y="1061"/>
                </a:lnTo>
                <a:lnTo>
                  <a:pt x="19" y="109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5" name="Google Shape;25;p2"/>
          <p:cNvSpPr/>
          <p:nvPr/>
        </p:nvSpPr>
        <p:spPr>
          <a:xfrm>
            <a:off x="9520636" y="3151582"/>
            <a:ext cx="7136" cy="213319"/>
          </a:xfrm>
          <a:custGeom>
            <a:avLst/>
            <a:gdLst/>
            <a:ahLst/>
            <a:cxnLst/>
            <a:rect l="l" t="t" r="r" b="b"/>
            <a:pathLst>
              <a:path w="38" h="1136" extrusionOk="0">
                <a:moveTo>
                  <a:pt x="38" y="1"/>
                </a:moveTo>
                <a:lnTo>
                  <a:pt x="0" y="19"/>
                </a:lnTo>
                <a:lnTo>
                  <a:pt x="0" y="1117"/>
                </a:lnTo>
                <a:lnTo>
                  <a:pt x="38" y="1136"/>
                </a:lnTo>
                <a:lnTo>
                  <a:pt x="38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6" name="Google Shape;26;p2"/>
          <p:cNvSpPr/>
          <p:nvPr/>
        </p:nvSpPr>
        <p:spPr>
          <a:xfrm>
            <a:off x="9527585" y="3148202"/>
            <a:ext cx="3756" cy="220265"/>
          </a:xfrm>
          <a:custGeom>
            <a:avLst/>
            <a:gdLst/>
            <a:ahLst/>
            <a:cxnLst/>
            <a:rect l="l" t="t" r="r" b="b"/>
            <a:pathLst>
              <a:path w="20" h="1173" extrusionOk="0">
                <a:moveTo>
                  <a:pt x="19" y="0"/>
                </a:moveTo>
                <a:lnTo>
                  <a:pt x="1" y="19"/>
                </a:lnTo>
                <a:lnTo>
                  <a:pt x="1" y="1154"/>
                </a:lnTo>
                <a:lnTo>
                  <a:pt x="19" y="1173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7" name="Google Shape;27;p2"/>
          <p:cNvSpPr/>
          <p:nvPr/>
        </p:nvSpPr>
        <p:spPr>
          <a:xfrm>
            <a:off x="9531152" y="3144634"/>
            <a:ext cx="3568" cy="227401"/>
          </a:xfrm>
          <a:custGeom>
            <a:avLst/>
            <a:gdLst/>
            <a:ahLst/>
            <a:cxnLst/>
            <a:rect l="l" t="t" r="r" b="b"/>
            <a:pathLst>
              <a:path w="19" h="1211" extrusionOk="0">
                <a:moveTo>
                  <a:pt x="19" y="0"/>
                </a:moveTo>
                <a:lnTo>
                  <a:pt x="0" y="19"/>
                </a:lnTo>
                <a:lnTo>
                  <a:pt x="0" y="1192"/>
                </a:lnTo>
                <a:lnTo>
                  <a:pt x="19" y="121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" name="Google Shape;28;p2"/>
          <p:cNvSpPr/>
          <p:nvPr/>
        </p:nvSpPr>
        <p:spPr>
          <a:xfrm>
            <a:off x="9534533" y="3141067"/>
            <a:ext cx="3756" cy="234349"/>
          </a:xfrm>
          <a:custGeom>
            <a:avLst/>
            <a:gdLst/>
            <a:ahLst/>
            <a:cxnLst/>
            <a:rect l="l" t="t" r="r" b="b"/>
            <a:pathLst>
              <a:path w="20" h="1248" extrusionOk="0">
                <a:moveTo>
                  <a:pt x="19" y="1"/>
                </a:moveTo>
                <a:lnTo>
                  <a:pt x="1" y="19"/>
                </a:lnTo>
                <a:lnTo>
                  <a:pt x="1" y="1229"/>
                </a:lnTo>
                <a:lnTo>
                  <a:pt x="19" y="124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9" name="Google Shape;29;p2"/>
          <p:cNvSpPr/>
          <p:nvPr/>
        </p:nvSpPr>
        <p:spPr>
          <a:xfrm>
            <a:off x="9538099" y="3134120"/>
            <a:ext cx="3756" cy="244865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9" y="1"/>
                </a:moveTo>
                <a:lnTo>
                  <a:pt x="0" y="38"/>
                </a:lnTo>
                <a:lnTo>
                  <a:pt x="0" y="1285"/>
                </a:lnTo>
                <a:lnTo>
                  <a:pt x="19" y="1303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0" name="Google Shape;30;p2"/>
          <p:cNvSpPr/>
          <p:nvPr/>
        </p:nvSpPr>
        <p:spPr>
          <a:xfrm>
            <a:off x="9541667" y="3130551"/>
            <a:ext cx="3568" cy="255381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19" y="1"/>
                </a:moveTo>
                <a:lnTo>
                  <a:pt x="0" y="20"/>
                </a:lnTo>
                <a:lnTo>
                  <a:pt x="0" y="1322"/>
                </a:lnTo>
                <a:lnTo>
                  <a:pt x="19" y="136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" name="Google Shape;31;p2"/>
          <p:cNvSpPr/>
          <p:nvPr/>
        </p:nvSpPr>
        <p:spPr>
          <a:xfrm>
            <a:off x="9545047" y="3127171"/>
            <a:ext cx="7136" cy="262328"/>
          </a:xfrm>
          <a:custGeom>
            <a:avLst/>
            <a:gdLst/>
            <a:ahLst/>
            <a:cxnLst/>
            <a:rect l="l" t="t" r="r" b="b"/>
            <a:pathLst>
              <a:path w="38" h="1397" extrusionOk="0">
                <a:moveTo>
                  <a:pt x="38" y="0"/>
                </a:moveTo>
                <a:lnTo>
                  <a:pt x="1" y="19"/>
                </a:lnTo>
                <a:lnTo>
                  <a:pt x="1" y="1378"/>
                </a:lnTo>
                <a:lnTo>
                  <a:pt x="38" y="1396"/>
                </a:lnTo>
                <a:lnTo>
                  <a:pt x="38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2" name="Google Shape;32;p2"/>
          <p:cNvSpPr/>
          <p:nvPr/>
        </p:nvSpPr>
        <p:spPr>
          <a:xfrm>
            <a:off x="9551995" y="3123603"/>
            <a:ext cx="3756" cy="269276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20" y="1"/>
                </a:moveTo>
                <a:lnTo>
                  <a:pt x="1" y="19"/>
                </a:lnTo>
                <a:lnTo>
                  <a:pt x="1" y="1415"/>
                </a:lnTo>
                <a:lnTo>
                  <a:pt x="20" y="1434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3" name="Google Shape;33;p2"/>
          <p:cNvSpPr/>
          <p:nvPr/>
        </p:nvSpPr>
        <p:spPr>
          <a:xfrm>
            <a:off x="9555563" y="3120223"/>
            <a:ext cx="3756" cy="276224"/>
          </a:xfrm>
          <a:custGeom>
            <a:avLst/>
            <a:gdLst/>
            <a:ahLst/>
            <a:cxnLst/>
            <a:rect l="l" t="t" r="r" b="b"/>
            <a:pathLst>
              <a:path w="20" h="1471" extrusionOk="0">
                <a:moveTo>
                  <a:pt x="19" y="0"/>
                </a:moveTo>
                <a:lnTo>
                  <a:pt x="1" y="19"/>
                </a:lnTo>
                <a:lnTo>
                  <a:pt x="1" y="1452"/>
                </a:lnTo>
                <a:lnTo>
                  <a:pt x="19" y="147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4" name="Google Shape;34;p2"/>
          <p:cNvSpPr/>
          <p:nvPr/>
        </p:nvSpPr>
        <p:spPr>
          <a:xfrm>
            <a:off x="9559131" y="3116655"/>
            <a:ext cx="3568" cy="283172"/>
          </a:xfrm>
          <a:custGeom>
            <a:avLst/>
            <a:gdLst/>
            <a:ahLst/>
            <a:cxnLst/>
            <a:rect l="l" t="t" r="r" b="b"/>
            <a:pathLst>
              <a:path w="19" h="1508" extrusionOk="0">
                <a:moveTo>
                  <a:pt x="19" y="1"/>
                </a:moveTo>
                <a:lnTo>
                  <a:pt x="0" y="19"/>
                </a:lnTo>
                <a:lnTo>
                  <a:pt x="0" y="1489"/>
                </a:lnTo>
                <a:lnTo>
                  <a:pt x="19" y="1508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5" name="Google Shape;35;p2"/>
          <p:cNvSpPr/>
          <p:nvPr/>
        </p:nvSpPr>
        <p:spPr>
          <a:xfrm>
            <a:off x="9562511" y="3109707"/>
            <a:ext cx="3756" cy="293688"/>
          </a:xfrm>
          <a:custGeom>
            <a:avLst/>
            <a:gdLst/>
            <a:ahLst/>
            <a:cxnLst/>
            <a:rect l="l" t="t" r="r" b="b"/>
            <a:pathLst>
              <a:path w="20" h="1564" extrusionOk="0">
                <a:moveTo>
                  <a:pt x="19" y="0"/>
                </a:moveTo>
                <a:lnTo>
                  <a:pt x="1" y="38"/>
                </a:lnTo>
                <a:lnTo>
                  <a:pt x="1" y="1545"/>
                </a:lnTo>
                <a:lnTo>
                  <a:pt x="19" y="156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" name="Google Shape;36;p2"/>
          <p:cNvSpPr/>
          <p:nvPr/>
        </p:nvSpPr>
        <p:spPr>
          <a:xfrm>
            <a:off x="9566079" y="3106141"/>
            <a:ext cx="3568" cy="304204"/>
          </a:xfrm>
          <a:custGeom>
            <a:avLst/>
            <a:gdLst/>
            <a:ahLst/>
            <a:cxnLst/>
            <a:rect l="l" t="t" r="r" b="b"/>
            <a:pathLst>
              <a:path w="19" h="1620" extrusionOk="0">
                <a:moveTo>
                  <a:pt x="19" y="1"/>
                </a:moveTo>
                <a:lnTo>
                  <a:pt x="0" y="19"/>
                </a:lnTo>
                <a:lnTo>
                  <a:pt x="0" y="1583"/>
                </a:lnTo>
                <a:lnTo>
                  <a:pt x="19" y="162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7" name="Google Shape;37;p2"/>
          <p:cNvSpPr/>
          <p:nvPr/>
        </p:nvSpPr>
        <p:spPr>
          <a:xfrm>
            <a:off x="9576593" y="3099193"/>
            <a:ext cx="3568" cy="318287"/>
          </a:xfrm>
          <a:custGeom>
            <a:avLst/>
            <a:gdLst/>
            <a:ahLst/>
            <a:cxnLst/>
            <a:rect l="l" t="t" r="r" b="b"/>
            <a:pathLst>
              <a:path w="19" h="1695" extrusionOk="0">
                <a:moveTo>
                  <a:pt x="19" y="0"/>
                </a:moveTo>
                <a:lnTo>
                  <a:pt x="0" y="19"/>
                </a:lnTo>
                <a:lnTo>
                  <a:pt x="0" y="1675"/>
                </a:lnTo>
                <a:lnTo>
                  <a:pt x="19" y="169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8" name="Google Shape;38;p2"/>
          <p:cNvSpPr/>
          <p:nvPr/>
        </p:nvSpPr>
        <p:spPr>
          <a:xfrm>
            <a:off x="9579974" y="3095624"/>
            <a:ext cx="3756" cy="325235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9" y="1"/>
                </a:moveTo>
                <a:lnTo>
                  <a:pt x="1" y="19"/>
                </a:lnTo>
                <a:lnTo>
                  <a:pt x="1" y="1713"/>
                </a:lnTo>
                <a:lnTo>
                  <a:pt x="19" y="173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9" name="Google Shape;39;p2"/>
          <p:cNvSpPr/>
          <p:nvPr/>
        </p:nvSpPr>
        <p:spPr>
          <a:xfrm>
            <a:off x="9583541" y="3092245"/>
            <a:ext cx="3568" cy="332183"/>
          </a:xfrm>
          <a:custGeom>
            <a:avLst/>
            <a:gdLst/>
            <a:ahLst/>
            <a:cxnLst/>
            <a:rect l="l" t="t" r="r" b="b"/>
            <a:pathLst>
              <a:path w="19" h="1769" extrusionOk="0">
                <a:moveTo>
                  <a:pt x="19" y="0"/>
                </a:moveTo>
                <a:lnTo>
                  <a:pt x="0" y="19"/>
                </a:lnTo>
                <a:lnTo>
                  <a:pt x="0" y="1750"/>
                </a:lnTo>
                <a:lnTo>
                  <a:pt x="19" y="1768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0" name="Google Shape;40;p2"/>
          <p:cNvSpPr/>
          <p:nvPr/>
        </p:nvSpPr>
        <p:spPr>
          <a:xfrm>
            <a:off x="9587109" y="3085297"/>
            <a:ext cx="3568" cy="342511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19" y="0"/>
                </a:moveTo>
                <a:lnTo>
                  <a:pt x="0" y="37"/>
                </a:lnTo>
                <a:lnTo>
                  <a:pt x="0" y="1805"/>
                </a:lnTo>
                <a:lnTo>
                  <a:pt x="19" y="182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1" name="Google Shape;41;p2"/>
          <p:cNvSpPr/>
          <p:nvPr/>
        </p:nvSpPr>
        <p:spPr>
          <a:xfrm>
            <a:off x="9590490" y="3081729"/>
            <a:ext cx="3756" cy="353215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19" y="0"/>
                </a:moveTo>
                <a:lnTo>
                  <a:pt x="1" y="19"/>
                </a:lnTo>
                <a:lnTo>
                  <a:pt x="1" y="1843"/>
                </a:lnTo>
                <a:lnTo>
                  <a:pt x="19" y="1880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2" name="Google Shape;42;p2"/>
          <p:cNvSpPr/>
          <p:nvPr/>
        </p:nvSpPr>
        <p:spPr>
          <a:xfrm>
            <a:off x="9594057" y="3078160"/>
            <a:ext cx="7136" cy="360163"/>
          </a:xfrm>
          <a:custGeom>
            <a:avLst/>
            <a:gdLst/>
            <a:ahLst/>
            <a:cxnLst/>
            <a:rect l="l" t="t" r="r" b="b"/>
            <a:pathLst>
              <a:path w="38" h="1918" extrusionOk="0">
                <a:moveTo>
                  <a:pt x="37" y="1"/>
                </a:moveTo>
                <a:lnTo>
                  <a:pt x="0" y="19"/>
                </a:lnTo>
                <a:lnTo>
                  <a:pt x="0" y="1899"/>
                </a:lnTo>
                <a:lnTo>
                  <a:pt x="37" y="1918"/>
                </a:lnTo>
                <a:lnTo>
                  <a:pt x="37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3" name="Google Shape;43;p2"/>
          <p:cNvSpPr/>
          <p:nvPr/>
        </p:nvSpPr>
        <p:spPr>
          <a:xfrm>
            <a:off x="9601006" y="3074780"/>
            <a:ext cx="3756" cy="367109"/>
          </a:xfrm>
          <a:custGeom>
            <a:avLst/>
            <a:gdLst/>
            <a:ahLst/>
            <a:cxnLst/>
            <a:rect l="l" t="t" r="r" b="b"/>
            <a:pathLst>
              <a:path w="20" h="1955" extrusionOk="0">
                <a:moveTo>
                  <a:pt x="19" y="0"/>
                </a:moveTo>
                <a:lnTo>
                  <a:pt x="0" y="19"/>
                </a:lnTo>
                <a:lnTo>
                  <a:pt x="0" y="1936"/>
                </a:lnTo>
                <a:lnTo>
                  <a:pt x="19" y="1954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4" name="Google Shape;44;p2"/>
          <p:cNvSpPr/>
          <p:nvPr/>
        </p:nvSpPr>
        <p:spPr>
          <a:xfrm>
            <a:off x="9604573" y="3071214"/>
            <a:ext cx="3568" cy="374057"/>
          </a:xfrm>
          <a:custGeom>
            <a:avLst/>
            <a:gdLst/>
            <a:ahLst/>
            <a:cxnLst/>
            <a:rect l="l" t="t" r="r" b="b"/>
            <a:pathLst>
              <a:path w="19" h="1992" extrusionOk="0">
                <a:moveTo>
                  <a:pt x="19" y="1"/>
                </a:moveTo>
                <a:lnTo>
                  <a:pt x="0" y="19"/>
                </a:lnTo>
                <a:lnTo>
                  <a:pt x="0" y="1973"/>
                </a:lnTo>
                <a:lnTo>
                  <a:pt x="19" y="1992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5" name="Google Shape;45;p2"/>
          <p:cNvSpPr/>
          <p:nvPr/>
        </p:nvSpPr>
        <p:spPr>
          <a:xfrm>
            <a:off x="9607954" y="3067646"/>
            <a:ext cx="3756" cy="381193"/>
          </a:xfrm>
          <a:custGeom>
            <a:avLst/>
            <a:gdLst/>
            <a:ahLst/>
            <a:cxnLst/>
            <a:rect l="l" t="t" r="r" b="b"/>
            <a:pathLst>
              <a:path w="20" h="2030" extrusionOk="0">
                <a:moveTo>
                  <a:pt x="19" y="1"/>
                </a:moveTo>
                <a:lnTo>
                  <a:pt x="1" y="20"/>
                </a:lnTo>
                <a:lnTo>
                  <a:pt x="1" y="2011"/>
                </a:lnTo>
                <a:lnTo>
                  <a:pt x="19" y="2030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6" name="Google Shape;46;p2"/>
          <p:cNvSpPr/>
          <p:nvPr/>
        </p:nvSpPr>
        <p:spPr>
          <a:xfrm>
            <a:off x="9611520" y="3060698"/>
            <a:ext cx="3568" cy="391709"/>
          </a:xfrm>
          <a:custGeom>
            <a:avLst/>
            <a:gdLst/>
            <a:ahLst/>
            <a:cxnLst/>
            <a:rect l="l" t="t" r="r" b="b"/>
            <a:pathLst>
              <a:path w="19" h="2086" extrusionOk="0">
                <a:moveTo>
                  <a:pt x="19" y="1"/>
                </a:moveTo>
                <a:lnTo>
                  <a:pt x="0" y="38"/>
                </a:lnTo>
                <a:lnTo>
                  <a:pt x="0" y="2067"/>
                </a:lnTo>
                <a:lnTo>
                  <a:pt x="19" y="2085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7" name="Google Shape;47;p2"/>
          <p:cNvSpPr/>
          <p:nvPr/>
        </p:nvSpPr>
        <p:spPr>
          <a:xfrm>
            <a:off x="9614901" y="3057318"/>
            <a:ext cx="3756" cy="402037"/>
          </a:xfrm>
          <a:custGeom>
            <a:avLst/>
            <a:gdLst/>
            <a:ahLst/>
            <a:cxnLst/>
            <a:rect l="l" t="t" r="r" b="b"/>
            <a:pathLst>
              <a:path w="20" h="2141" extrusionOk="0">
                <a:moveTo>
                  <a:pt x="20" y="0"/>
                </a:moveTo>
                <a:lnTo>
                  <a:pt x="1" y="19"/>
                </a:lnTo>
                <a:lnTo>
                  <a:pt x="1" y="2103"/>
                </a:lnTo>
                <a:lnTo>
                  <a:pt x="20" y="2140"/>
                </a:lnTo>
                <a:lnTo>
                  <a:pt x="2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8" name="Google Shape;48;p2"/>
          <p:cNvSpPr/>
          <p:nvPr/>
        </p:nvSpPr>
        <p:spPr>
          <a:xfrm>
            <a:off x="9625417" y="3050181"/>
            <a:ext cx="3756" cy="416120"/>
          </a:xfrm>
          <a:custGeom>
            <a:avLst/>
            <a:gdLst/>
            <a:ahLst/>
            <a:cxnLst/>
            <a:rect l="l" t="t" r="r" b="b"/>
            <a:pathLst>
              <a:path w="20" h="2216" extrusionOk="0">
                <a:moveTo>
                  <a:pt x="19" y="1"/>
                </a:moveTo>
                <a:lnTo>
                  <a:pt x="1" y="20"/>
                </a:lnTo>
                <a:lnTo>
                  <a:pt x="1" y="2197"/>
                </a:lnTo>
                <a:lnTo>
                  <a:pt x="19" y="2216"/>
                </a:lnTo>
                <a:lnTo>
                  <a:pt x="1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49" name="Google Shape;49;p2"/>
          <p:cNvSpPr/>
          <p:nvPr/>
        </p:nvSpPr>
        <p:spPr>
          <a:xfrm>
            <a:off x="9628984" y="3046802"/>
            <a:ext cx="3568" cy="423068"/>
          </a:xfrm>
          <a:custGeom>
            <a:avLst/>
            <a:gdLst/>
            <a:ahLst/>
            <a:cxnLst/>
            <a:rect l="l" t="t" r="r" b="b"/>
            <a:pathLst>
              <a:path w="19" h="2253" extrusionOk="0">
                <a:moveTo>
                  <a:pt x="19" y="0"/>
                </a:moveTo>
                <a:lnTo>
                  <a:pt x="0" y="19"/>
                </a:lnTo>
                <a:lnTo>
                  <a:pt x="0" y="2234"/>
                </a:lnTo>
                <a:lnTo>
                  <a:pt x="19" y="2252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0" name="Google Shape;50;p2"/>
          <p:cNvSpPr/>
          <p:nvPr/>
        </p:nvSpPr>
        <p:spPr>
          <a:xfrm>
            <a:off x="9632365" y="3043233"/>
            <a:ext cx="3756" cy="430016"/>
          </a:xfrm>
          <a:custGeom>
            <a:avLst/>
            <a:gdLst/>
            <a:ahLst/>
            <a:cxnLst/>
            <a:rect l="l" t="t" r="r" b="b"/>
            <a:pathLst>
              <a:path w="20" h="2290" extrusionOk="0">
                <a:moveTo>
                  <a:pt x="20" y="1"/>
                </a:moveTo>
                <a:lnTo>
                  <a:pt x="1" y="19"/>
                </a:lnTo>
                <a:lnTo>
                  <a:pt x="1" y="2271"/>
                </a:lnTo>
                <a:lnTo>
                  <a:pt x="20" y="2290"/>
                </a:lnTo>
                <a:lnTo>
                  <a:pt x="2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1" name="Google Shape;51;p2"/>
          <p:cNvSpPr/>
          <p:nvPr/>
        </p:nvSpPr>
        <p:spPr>
          <a:xfrm>
            <a:off x="9635933" y="3039854"/>
            <a:ext cx="3756" cy="436964"/>
          </a:xfrm>
          <a:custGeom>
            <a:avLst/>
            <a:gdLst/>
            <a:ahLst/>
            <a:cxnLst/>
            <a:rect l="l" t="t" r="r" b="b"/>
            <a:pathLst>
              <a:path w="20" h="2327" extrusionOk="0">
                <a:moveTo>
                  <a:pt x="19" y="0"/>
                </a:moveTo>
                <a:lnTo>
                  <a:pt x="1" y="19"/>
                </a:lnTo>
                <a:lnTo>
                  <a:pt x="1" y="2308"/>
                </a:lnTo>
                <a:lnTo>
                  <a:pt x="19" y="2326"/>
                </a:lnTo>
                <a:lnTo>
                  <a:pt x="19" y="2308"/>
                </a:lnTo>
                <a:lnTo>
                  <a:pt x="19" y="19"/>
                </a:lnTo>
                <a:lnTo>
                  <a:pt x="19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2" name="Google Shape;52;p2"/>
          <p:cNvSpPr/>
          <p:nvPr/>
        </p:nvSpPr>
        <p:spPr>
          <a:xfrm>
            <a:off x="9639500" y="3043233"/>
            <a:ext cx="3568" cy="430016"/>
          </a:xfrm>
          <a:custGeom>
            <a:avLst/>
            <a:gdLst/>
            <a:ahLst/>
            <a:cxnLst/>
            <a:rect l="l" t="t" r="r" b="b"/>
            <a:pathLst>
              <a:path w="19" h="2290" extrusionOk="0">
                <a:moveTo>
                  <a:pt x="0" y="1"/>
                </a:moveTo>
                <a:lnTo>
                  <a:pt x="0" y="2290"/>
                </a:lnTo>
                <a:lnTo>
                  <a:pt x="19" y="2271"/>
                </a:lnTo>
                <a:lnTo>
                  <a:pt x="19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3" name="Google Shape;53;p2"/>
          <p:cNvSpPr/>
          <p:nvPr/>
        </p:nvSpPr>
        <p:spPr>
          <a:xfrm>
            <a:off x="9642880" y="3046802"/>
            <a:ext cx="7136" cy="423068"/>
          </a:xfrm>
          <a:custGeom>
            <a:avLst/>
            <a:gdLst/>
            <a:ahLst/>
            <a:cxnLst/>
            <a:rect l="l" t="t" r="r" b="b"/>
            <a:pathLst>
              <a:path w="38" h="2253" extrusionOk="0">
                <a:moveTo>
                  <a:pt x="1" y="0"/>
                </a:moveTo>
                <a:lnTo>
                  <a:pt x="1" y="2252"/>
                </a:lnTo>
                <a:lnTo>
                  <a:pt x="38" y="2234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4" name="Google Shape;54;p2"/>
          <p:cNvSpPr/>
          <p:nvPr/>
        </p:nvSpPr>
        <p:spPr>
          <a:xfrm>
            <a:off x="9650015" y="3050181"/>
            <a:ext cx="3568" cy="416120"/>
          </a:xfrm>
          <a:custGeom>
            <a:avLst/>
            <a:gdLst/>
            <a:ahLst/>
            <a:cxnLst/>
            <a:rect l="l" t="t" r="r" b="b"/>
            <a:pathLst>
              <a:path w="19" h="2216" extrusionOk="0">
                <a:moveTo>
                  <a:pt x="0" y="1"/>
                </a:moveTo>
                <a:lnTo>
                  <a:pt x="0" y="2216"/>
                </a:lnTo>
                <a:lnTo>
                  <a:pt x="19" y="2197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5" name="Google Shape;55;p2"/>
          <p:cNvSpPr/>
          <p:nvPr/>
        </p:nvSpPr>
        <p:spPr>
          <a:xfrm>
            <a:off x="9653395" y="3053750"/>
            <a:ext cx="3756" cy="408985"/>
          </a:xfrm>
          <a:custGeom>
            <a:avLst/>
            <a:gdLst/>
            <a:ahLst/>
            <a:cxnLst/>
            <a:rect l="l" t="t" r="r" b="b"/>
            <a:pathLst>
              <a:path w="20" h="2178" extrusionOk="0">
                <a:moveTo>
                  <a:pt x="1" y="1"/>
                </a:moveTo>
                <a:lnTo>
                  <a:pt x="1" y="2178"/>
                </a:lnTo>
                <a:lnTo>
                  <a:pt x="19" y="215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6" name="Google Shape;56;p2"/>
          <p:cNvSpPr/>
          <p:nvPr/>
        </p:nvSpPr>
        <p:spPr>
          <a:xfrm>
            <a:off x="9660343" y="3060698"/>
            <a:ext cx="3756" cy="391709"/>
          </a:xfrm>
          <a:custGeom>
            <a:avLst/>
            <a:gdLst/>
            <a:ahLst/>
            <a:cxnLst/>
            <a:rect l="l" t="t" r="r" b="b"/>
            <a:pathLst>
              <a:path w="20" h="2086" extrusionOk="0">
                <a:moveTo>
                  <a:pt x="1" y="1"/>
                </a:moveTo>
                <a:lnTo>
                  <a:pt x="1" y="2085"/>
                </a:lnTo>
                <a:lnTo>
                  <a:pt x="19" y="2067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7" name="Google Shape;57;p2"/>
          <p:cNvSpPr/>
          <p:nvPr/>
        </p:nvSpPr>
        <p:spPr>
          <a:xfrm>
            <a:off x="9670859" y="3071214"/>
            <a:ext cx="3756" cy="374057"/>
          </a:xfrm>
          <a:custGeom>
            <a:avLst/>
            <a:gdLst/>
            <a:ahLst/>
            <a:cxnLst/>
            <a:rect l="l" t="t" r="r" b="b"/>
            <a:pathLst>
              <a:path w="20" h="1992" extrusionOk="0">
                <a:moveTo>
                  <a:pt x="1" y="1"/>
                </a:moveTo>
                <a:lnTo>
                  <a:pt x="1" y="1992"/>
                </a:lnTo>
                <a:lnTo>
                  <a:pt x="19" y="197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8" name="Google Shape;58;p2"/>
          <p:cNvSpPr/>
          <p:nvPr/>
        </p:nvSpPr>
        <p:spPr>
          <a:xfrm>
            <a:off x="9674427" y="3074780"/>
            <a:ext cx="3568" cy="367109"/>
          </a:xfrm>
          <a:custGeom>
            <a:avLst/>
            <a:gdLst/>
            <a:ahLst/>
            <a:cxnLst/>
            <a:rect l="l" t="t" r="r" b="b"/>
            <a:pathLst>
              <a:path w="19" h="1955" extrusionOk="0">
                <a:moveTo>
                  <a:pt x="0" y="0"/>
                </a:moveTo>
                <a:lnTo>
                  <a:pt x="0" y="1954"/>
                </a:lnTo>
                <a:lnTo>
                  <a:pt x="19" y="193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59" name="Google Shape;59;p2"/>
          <p:cNvSpPr/>
          <p:nvPr/>
        </p:nvSpPr>
        <p:spPr>
          <a:xfrm>
            <a:off x="9677807" y="3078160"/>
            <a:ext cx="3756" cy="360163"/>
          </a:xfrm>
          <a:custGeom>
            <a:avLst/>
            <a:gdLst/>
            <a:ahLst/>
            <a:cxnLst/>
            <a:rect l="l" t="t" r="r" b="b"/>
            <a:pathLst>
              <a:path w="20" h="1918" extrusionOk="0">
                <a:moveTo>
                  <a:pt x="1" y="1"/>
                </a:moveTo>
                <a:lnTo>
                  <a:pt x="1" y="1918"/>
                </a:lnTo>
                <a:lnTo>
                  <a:pt x="19" y="189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0" name="Google Shape;60;p2"/>
          <p:cNvSpPr/>
          <p:nvPr/>
        </p:nvSpPr>
        <p:spPr>
          <a:xfrm>
            <a:off x="9681375" y="3081729"/>
            <a:ext cx="3756" cy="353215"/>
          </a:xfrm>
          <a:custGeom>
            <a:avLst/>
            <a:gdLst/>
            <a:ahLst/>
            <a:cxnLst/>
            <a:rect l="l" t="t" r="r" b="b"/>
            <a:pathLst>
              <a:path w="20" h="1881" extrusionOk="0">
                <a:moveTo>
                  <a:pt x="0" y="0"/>
                </a:moveTo>
                <a:lnTo>
                  <a:pt x="0" y="1880"/>
                </a:lnTo>
                <a:lnTo>
                  <a:pt x="19" y="1843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1" name="Google Shape;61;p2"/>
          <p:cNvSpPr/>
          <p:nvPr/>
        </p:nvSpPr>
        <p:spPr>
          <a:xfrm>
            <a:off x="9684941" y="3085297"/>
            <a:ext cx="3568" cy="342511"/>
          </a:xfrm>
          <a:custGeom>
            <a:avLst/>
            <a:gdLst/>
            <a:ahLst/>
            <a:cxnLst/>
            <a:rect l="l" t="t" r="r" b="b"/>
            <a:pathLst>
              <a:path w="19" h="1824" extrusionOk="0">
                <a:moveTo>
                  <a:pt x="0" y="0"/>
                </a:moveTo>
                <a:lnTo>
                  <a:pt x="0" y="1824"/>
                </a:lnTo>
                <a:lnTo>
                  <a:pt x="19" y="1805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2" name="Google Shape;62;p2"/>
          <p:cNvSpPr/>
          <p:nvPr/>
        </p:nvSpPr>
        <p:spPr>
          <a:xfrm>
            <a:off x="9688321" y="3092245"/>
            <a:ext cx="7136" cy="332183"/>
          </a:xfrm>
          <a:custGeom>
            <a:avLst/>
            <a:gdLst/>
            <a:ahLst/>
            <a:cxnLst/>
            <a:rect l="l" t="t" r="r" b="b"/>
            <a:pathLst>
              <a:path w="38" h="1769" extrusionOk="0">
                <a:moveTo>
                  <a:pt x="1" y="0"/>
                </a:moveTo>
                <a:lnTo>
                  <a:pt x="1" y="1768"/>
                </a:lnTo>
                <a:lnTo>
                  <a:pt x="38" y="1750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3" name="Google Shape;63;p2"/>
          <p:cNvSpPr/>
          <p:nvPr/>
        </p:nvSpPr>
        <p:spPr>
          <a:xfrm>
            <a:off x="9695270" y="3095624"/>
            <a:ext cx="3756" cy="325235"/>
          </a:xfrm>
          <a:custGeom>
            <a:avLst/>
            <a:gdLst/>
            <a:ahLst/>
            <a:cxnLst/>
            <a:rect l="l" t="t" r="r" b="b"/>
            <a:pathLst>
              <a:path w="20" h="1732" extrusionOk="0">
                <a:moveTo>
                  <a:pt x="1" y="1"/>
                </a:moveTo>
                <a:lnTo>
                  <a:pt x="1" y="1732"/>
                </a:lnTo>
                <a:lnTo>
                  <a:pt x="20" y="171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4" name="Google Shape;64;p2"/>
          <p:cNvSpPr/>
          <p:nvPr/>
        </p:nvSpPr>
        <p:spPr>
          <a:xfrm>
            <a:off x="9698838" y="3099193"/>
            <a:ext cx="3756" cy="318287"/>
          </a:xfrm>
          <a:custGeom>
            <a:avLst/>
            <a:gdLst/>
            <a:ahLst/>
            <a:cxnLst/>
            <a:rect l="l" t="t" r="r" b="b"/>
            <a:pathLst>
              <a:path w="20" h="1695" extrusionOk="0">
                <a:moveTo>
                  <a:pt x="1" y="0"/>
                </a:moveTo>
                <a:lnTo>
                  <a:pt x="1" y="1694"/>
                </a:lnTo>
                <a:lnTo>
                  <a:pt x="19" y="167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" name="Google Shape;65;p2"/>
          <p:cNvSpPr/>
          <p:nvPr/>
        </p:nvSpPr>
        <p:spPr>
          <a:xfrm>
            <a:off x="9702405" y="3102760"/>
            <a:ext cx="3568" cy="311152"/>
          </a:xfrm>
          <a:custGeom>
            <a:avLst/>
            <a:gdLst/>
            <a:ahLst/>
            <a:cxnLst/>
            <a:rect l="l" t="t" r="r" b="b"/>
            <a:pathLst>
              <a:path w="19" h="1657" extrusionOk="0">
                <a:moveTo>
                  <a:pt x="0" y="0"/>
                </a:moveTo>
                <a:lnTo>
                  <a:pt x="0" y="1656"/>
                </a:lnTo>
                <a:lnTo>
                  <a:pt x="19" y="163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6" name="Google Shape;66;p2"/>
          <p:cNvSpPr/>
          <p:nvPr/>
        </p:nvSpPr>
        <p:spPr>
          <a:xfrm>
            <a:off x="9705786" y="3106141"/>
            <a:ext cx="3756" cy="304204"/>
          </a:xfrm>
          <a:custGeom>
            <a:avLst/>
            <a:gdLst/>
            <a:ahLst/>
            <a:cxnLst/>
            <a:rect l="l" t="t" r="r" b="b"/>
            <a:pathLst>
              <a:path w="20" h="1620" extrusionOk="0">
                <a:moveTo>
                  <a:pt x="1" y="1"/>
                </a:moveTo>
                <a:lnTo>
                  <a:pt x="1" y="1620"/>
                </a:lnTo>
                <a:lnTo>
                  <a:pt x="19" y="158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7" name="Google Shape;67;p2"/>
          <p:cNvSpPr/>
          <p:nvPr/>
        </p:nvSpPr>
        <p:spPr>
          <a:xfrm>
            <a:off x="9712734" y="3116655"/>
            <a:ext cx="7324" cy="283172"/>
          </a:xfrm>
          <a:custGeom>
            <a:avLst/>
            <a:gdLst/>
            <a:ahLst/>
            <a:cxnLst/>
            <a:rect l="l" t="t" r="r" b="b"/>
            <a:pathLst>
              <a:path w="39" h="1508" extrusionOk="0">
                <a:moveTo>
                  <a:pt x="1" y="1"/>
                </a:moveTo>
                <a:lnTo>
                  <a:pt x="1" y="1508"/>
                </a:lnTo>
                <a:lnTo>
                  <a:pt x="38" y="1489"/>
                </a:lnTo>
                <a:lnTo>
                  <a:pt x="38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8" name="Google Shape;68;p2"/>
          <p:cNvSpPr/>
          <p:nvPr/>
        </p:nvSpPr>
        <p:spPr>
          <a:xfrm>
            <a:off x="9719869" y="3120223"/>
            <a:ext cx="3568" cy="276224"/>
          </a:xfrm>
          <a:custGeom>
            <a:avLst/>
            <a:gdLst/>
            <a:ahLst/>
            <a:cxnLst/>
            <a:rect l="l" t="t" r="r" b="b"/>
            <a:pathLst>
              <a:path w="19" h="1471" extrusionOk="0">
                <a:moveTo>
                  <a:pt x="0" y="0"/>
                </a:moveTo>
                <a:lnTo>
                  <a:pt x="0" y="1470"/>
                </a:lnTo>
                <a:lnTo>
                  <a:pt x="19" y="145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9" name="Google Shape;69;p2"/>
          <p:cNvSpPr/>
          <p:nvPr/>
        </p:nvSpPr>
        <p:spPr>
          <a:xfrm>
            <a:off x="9723250" y="3123603"/>
            <a:ext cx="3756" cy="269276"/>
          </a:xfrm>
          <a:custGeom>
            <a:avLst/>
            <a:gdLst/>
            <a:ahLst/>
            <a:cxnLst/>
            <a:rect l="l" t="t" r="r" b="b"/>
            <a:pathLst>
              <a:path w="20" h="1434" extrusionOk="0">
                <a:moveTo>
                  <a:pt x="1" y="1"/>
                </a:moveTo>
                <a:lnTo>
                  <a:pt x="1" y="1434"/>
                </a:lnTo>
                <a:lnTo>
                  <a:pt x="19" y="141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0" name="Google Shape;70;p2"/>
          <p:cNvSpPr/>
          <p:nvPr/>
        </p:nvSpPr>
        <p:spPr>
          <a:xfrm>
            <a:off x="9726817" y="3127171"/>
            <a:ext cx="3756" cy="262328"/>
          </a:xfrm>
          <a:custGeom>
            <a:avLst/>
            <a:gdLst/>
            <a:ahLst/>
            <a:cxnLst/>
            <a:rect l="l" t="t" r="r" b="b"/>
            <a:pathLst>
              <a:path w="20" h="1397" extrusionOk="0">
                <a:moveTo>
                  <a:pt x="0" y="0"/>
                </a:moveTo>
                <a:lnTo>
                  <a:pt x="0" y="1396"/>
                </a:lnTo>
                <a:lnTo>
                  <a:pt x="19" y="1378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1" name="Google Shape;71;p2"/>
          <p:cNvSpPr/>
          <p:nvPr/>
        </p:nvSpPr>
        <p:spPr>
          <a:xfrm>
            <a:off x="9730384" y="3130551"/>
            <a:ext cx="3568" cy="255381"/>
          </a:xfrm>
          <a:custGeom>
            <a:avLst/>
            <a:gdLst/>
            <a:ahLst/>
            <a:cxnLst/>
            <a:rect l="l" t="t" r="r" b="b"/>
            <a:pathLst>
              <a:path w="19" h="1360" extrusionOk="0">
                <a:moveTo>
                  <a:pt x="0" y="1"/>
                </a:moveTo>
                <a:lnTo>
                  <a:pt x="0" y="1360"/>
                </a:lnTo>
                <a:lnTo>
                  <a:pt x="19" y="1322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2" name="Google Shape;72;p2"/>
          <p:cNvSpPr/>
          <p:nvPr/>
        </p:nvSpPr>
        <p:spPr>
          <a:xfrm>
            <a:off x="9733765" y="3134120"/>
            <a:ext cx="3756" cy="244865"/>
          </a:xfrm>
          <a:custGeom>
            <a:avLst/>
            <a:gdLst/>
            <a:ahLst/>
            <a:cxnLst/>
            <a:rect l="l" t="t" r="r" b="b"/>
            <a:pathLst>
              <a:path w="20" h="1304" extrusionOk="0">
                <a:moveTo>
                  <a:pt x="1" y="1"/>
                </a:moveTo>
                <a:lnTo>
                  <a:pt x="1" y="1303"/>
                </a:lnTo>
                <a:lnTo>
                  <a:pt x="19" y="1285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3" name="Google Shape;73;p2"/>
          <p:cNvSpPr/>
          <p:nvPr/>
        </p:nvSpPr>
        <p:spPr>
          <a:xfrm>
            <a:off x="9737332" y="3141067"/>
            <a:ext cx="7136" cy="234349"/>
          </a:xfrm>
          <a:custGeom>
            <a:avLst/>
            <a:gdLst/>
            <a:ahLst/>
            <a:cxnLst/>
            <a:rect l="l" t="t" r="r" b="b"/>
            <a:pathLst>
              <a:path w="38" h="1248" extrusionOk="0">
                <a:moveTo>
                  <a:pt x="0" y="1"/>
                </a:moveTo>
                <a:lnTo>
                  <a:pt x="0" y="1248"/>
                </a:lnTo>
                <a:lnTo>
                  <a:pt x="37" y="1229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4" name="Google Shape;74;p2"/>
          <p:cNvSpPr/>
          <p:nvPr/>
        </p:nvSpPr>
        <p:spPr>
          <a:xfrm>
            <a:off x="9744281" y="3144634"/>
            <a:ext cx="3756" cy="227401"/>
          </a:xfrm>
          <a:custGeom>
            <a:avLst/>
            <a:gdLst/>
            <a:ahLst/>
            <a:cxnLst/>
            <a:rect l="l" t="t" r="r" b="b"/>
            <a:pathLst>
              <a:path w="20" h="1211" extrusionOk="0">
                <a:moveTo>
                  <a:pt x="0" y="0"/>
                </a:moveTo>
                <a:lnTo>
                  <a:pt x="0" y="1210"/>
                </a:lnTo>
                <a:lnTo>
                  <a:pt x="19" y="119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5" name="Google Shape;75;p2"/>
          <p:cNvSpPr/>
          <p:nvPr/>
        </p:nvSpPr>
        <p:spPr>
          <a:xfrm>
            <a:off x="9747848" y="3148202"/>
            <a:ext cx="3568" cy="220265"/>
          </a:xfrm>
          <a:custGeom>
            <a:avLst/>
            <a:gdLst/>
            <a:ahLst/>
            <a:cxnLst/>
            <a:rect l="l" t="t" r="r" b="b"/>
            <a:pathLst>
              <a:path w="19" h="1173" extrusionOk="0">
                <a:moveTo>
                  <a:pt x="0" y="0"/>
                </a:moveTo>
                <a:lnTo>
                  <a:pt x="0" y="1173"/>
                </a:lnTo>
                <a:lnTo>
                  <a:pt x="19" y="115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6" name="Google Shape;76;p2"/>
          <p:cNvSpPr/>
          <p:nvPr/>
        </p:nvSpPr>
        <p:spPr>
          <a:xfrm>
            <a:off x="9751229" y="3151582"/>
            <a:ext cx="3756" cy="213319"/>
          </a:xfrm>
          <a:custGeom>
            <a:avLst/>
            <a:gdLst/>
            <a:ahLst/>
            <a:cxnLst/>
            <a:rect l="l" t="t" r="r" b="b"/>
            <a:pathLst>
              <a:path w="20" h="1136" extrusionOk="0">
                <a:moveTo>
                  <a:pt x="1" y="1"/>
                </a:moveTo>
                <a:lnTo>
                  <a:pt x="1" y="1136"/>
                </a:lnTo>
                <a:lnTo>
                  <a:pt x="19" y="1117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7" name="Google Shape;77;p2"/>
          <p:cNvSpPr/>
          <p:nvPr/>
        </p:nvSpPr>
        <p:spPr>
          <a:xfrm>
            <a:off x="9754796" y="3155149"/>
            <a:ext cx="3568" cy="206371"/>
          </a:xfrm>
          <a:custGeom>
            <a:avLst/>
            <a:gdLst/>
            <a:ahLst/>
            <a:cxnLst/>
            <a:rect l="l" t="t" r="r" b="b"/>
            <a:pathLst>
              <a:path w="19" h="1099" extrusionOk="0">
                <a:moveTo>
                  <a:pt x="0" y="0"/>
                </a:moveTo>
                <a:lnTo>
                  <a:pt x="0" y="1098"/>
                </a:lnTo>
                <a:lnTo>
                  <a:pt x="19" y="1061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8" name="Google Shape;78;p2"/>
          <p:cNvSpPr/>
          <p:nvPr/>
        </p:nvSpPr>
        <p:spPr>
          <a:xfrm>
            <a:off x="9758177" y="3158529"/>
            <a:ext cx="3756" cy="196043"/>
          </a:xfrm>
          <a:custGeom>
            <a:avLst/>
            <a:gdLst/>
            <a:ahLst/>
            <a:cxnLst/>
            <a:rect l="l" t="t" r="r" b="b"/>
            <a:pathLst>
              <a:path w="20" h="1044" extrusionOk="0">
                <a:moveTo>
                  <a:pt x="1" y="1"/>
                </a:moveTo>
                <a:lnTo>
                  <a:pt x="1" y="1043"/>
                </a:lnTo>
                <a:lnTo>
                  <a:pt x="20" y="1024"/>
                </a:lnTo>
                <a:lnTo>
                  <a:pt x="20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79" name="Google Shape;79;p2"/>
          <p:cNvSpPr/>
          <p:nvPr/>
        </p:nvSpPr>
        <p:spPr>
          <a:xfrm>
            <a:off x="9761744" y="3165665"/>
            <a:ext cx="7136" cy="185339"/>
          </a:xfrm>
          <a:custGeom>
            <a:avLst/>
            <a:gdLst/>
            <a:ahLst/>
            <a:cxnLst/>
            <a:rect l="l" t="t" r="r" b="b"/>
            <a:pathLst>
              <a:path w="38" h="987" extrusionOk="0">
                <a:moveTo>
                  <a:pt x="1" y="0"/>
                </a:moveTo>
                <a:lnTo>
                  <a:pt x="1" y="986"/>
                </a:lnTo>
                <a:lnTo>
                  <a:pt x="38" y="96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0" name="Google Shape;80;p2"/>
          <p:cNvSpPr/>
          <p:nvPr/>
        </p:nvSpPr>
        <p:spPr>
          <a:xfrm>
            <a:off x="9768691" y="3169046"/>
            <a:ext cx="3756" cy="178391"/>
          </a:xfrm>
          <a:custGeom>
            <a:avLst/>
            <a:gdLst/>
            <a:ahLst/>
            <a:cxnLst/>
            <a:rect l="l" t="t" r="r" b="b"/>
            <a:pathLst>
              <a:path w="20" h="950" extrusionOk="0">
                <a:moveTo>
                  <a:pt x="1" y="1"/>
                </a:moveTo>
                <a:lnTo>
                  <a:pt x="1" y="950"/>
                </a:lnTo>
                <a:lnTo>
                  <a:pt x="19" y="93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1" name="Google Shape;81;p2"/>
          <p:cNvSpPr/>
          <p:nvPr/>
        </p:nvSpPr>
        <p:spPr>
          <a:xfrm>
            <a:off x="9772259" y="3172613"/>
            <a:ext cx="3568" cy="171443"/>
          </a:xfrm>
          <a:custGeom>
            <a:avLst/>
            <a:gdLst/>
            <a:ahLst/>
            <a:cxnLst/>
            <a:rect l="l" t="t" r="r" b="b"/>
            <a:pathLst>
              <a:path w="19" h="913" extrusionOk="0">
                <a:moveTo>
                  <a:pt x="0" y="0"/>
                </a:moveTo>
                <a:lnTo>
                  <a:pt x="0" y="912"/>
                </a:lnTo>
                <a:lnTo>
                  <a:pt x="19" y="894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2" name="Google Shape;82;p2"/>
          <p:cNvSpPr/>
          <p:nvPr/>
        </p:nvSpPr>
        <p:spPr>
          <a:xfrm>
            <a:off x="9775639" y="3175994"/>
            <a:ext cx="3756" cy="164495"/>
          </a:xfrm>
          <a:custGeom>
            <a:avLst/>
            <a:gdLst/>
            <a:ahLst/>
            <a:cxnLst/>
            <a:rect l="l" t="t" r="r" b="b"/>
            <a:pathLst>
              <a:path w="20" h="876" extrusionOk="0">
                <a:moveTo>
                  <a:pt x="1" y="1"/>
                </a:moveTo>
                <a:lnTo>
                  <a:pt x="1" y="876"/>
                </a:lnTo>
                <a:lnTo>
                  <a:pt x="20" y="857"/>
                </a:lnTo>
                <a:lnTo>
                  <a:pt x="20" y="20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3" name="Google Shape;83;p2"/>
          <p:cNvSpPr/>
          <p:nvPr/>
        </p:nvSpPr>
        <p:spPr>
          <a:xfrm>
            <a:off x="9779207" y="3179561"/>
            <a:ext cx="3756" cy="157360"/>
          </a:xfrm>
          <a:custGeom>
            <a:avLst/>
            <a:gdLst/>
            <a:ahLst/>
            <a:cxnLst/>
            <a:rect l="l" t="t" r="r" b="b"/>
            <a:pathLst>
              <a:path w="20" h="838" extrusionOk="0">
                <a:moveTo>
                  <a:pt x="1" y="1"/>
                </a:moveTo>
                <a:lnTo>
                  <a:pt x="1" y="838"/>
                </a:lnTo>
                <a:lnTo>
                  <a:pt x="19" y="80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4" name="Google Shape;84;p2"/>
          <p:cNvSpPr/>
          <p:nvPr/>
        </p:nvSpPr>
        <p:spPr>
          <a:xfrm>
            <a:off x="9782775" y="3183129"/>
            <a:ext cx="3568" cy="146844"/>
          </a:xfrm>
          <a:custGeom>
            <a:avLst/>
            <a:gdLst/>
            <a:ahLst/>
            <a:cxnLst/>
            <a:rect l="l" t="t" r="r" b="b"/>
            <a:pathLst>
              <a:path w="19" h="782" extrusionOk="0">
                <a:moveTo>
                  <a:pt x="0" y="0"/>
                </a:moveTo>
                <a:lnTo>
                  <a:pt x="0" y="782"/>
                </a:lnTo>
                <a:lnTo>
                  <a:pt x="19" y="763"/>
                </a:lnTo>
                <a:lnTo>
                  <a:pt x="19" y="3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5" name="Google Shape;85;p2"/>
          <p:cNvSpPr/>
          <p:nvPr/>
        </p:nvSpPr>
        <p:spPr>
          <a:xfrm>
            <a:off x="9786155" y="3190077"/>
            <a:ext cx="7324" cy="136516"/>
          </a:xfrm>
          <a:custGeom>
            <a:avLst/>
            <a:gdLst/>
            <a:ahLst/>
            <a:cxnLst/>
            <a:rect l="l" t="t" r="r" b="b"/>
            <a:pathLst>
              <a:path w="39" h="727" extrusionOk="0">
                <a:moveTo>
                  <a:pt x="1" y="0"/>
                </a:moveTo>
                <a:lnTo>
                  <a:pt x="1" y="726"/>
                </a:lnTo>
                <a:lnTo>
                  <a:pt x="38" y="708"/>
                </a:lnTo>
                <a:lnTo>
                  <a:pt x="38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6" name="Google Shape;86;p2"/>
          <p:cNvSpPr/>
          <p:nvPr/>
        </p:nvSpPr>
        <p:spPr>
          <a:xfrm>
            <a:off x="9793291" y="3193456"/>
            <a:ext cx="3568" cy="129568"/>
          </a:xfrm>
          <a:custGeom>
            <a:avLst/>
            <a:gdLst/>
            <a:ahLst/>
            <a:cxnLst/>
            <a:rect l="l" t="t" r="r" b="b"/>
            <a:pathLst>
              <a:path w="19" h="690" extrusionOk="0">
                <a:moveTo>
                  <a:pt x="0" y="1"/>
                </a:moveTo>
                <a:lnTo>
                  <a:pt x="0" y="690"/>
                </a:lnTo>
                <a:lnTo>
                  <a:pt x="19" y="671"/>
                </a:lnTo>
                <a:lnTo>
                  <a:pt x="19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7" name="Google Shape;87;p2"/>
          <p:cNvSpPr/>
          <p:nvPr/>
        </p:nvSpPr>
        <p:spPr>
          <a:xfrm>
            <a:off x="9796671" y="3197024"/>
            <a:ext cx="3756" cy="122432"/>
          </a:xfrm>
          <a:custGeom>
            <a:avLst/>
            <a:gdLst/>
            <a:ahLst/>
            <a:cxnLst/>
            <a:rect l="l" t="t" r="r" b="b"/>
            <a:pathLst>
              <a:path w="20" h="652" extrusionOk="0">
                <a:moveTo>
                  <a:pt x="1" y="1"/>
                </a:moveTo>
                <a:lnTo>
                  <a:pt x="1" y="652"/>
                </a:lnTo>
                <a:lnTo>
                  <a:pt x="19" y="633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8" name="Google Shape;88;p2"/>
          <p:cNvSpPr/>
          <p:nvPr/>
        </p:nvSpPr>
        <p:spPr>
          <a:xfrm>
            <a:off x="9800237" y="3200592"/>
            <a:ext cx="3568" cy="115485"/>
          </a:xfrm>
          <a:custGeom>
            <a:avLst/>
            <a:gdLst/>
            <a:ahLst/>
            <a:cxnLst/>
            <a:rect l="l" t="t" r="r" b="b"/>
            <a:pathLst>
              <a:path w="19" h="615" extrusionOk="0">
                <a:moveTo>
                  <a:pt x="0" y="0"/>
                </a:moveTo>
                <a:lnTo>
                  <a:pt x="0" y="614"/>
                </a:lnTo>
                <a:lnTo>
                  <a:pt x="19" y="596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89" name="Google Shape;89;p2"/>
          <p:cNvSpPr/>
          <p:nvPr/>
        </p:nvSpPr>
        <p:spPr>
          <a:xfrm>
            <a:off x="9803618" y="3203973"/>
            <a:ext cx="3756" cy="108537"/>
          </a:xfrm>
          <a:custGeom>
            <a:avLst/>
            <a:gdLst/>
            <a:ahLst/>
            <a:cxnLst/>
            <a:rect l="l" t="t" r="r" b="b"/>
            <a:pathLst>
              <a:path w="20" h="578" extrusionOk="0">
                <a:moveTo>
                  <a:pt x="1" y="1"/>
                </a:moveTo>
                <a:lnTo>
                  <a:pt x="1" y="578"/>
                </a:lnTo>
                <a:lnTo>
                  <a:pt x="19" y="541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0" name="Google Shape;90;p2"/>
          <p:cNvSpPr/>
          <p:nvPr/>
        </p:nvSpPr>
        <p:spPr>
          <a:xfrm>
            <a:off x="9807186" y="3207540"/>
            <a:ext cx="3756" cy="98021"/>
          </a:xfrm>
          <a:custGeom>
            <a:avLst/>
            <a:gdLst/>
            <a:ahLst/>
            <a:cxnLst/>
            <a:rect l="l" t="t" r="r" b="b"/>
            <a:pathLst>
              <a:path w="20" h="522" extrusionOk="0">
                <a:moveTo>
                  <a:pt x="0" y="0"/>
                </a:moveTo>
                <a:lnTo>
                  <a:pt x="0" y="522"/>
                </a:lnTo>
                <a:lnTo>
                  <a:pt x="19" y="503"/>
                </a:lnTo>
                <a:lnTo>
                  <a:pt x="19" y="3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1" name="Google Shape;91;p2"/>
          <p:cNvSpPr/>
          <p:nvPr/>
        </p:nvSpPr>
        <p:spPr>
          <a:xfrm>
            <a:off x="9810753" y="3214489"/>
            <a:ext cx="7136" cy="87505"/>
          </a:xfrm>
          <a:custGeom>
            <a:avLst/>
            <a:gdLst/>
            <a:ahLst/>
            <a:cxnLst/>
            <a:rect l="l" t="t" r="r" b="b"/>
            <a:pathLst>
              <a:path w="38" h="466" extrusionOk="0">
                <a:moveTo>
                  <a:pt x="0" y="1"/>
                </a:moveTo>
                <a:lnTo>
                  <a:pt x="0" y="466"/>
                </a:lnTo>
                <a:lnTo>
                  <a:pt x="37" y="447"/>
                </a:lnTo>
                <a:lnTo>
                  <a:pt x="37" y="19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2" name="Google Shape;92;p2"/>
          <p:cNvSpPr/>
          <p:nvPr/>
        </p:nvSpPr>
        <p:spPr>
          <a:xfrm>
            <a:off x="9817701" y="3218055"/>
            <a:ext cx="3568" cy="80557"/>
          </a:xfrm>
          <a:custGeom>
            <a:avLst/>
            <a:gdLst/>
            <a:ahLst/>
            <a:cxnLst/>
            <a:rect l="l" t="t" r="r" b="b"/>
            <a:pathLst>
              <a:path w="19" h="429" extrusionOk="0">
                <a:moveTo>
                  <a:pt x="0" y="0"/>
                </a:moveTo>
                <a:lnTo>
                  <a:pt x="0" y="428"/>
                </a:lnTo>
                <a:lnTo>
                  <a:pt x="19" y="410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3" name="Google Shape;93;p2"/>
          <p:cNvSpPr/>
          <p:nvPr/>
        </p:nvSpPr>
        <p:spPr>
          <a:xfrm>
            <a:off x="9821082" y="3221436"/>
            <a:ext cx="3756" cy="73609"/>
          </a:xfrm>
          <a:custGeom>
            <a:avLst/>
            <a:gdLst/>
            <a:ahLst/>
            <a:cxnLst/>
            <a:rect l="l" t="t" r="r" b="b"/>
            <a:pathLst>
              <a:path w="20" h="392" extrusionOk="0">
                <a:moveTo>
                  <a:pt x="1" y="1"/>
                </a:moveTo>
                <a:lnTo>
                  <a:pt x="1" y="392"/>
                </a:lnTo>
                <a:lnTo>
                  <a:pt x="20" y="373"/>
                </a:lnTo>
                <a:lnTo>
                  <a:pt x="20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" name="Google Shape;94;p2"/>
          <p:cNvSpPr/>
          <p:nvPr/>
        </p:nvSpPr>
        <p:spPr>
          <a:xfrm>
            <a:off x="9824650" y="3225003"/>
            <a:ext cx="3756" cy="66661"/>
          </a:xfrm>
          <a:custGeom>
            <a:avLst/>
            <a:gdLst/>
            <a:ahLst/>
            <a:cxnLst/>
            <a:rect l="l" t="t" r="r" b="b"/>
            <a:pathLst>
              <a:path w="20" h="355" extrusionOk="0">
                <a:moveTo>
                  <a:pt x="1" y="0"/>
                </a:moveTo>
                <a:lnTo>
                  <a:pt x="1" y="354"/>
                </a:lnTo>
                <a:lnTo>
                  <a:pt x="19" y="335"/>
                </a:lnTo>
                <a:lnTo>
                  <a:pt x="19" y="19"/>
                </a:lnTo>
                <a:lnTo>
                  <a:pt x="1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5" name="Google Shape;95;p2"/>
          <p:cNvSpPr/>
          <p:nvPr/>
        </p:nvSpPr>
        <p:spPr>
          <a:xfrm>
            <a:off x="9828217" y="3228571"/>
            <a:ext cx="3568" cy="59527"/>
          </a:xfrm>
          <a:custGeom>
            <a:avLst/>
            <a:gdLst/>
            <a:ahLst/>
            <a:cxnLst/>
            <a:rect l="l" t="t" r="r" b="b"/>
            <a:pathLst>
              <a:path w="19" h="317" extrusionOk="0">
                <a:moveTo>
                  <a:pt x="0" y="0"/>
                </a:moveTo>
                <a:lnTo>
                  <a:pt x="0" y="316"/>
                </a:lnTo>
                <a:lnTo>
                  <a:pt x="19" y="279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6" name="Google Shape;96;p2"/>
          <p:cNvSpPr/>
          <p:nvPr/>
        </p:nvSpPr>
        <p:spPr>
          <a:xfrm>
            <a:off x="9831598" y="3231951"/>
            <a:ext cx="3756" cy="49199"/>
          </a:xfrm>
          <a:custGeom>
            <a:avLst/>
            <a:gdLst/>
            <a:ahLst/>
            <a:cxnLst/>
            <a:rect l="l" t="t" r="r" b="b"/>
            <a:pathLst>
              <a:path w="20" h="262" extrusionOk="0">
                <a:moveTo>
                  <a:pt x="1" y="1"/>
                </a:moveTo>
                <a:lnTo>
                  <a:pt x="1" y="261"/>
                </a:lnTo>
                <a:lnTo>
                  <a:pt x="19" y="243"/>
                </a:lnTo>
                <a:lnTo>
                  <a:pt x="19" y="3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7" name="Google Shape;97;p2"/>
          <p:cNvSpPr/>
          <p:nvPr/>
        </p:nvSpPr>
        <p:spPr>
          <a:xfrm>
            <a:off x="9835165" y="3238899"/>
            <a:ext cx="7136" cy="38683"/>
          </a:xfrm>
          <a:custGeom>
            <a:avLst/>
            <a:gdLst/>
            <a:ahLst/>
            <a:cxnLst/>
            <a:rect l="l" t="t" r="r" b="b"/>
            <a:pathLst>
              <a:path w="38" h="206" extrusionOk="0">
                <a:moveTo>
                  <a:pt x="0" y="1"/>
                </a:moveTo>
                <a:lnTo>
                  <a:pt x="0" y="206"/>
                </a:lnTo>
                <a:lnTo>
                  <a:pt x="38" y="187"/>
                </a:lnTo>
                <a:lnTo>
                  <a:pt x="38" y="20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8" name="Google Shape;98;p2"/>
          <p:cNvSpPr/>
          <p:nvPr/>
        </p:nvSpPr>
        <p:spPr>
          <a:xfrm>
            <a:off x="9842113" y="3242467"/>
            <a:ext cx="3756" cy="31735"/>
          </a:xfrm>
          <a:custGeom>
            <a:avLst/>
            <a:gdLst/>
            <a:ahLst/>
            <a:cxnLst/>
            <a:rect l="l" t="t" r="r" b="b"/>
            <a:pathLst>
              <a:path w="20" h="169" extrusionOk="0">
                <a:moveTo>
                  <a:pt x="1" y="1"/>
                </a:moveTo>
                <a:lnTo>
                  <a:pt x="1" y="168"/>
                </a:lnTo>
                <a:lnTo>
                  <a:pt x="19" y="149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9" name="Google Shape;99;p2"/>
          <p:cNvSpPr/>
          <p:nvPr/>
        </p:nvSpPr>
        <p:spPr>
          <a:xfrm>
            <a:off x="9845680" y="3246035"/>
            <a:ext cx="3568" cy="24599"/>
          </a:xfrm>
          <a:custGeom>
            <a:avLst/>
            <a:gdLst/>
            <a:ahLst/>
            <a:cxnLst/>
            <a:rect l="l" t="t" r="r" b="b"/>
            <a:pathLst>
              <a:path w="19" h="131" extrusionOk="0">
                <a:moveTo>
                  <a:pt x="0" y="0"/>
                </a:moveTo>
                <a:lnTo>
                  <a:pt x="0" y="130"/>
                </a:lnTo>
                <a:lnTo>
                  <a:pt x="19" y="112"/>
                </a:lnTo>
                <a:lnTo>
                  <a:pt x="19" y="19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0" name="Google Shape;100;p2"/>
          <p:cNvSpPr/>
          <p:nvPr/>
        </p:nvSpPr>
        <p:spPr>
          <a:xfrm>
            <a:off x="9849061" y="3249415"/>
            <a:ext cx="3756" cy="17651"/>
          </a:xfrm>
          <a:custGeom>
            <a:avLst/>
            <a:gdLst/>
            <a:ahLst/>
            <a:cxnLst/>
            <a:rect l="l" t="t" r="r" b="b"/>
            <a:pathLst>
              <a:path w="20" h="94" extrusionOk="0">
                <a:moveTo>
                  <a:pt x="1" y="1"/>
                </a:moveTo>
                <a:lnTo>
                  <a:pt x="1" y="94"/>
                </a:lnTo>
                <a:lnTo>
                  <a:pt x="19" y="75"/>
                </a:lnTo>
                <a:lnTo>
                  <a:pt x="19" y="19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01" name="Google Shape;101;p2"/>
          <p:cNvGrpSpPr/>
          <p:nvPr/>
        </p:nvGrpSpPr>
        <p:grpSpPr>
          <a:xfrm>
            <a:off x="9237503" y="-204668"/>
            <a:ext cx="3829723" cy="3170976"/>
            <a:chOff x="2210400" y="2558550"/>
            <a:chExt cx="971025" cy="804000"/>
          </a:xfrm>
        </p:grpSpPr>
        <p:sp>
          <p:nvSpPr>
            <p:cNvPr id="102" name="Google Shape;102;p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9012135" y="911975"/>
            <a:ext cx="1132475" cy="937679"/>
            <a:chOff x="2210400" y="2558550"/>
            <a:chExt cx="971025" cy="804000"/>
          </a:xfrm>
        </p:grpSpPr>
        <p:sp>
          <p:nvSpPr>
            <p:cNvPr id="111" name="Google Shape;111;p2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7974775" y="1203421"/>
            <a:ext cx="1132367" cy="1131000"/>
            <a:chOff x="2651171" y="2397773"/>
            <a:chExt cx="2099568" cy="2097033"/>
          </a:xfrm>
        </p:grpSpPr>
        <p:sp>
          <p:nvSpPr>
            <p:cNvPr id="120" name="Google Shape;120;p2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2" name="Google Shape;122;p2"/>
          <p:cNvGrpSpPr/>
          <p:nvPr/>
        </p:nvGrpSpPr>
        <p:grpSpPr>
          <a:xfrm>
            <a:off x="11184371" y="4923738"/>
            <a:ext cx="1422948" cy="1421229"/>
            <a:chOff x="2651171" y="2397773"/>
            <a:chExt cx="2099568" cy="2097033"/>
          </a:xfrm>
        </p:grpSpPr>
        <p:sp>
          <p:nvSpPr>
            <p:cNvPr id="123" name="Google Shape;123;p2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26" name="Google Shape;126;p2"/>
          <p:cNvGrpSpPr/>
          <p:nvPr/>
        </p:nvGrpSpPr>
        <p:grpSpPr>
          <a:xfrm>
            <a:off x="6845814" y="1527345"/>
            <a:ext cx="6372479" cy="5201336"/>
            <a:chOff x="2556818" y="232872"/>
            <a:chExt cx="6486643" cy="5294519"/>
          </a:xfrm>
        </p:grpSpPr>
        <p:sp>
          <p:nvSpPr>
            <p:cNvPr id="127" name="Google Shape;127;p2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556818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735011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7265900" y="2124767"/>
            <a:ext cx="3998400" cy="1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" name="Google Shape;138;p3"/>
          <p:cNvSpPr txBox="1">
            <a:spLocks noGrp="1"/>
          </p:cNvSpPr>
          <p:nvPr>
            <p:ph type="subTitle" idx="1"/>
          </p:nvPr>
        </p:nvSpPr>
        <p:spPr>
          <a:xfrm>
            <a:off x="7265900" y="4271433"/>
            <a:ext cx="3998400" cy="805600"/>
          </a:xfrm>
          <a:prstGeom prst="rect">
            <a:avLst/>
          </a:prstGeom>
          <a:solidFill>
            <a:srgbClr val="00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3"/>
          <p:cNvSpPr txBox="1">
            <a:spLocks noGrp="1"/>
          </p:cNvSpPr>
          <p:nvPr>
            <p:ph type="title" idx="2" hasCustomPrompt="1"/>
          </p:nvPr>
        </p:nvSpPr>
        <p:spPr>
          <a:xfrm>
            <a:off x="4503767" y="2124767"/>
            <a:ext cx="2687600" cy="1870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40" name="Google Shape;140;p3"/>
          <p:cNvGrpSpPr/>
          <p:nvPr/>
        </p:nvGrpSpPr>
        <p:grpSpPr>
          <a:xfrm rot="10800000" flipH="1">
            <a:off x="-1910086" y="-167726"/>
            <a:ext cx="5353751" cy="5179337"/>
            <a:chOff x="5440750" y="1669400"/>
            <a:chExt cx="971525" cy="939875"/>
          </a:xfrm>
        </p:grpSpPr>
        <p:sp>
          <p:nvSpPr>
            <p:cNvPr id="141" name="Google Shape;141;p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0" name="Google Shape;260;p3"/>
          <p:cNvGrpSpPr/>
          <p:nvPr/>
        </p:nvGrpSpPr>
        <p:grpSpPr>
          <a:xfrm>
            <a:off x="1529969" y="3930632"/>
            <a:ext cx="3829723" cy="3170976"/>
            <a:chOff x="2210400" y="2558550"/>
            <a:chExt cx="971025" cy="804000"/>
          </a:xfrm>
        </p:grpSpPr>
        <p:sp>
          <p:nvSpPr>
            <p:cNvPr id="261" name="Google Shape;261;p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9" name="Google Shape;269;p3"/>
          <p:cNvGrpSpPr/>
          <p:nvPr/>
        </p:nvGrpSpPr>
        <p:grpSpPr>
          <a:xfrm>
            <a:off x="1857009" y="225455"/>
            <a:ext cx="1132367" cy="1131000"/>
            <a:chOff x="2651171" y="2397773"/>
            <a:chExt cx="2099568" cy="2097033"/>
          </a:xfrm>
        </p:grpSpPr>
        <p:sp>
          <p:nvSpPr>
            <p:cNvPr id="270" name="Google Shape;270;p3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5141853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4"/>
          <p:cNvGrpSpPr/>
          <p:nvPr/>
        </p:nvGrpSpPr>
        <p:grpSpPr>
          <a:xfrm rot="10800000">
            <a:off x="8802741" y="-1028911"/>
            <a:ext cx="4783140" cy="4629576"/>
            <a:chOff x="2210400" y="2558550"/>
            <a:chExt cx="971025" cy="939850"/>
          </a:xfrm>
        </p:grpSpPr>
        <p:grpSp>
          <p:nvGrpSpPr>
            <p:cNvPr id="274" name="Google Shape;274;p4"/>
            <p:cNvGrpSpPr/>
            <p:nvPr/>
          </p:nvGrpSpPr>
          <p:grpSpPr>
            <a:xfrm>
              <a:off x="2210400" y="2558550"/>
              <a:ext cx="971025" cy="804000"/>
              <a:chOff x="2210400" y="2558550"/>
              <a:chExt cx="971025" cy="804000"/>
            </a:xfrm>
          </p:grpSpPr>
          <p:sp>
            <p:nvSpPr>
              <p:cNvPr id="275" name="Google Shape;275;p4"/>
              <p:cNvSpPr/>
              <p:nvPr/>
            </p:nvSpPr>
            <p:spPr>
              <a:xfrm>
                <a:off x="228065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6" name="Google Shape;276;p4"/>
              <p:cNvSpPr/>
              <p:nvPr/>
            </p:nvSpPr>
            <p:spPr>
              <a:xfrm>
                <a:off x="2256925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78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7" name="Google Shape;277;p4"/>
              <p:cNvSpPr/>
              <p:nvPr/>
            </p:nvSpPr>
            <p:spPr>
              <a:xfrm>
                <a:off x="2233650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8" name="Google Shape;278;p4"/>
              <p:cNvSpPr/>
              <p:nvPr/>
            </p:nvSpPr>
            <p:spPr>
              <a:xfrm>
                <a:off x="22104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79" name="Google Shape;279;p4"/>
              <p:cNvSpPr/>
              <p:nvPr/>
            </p:nvSpPr>
            <p:spPr>
              <a:xfrm>
                <a:off x="2377425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0" name="Google Shape;280;p4"/>
              <p:cNvSpPr/>
              <p:nvPr/>
            </p:nvSpPr>
            <p:spPr>
              <a:xfrm>
                <a:off x="23537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1" name="Google Shape;281;p4"/>
              <p:cNvSpPr/>
              <p:nvPr/>
            </p:nvSpPr>
            <p:spPr>
              <a:xfrm>
                <a:off x="2330425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29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82" name="Google Shape;282;p4"/>
              <p:cNvSpPr/>
              <p:nvPr/>
            </p:nvSpPr>
            <p:spPr>
              <a:xfrm>
                <a:off x="2306700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99" y="31731"/>
                    </a:lnTo>
                    <a:lnTo>
                      <a:pt x="31732" y="16080"/>
                    </a:lnTo>
                    <a:lnTo>
                      <a:pt x="16099" y="428"/>
                    </a:lnTo>
                    <a:close/>
                    <a:moveTo>
                      <a:pt x="16099" y="32159"/>
                    </a:moveTo>
                    <a:lnTo>
                      <a:pt x="1" y="16080"/>
                    </a:lnTo>
                    <a:lnTo>
                      <a:pt x="16099" y="0"/>
                    </a:lnTo>
                    <a:lnTo>
                      <a:pt x="32179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83" name="Google Shape;283;p4"/>
            <p:cNvSpPr/>
            <p:nvPr/>
          </p:nvSpPr>
          <p:spPr>
            <a:xfrm>
              <a:off x="2937150" y="3007525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34"/>
                  </a:lnTo>
                  <a:lnTo>
                    <a:pt x="3015" y="6049"/>
                  </a:lnTo>
                  <a:lnTo>
                    <a:pt x="6030" y="3034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2931550" y="3002400"/>
              <a:ext cx="161950" cy="161950"/>
            </a:xfrm>
            <a:custGeom>
              <a:avLst/>
              <a:gdLst/>
              <a:ahLst/>
              <a:cxnLst/>
              <a:rect l="l" t="t" r="r" b="b"/>
              <a:pathLst>
                <a:path w="6478" h="6478" extrusionOk="0">
                  <a:moveTo>
                    <a:pt x="447" y="3239"/>
                  </a:moveTo>
                  <a:lnTo>
                    <a:pt x="3239" y="6031"/>
                  </a:lnTo>
                  <a:lnTo>
                    <a:pt x="6031" y="3239"/>
                  </a:lnTo>
                  <a:lnTo>
                    <a:pt x="3239" y="429"/>
                  </a:lnTo>
                  <a:close/>
                  <a:moveTo>
                    <a:pt x="3239" y="6477"/>
                  </a:moveTo>
                  <a:lnTo>
                    <a:pt x="1" y="3239"/>
                  </a:lnTo>
                  <a:lnTo>
                    <a:pt x="3239" y="1"/>
                  </a:lnTo>
                  <a:lnTo>
                    <a:pt x="6477" y="3239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2959950" y="3030325"/>
              <a:ext cx="105175" cy="105650"/>
            </a:xfrm>
            <a:custGeom>
              <a:avLst/>
              <a:gdLst/>
              <a:ahLst/>
              <a:cxnLst/>
              <a:rect l="l" t="t" r="r" b="b"/>
              <a:pathLst>
                <a:path w="4207" h="4226" extrusionOk="0">
                  <a:moveTo>
                    <a:pt x="428" y="2122"/>
                  </a:moveTo>
                  <a:lnTo>
                    <a:pt x="2103" y="3778"/>
                  </a:lnTo>
                  <a:lnTo>
                    <a:pt x="3778" y="2122"/>
                  </a:lnTo>
                  <a:lnTo>
                    <a:pt x="2103" y="447"/>
                  </a:lnTo>
                  <a:close/>
                  <a:moveTo>
                    <a:pt x="2103" y="4225"/>
                  </a:moveTo>
                  <a:lnTo>
                    <a:pt x="0" y="2122"/>
                  </a:lnTo>
                  <a:lnTo>
                    <a:pt x="2103" y="0"/>
                  </a:lnTo>
                  <a:lnTo>
                    <a:pt x="4206" y="2122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8301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830600" y="2949825"/>
              <a:ext cx="950" cy="2350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831525" y="2949375"/>
              <a:ext cx="500" cy="3275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832000" y="2948900"/>
              <a:ext cx="475" cy="4225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832450" y="2948425"/>
              <a:ext cx="500" cy="5150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832925" y="2947500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833375" y="2947050"/>
              <a:ext cx="500" cy="792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833850" y="2946575"/>
              <a:ext cx="950" cy="8875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83477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835250" y="2945650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835725" y="2945175"/>
              <a:ext cx="475" cy="11650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28361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836650" y="2943775"/>
              <a:ext cx="475" cy="14450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2837100" y="2943325"/>
              <a:ext cx="975" cy="15375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838050" y="2942850"/>
              <a:ext cx="475" cy="16300"/>
            </a:xfrm>
            <a:custGeom>
              <a:avLst/>
              <a:gdLst/>
              <a:ahLst/>
              <a:cxnLst/>
              <a:rect l="l" t="t" r="r" b="b"/>
              <a:pathLst>
                <a:path w="19" h="652" extrusionOk="0">
                  <a:moveTo>
                    <a:pt x="19" y="1"/>
                  </a:moveTo>
                  <a:lnTo>
                    <a:pt x="0" y="19"/>
                  </a:lnTo>
                  <a:lnTo>
                    <a:pt x="0" y="633"/>
                  </a:lnTo>
                  <a:lnTo>
                    <a:pt x="19" y="65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2838500" y="2942375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9" y="1"/>
                  </a:moveTo>
                  <a:lnTo>
                    <a:pt x="1" y="20"/>
                  </a:lnTo>
                  <a:lnTo>
                    <a:pt x="1" y="671"/>
                  </a:lnTo>
                  <a:lnTo>
                    <a:pt x="19" y="69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2838975" y="2941925"/>
              <a:ext cx="475" cy="18175"/>
            </a:xfrm>
            <a:custGeom>
              <a:avLst/>
              <a:gdLst/>
              <a:ahLst/>
              <a:cxnLst/>
              <a:rect l="l" t="t" r="r" b="b"/>
              <a:pathLst>
                <a:path w="19" h="727" extrusionOk="0">
                  <a:moveTo>
                    <a:pt x="19" y="0"/>
                  </a:moveTo>
                  <a:lnTo>
                    <a:pt x="0" y="19"/>
                  </a:lnTo>
                  <a:lnTo>
                    <a:pt x="0" y="708"/>
                  </a:lnTo>
                  <a:lnTo>
                    <a:pt x="19" y="72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2839425" y="2941000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20" y="0"/>
                  </a:moveTo>
                  <a:lnTo>
                    <a:pt x="1" y="37"/>
                  </a:lnTo>
                  <a:lnTo>
                    <a:pt x="1" y="763"/>
                  </a:lnTo>
                  <a:lnTo>
                    <a:pt x="20" y="782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283990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9" y="1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3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2840375" y="2940050"/>
              <a:ext cx="950" cy="21900"/>
            </a:xfrm>
            <a:custGeom>
              <a:avLst/>
              <a:gdLst/>
              <a:ahLst/>
              <a:cxnLst/>
              <a:rect l="l" t="t" r="r" b="b"/>
              <a:pathLst>
                <a:path w="38" h="876" extrusionOk="0">
                  <a:moveTo>
                    <a:pt x="37" y="1"/>
                  </a:moveTo>
                  <a:lnTo>
                    <a:pt x="0" y="20"/>
                  </a:lnTo>
                  <a:lnTo>
                    <a:pt x="0" y="857"/>
                  </a:lnTo>
                  <a:lnTo>
                    <a:pt x="37" y="876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2841300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19" y="0"/>
                  </a:moveTo>
                  <a:lnTo>
                    <a:pt x="0" y="19"/>
                  </a:lnTo>
                  <a:lnTo>
                    <a:pt x="0" y="894"/>
                  </a:lnTo>
                  <a:lnTo>
                    <a:pt x="19" y="91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28417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20" y="1"/>
                  </a:moveTo>
                  <a:lnTo>
                    <a:pt x="1" y="19"/>
                  </a:lnTo>
                  <a:lnTo>
                    <a:pt x="1" y="931"/>
                  </a:lnTo>
                  <a:lnTo>
                    <a:pt x="20" y="95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2842225" y="2938675"/>
              <a:ext cx="500" cy="24675"/>
            </a:xfrm>
            <a:custGeom>
              <a:avLst/>
              <a:gdLst/>
              <a:ahLst/>
              <a:cxnLst/>
              <a:rect l="l" t="t" r="r" b="b"/>
              <a:pathLst>
                <a:path w="20" h="987" extrusionOk="0">
                  <a:moveTo>
                    <a:pt x="19" y="0"/>
                  </a:moveTo>
                  <a:lnTo>
                    <a:pt x="1" y="19"/>
                  </a:lnTo>
                  <a:lnTo>
                    <a:pt x="1" y="968"/>
                  </a:lnTo>
                  <a:lnTo>
                    <a:pt x="19" y="98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2842700" y="2937725"/>
              <a:ext cx="475" cy="26100"/>
            </a:xfrm>
            <a:custGeom>
              <a:avLst/>
              <a:gdLst/>
              <a:ahLst/>
              <a:cxnLst/>
              <a:rect l="l" t="t" r="r" b="b"/>
              <a:pathLst>
                <a:path w="19" h="1044" extrusionOk="0">
                  <a:moveTo>
                    <a:pt x="19" y="1"/>
                  </a:moveTo>
                  <a:lnTo>
                    <a:pt x="0" y="38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2843150" y="2937275"/>
              <a:ext cx="500" cy="27475"/>
            </a:xfrm>
            <a:custGeom>
              <a:avLst/>
              <a:gdLst/>
              <a:ahLst/>
              <a:cxnLst/>
              <a:rect l="l" t="t" r="r" b="b"/>
              <a:pathLst>
                <a:path w="20" h="1099" extrusionOk="0">
                  <a:moveTo>
                    <a:pt x="19" y="0"/>
                  </a:moveTo>
                  <a:lnTo>
                    <a:pt x="1" y="19"/>
                  </a:lnTo>
                  <a:lnTo>
                    <a:pt x="1" y="1061"/>
                  </a:lnTo>
                  <a:lnTo>
                    <a:pt x="19" y="109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2843625" y="2936800"/>
              <a:ext cx="950" cy="28400"/>
            </a:xfrm>
            <a:custGeom>
              <a:avLst/>
              <a:gdLst/>
              <a:ahLst/>
              <a:cxnLst/>
              <a:rect l="l" t="t" r="r" b="b"/>
              <a:pathLst>
                <a:path w="38" h="1136" extrusionOk="0">
                  <a:moveTo>
                    <a:pt x="38" y="1"/>
                  </a:moveTo>
                  <a:lnTo>
                    <a:pt x="0" y="19"/>
                  </a:lnTo>
                  <a:lnTo>
                    <a:pt x="0" y="1117"/>
                  </a:lnTo>
                  <a:lnTo>
                    <a:pt x="38" y="1136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2844550" y="2936350"/>
              <a:ext cx="500" cy="29325"/>
            </a:xfrm>
            <a:custGeom>
              <a:avLst/>
              <a:gdLst/>
              <a:ahLst/>
              <a:cxnLst/>
              <a:rect l="l" t="t" r="r" b="b"/>
              <a:pathLst>
                <a:path w="20" h="1173" extrusionOk="0">
                  <a:moveTo>
                    <a:pt x="19" y="0"/>
                  </a:moveTo>
                  <a:lnTo>
                    <a:pt x="1" y="19"/>
                  </a:lnTo>
                  <a:lnTo>
                    <a:pt x="1" y="1154"/>
                  </a:lnTo>
                  <a:lnTo>
                    <a:pt x="19" y="117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2845025" y="2935875"/>
              <a:ext cx="475" cy="30275"/>
            </a:xfrm>
            <a:custGeom>
              <a:avLst/>
              <a:gdLst/>
              <a:ahLst/>
              <a:cxnLst/>
              <a:rect l="l" t="t" r="r" b="b"/>
              <a:pathLst>
                <a:path w="19" h="1211" extrusionOk="0">
                  <a:moveTo>
                    <a:pt x="19" y="0"/>
                  </a:moveTo>
                  <a:lnTo>
                    <a:pt x="0" y="19"/>
                  </a:lnTo>
                  <a:lnTo>
                    <a:pt x="0" y="1192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2845475" y="2935400"/>
              <a:ext cx="500" cy="31200"/>
            </a:xfrm>
            <a:custGeom>
              <a:avLst/>
              <a:gdLst/>
              <a:ahLst/>
              <a:cxnLst/>
              <a:rect l="l" t="t" r="r" b="b"/>
              <a:pathLst>
                <a:path w="20" h="1248" extrusionOk="0">
                  <a:moveTo>
                    <a:pt x="19" y="1"/>
                  </a:moveTo>
                  <a:lnTo>
                    <a:pt x="1" y="19"/>
                  </a:lnTo>
                  <a:lnTo>
                    <a:pt x="1" y="1229"/>
                  </a:lnTo>
                  <a:lnTo>
                    <a:pt x="19" y="124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284595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1"/>
                  </a:moveTo>
                  <a:lnTo>
                    <a:pt x="0" y="38"/>
                  </a:lnTo>
                  <a:lnTo>
                    <a:pt x="0" y="1285"/>
                  </a:lnTo>
                  <a:lnTo>
                    <a:pt x="19" y="130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2846425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19" y="1"/>
                  </a:moveTo>
                  <a:lnTo>
                    <a:pt x="0" y="20"/>
                  </a:lnTo>
                  <a:lnTo>
                    <a:pt x="0" y="1322"/>
                  </a:lnTo>
                  <a:lnTo>
                    <a:pt x="19" y="136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2846875" y="2933550"/>
              <a:ext cx="950" cy="34925"/>
            </a:xfrm>
            <a:custGeom>
              <a:avLst/>
              <a:gdLst/>
              <a:ahLst/>
              <a:cxnLst/>
              <a:rect l="l" t="t" r="r" b="b"/>
              <a:pathLst>
                <a:path w="38" h="1397" extrusionOk="0">
                  <a:moveTo>
                    <a:pt x="38" y="0"/>
                  </a:moveTo>
                  <a:lnTo>
                    <a:pt x="1" y="19"/>
                  </a:lnTo>
                  <a:lnTo>
                    <a:pt x="1" y="1378"/>
                  </a:lnTo>
                  <a:lnTo>
                    <a:pt x="38" y="139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28478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20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20" y="1434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2848275" y="2932625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2848750" y="2932150"/>
              <a:ext cx="475" cy="37700"/>
            </a:xfrm>
            <a:custGeom>
              <a:avLst/>
              <a:gdLst/>
              <a:ahLst/>
              <a:cxnLst/>
              <a:rect l="l" t="t" r="r" b="b"/>
              <a:pathLst>
                <a:path w="19" h="1508" extrusionOk="0">
                  <a:moveTo>
                    <a:pt x="19" y="1"/>
                  </a:moveTo>
                  <a:lnTo>
                    <a:pt x="0" y="19"/>
                  </a:lnTo>
                  <a:lnTo>
                    <a:pt x="0" y="1489"/>
                  </a:lnTo>
                  <a:lnTo>
                    <a:pt x="19" y="150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2849200" y="2931225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9" y="0"/>
                  </a:moveTo>
                  <a:lnTo>
                    <a:pt x="1" y="38"/>
                  </a:lnTo>
                  <a:lnTo>
                    <a:pt x="1" y="1545"/>
                  </a:lnTo>
                  <a:lnTo>
                    <a:pt x="19" y="156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2849675" y="2930750"/>
              <a:ext cx="475" cy="40500"/>
            </a:xfrm>
            <a:custGeom>
              <a:avLst/>
              <a:gdLst/>
              <a:ahLst/>
              <a:cxnLst/>
              <a:rect l="l" t="t" r="r" b="b"/>
              <a:pathLst>
                <a:path w="19" h="1620" extrusionOk="0">
                  <a:moveTo>
                    <a:pt x="19" y="1"/>
                  </a:moveTo>
                  <a:lnTo>
                    <a:pt x="0" y="19"/>
                  </a:lnTo>
                  <a:lnTo>
                    <a:pt x="0" y="1583"/>
                  </a:lnTo>
                  <a:lnTo>
                    <a:pt x="19" y="162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2850125" y="2930300"/>
              <a:ext cx="975" cy="41425"/>
            </a:xfrm>
            <a:custGeom>
              <a:avLst/>
              <a:gdLst/>
              <a:ahLst/>
              <a:cxnLst/>
              <a:rect l="l" t="t" r="r" b="b"/>
              <a:pathLst>
                <a:path w="39" h="1657" extrusionOk="0">
                  <a:moveTo>
                    <a:pt x="38" y="0"/>
                  </a:moveTo>
                  <a:lnTo>
                    <a:pt x="1" y="19"/>
                  </a:lnTo>
                  <a:lnTo>
                    <a:pt x="1" y="1638"/>
                  </a:lnTo>
                  <a:lnTo>
                    <a:pt x="38" y="165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2851075" y="2929825"/>
              <a:ext cx="475" cy="42375"/>
            </a:xfrm>
            <a:custGeom>
              <a:avLst/>
              <a:gdLst/>
              <a:ahLst/>
              <a:cxnLst/>
              <a:rect l="l" t="t" r="r" b="b"/>
              <a:pathLst>
                <a:path w="19" h="1695" extrusionOk="0">
                  <a:moveTo>
                    <a:pt x="19" y="0"/>
                  </a:moveTo>
                  <a:lnTo>
                    <a:pt x="0" y="19"/>
                  </a:lnTo>
                  <a:lnTo>
                    <a:pt x="0" y="1675"/>
                  </a:lnTo>
                  <a:lnTo>
                    <a:pt x="19" y="169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285152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9" y="1"/>
                  </a:moveTo>
                  <a:lnTo>
                    <a:pt x="1" y="19"/>
                  </a:lnTo>
                  <a:lnTo>
                    <a:pt x="1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2852000" y="2928900"/>
              <a:ext cx="475" cy="44225"/>
            </a:xfrm>
            <a:custGeom>
              <a:avLst/>
              <a:gdLst/>
              <a:ahLst/>
              <a:cxnLst/>
              <a:rect l="l" t="t" r="r" b="b"/>
              <a:pathLst>
                <a:path w="19" h="1769" extrusionOk="0">
                  <a:moveTo>
                    <a:pt x="19" y="0"/>
                  </a:moveTo>
                  <a:lnTo>
                    <a:pt x="0" y="19"/>
                  </a:lnTo>
                  <a:lnTo>
                    <a:pt x="0" y="1750"/>
                  </a:lnTo>
                  <a:lnTo>
                    <a:pt x="19" y="17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2852475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19" y="0"/>
                  </a:moveTo>
                  <a:lnTo>
                    <a:pt x="0" y="37"/>
                  </a:lnTo>
                  <a:lnTo>
                    <a:pt x="0" y="1805"/>
                  </a:lnTo>
                  <a:lnTo>
                    <a:pt x="19" y="182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28529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19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19" y="18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2853400" y="2927025"/>
              <a:ext cx="950" cy="47950"/>
            </a:xfrm>
            <a:custGeom>
              <a:avLst/>
              <a:gdLst/>
              <a:ahLst/>
              <a:cxnLst/>
              <a:rect l="l" t="t" r="r" b="b"/>
              <a:pathLst>
                <a:path w="38" h="1918" extrusionOk="0">
                  <a:moveTo>
                    <a:pt x="37" y="1"/>
                  </a:moveTo>
                  <a:lnTo>
                    <a:pt x="0" y="19"/>
                  </a:lnTo>
                  <a:lnTo>
                    <a:pt x="0" y="1899"/>
                  </a:lnTo>
                  <a:lnTo>
                    <a:pt x="37" y="1918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2854325" y="2926575"/>
              <a:ext cx="500" cy="48875"/>
            </a:xfrm>
            <a:custGeom>
              <a:avLst/>
              <a:gdLst/>
              <a:ahLst/>
              <a:cxnLst/>
              <a:rect l="l" t="t" r="r" b="b"/>
              <a:pathLst>
                <a:path w="20" h="1955" extrusionOk="0">
                  <a:moveTo>
                    <a:pt x="19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19" y="19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2854800" y="2926100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1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2855250" y="2925625"/>
              <a:ext cx="500" cy="50750"/>
            </a:xfrm>
            <a:custGeom>
              <a:avLst/>
              <a:gdLst/>
              <a:ahLst/>
              <a:cxnLst/>
              <a:rect l="l" t="t" r="r" b="b"/>
              <a:pathLst>
                <a:path w="20" h="2030" extrusionOk="0">
                  <a:moveTo>
                    <a:pt x="19" y="1"/>
                  </a:moveTo>
                  <a:lnTo>
                    <a:pt x="1" y="20"/>
                  </a:lnTo>
                  <a:lnTo>
                    <a:pt x="1" y="2011"/>
                  </a:lnTo>
                  <a:lnTo>
                    <a:pt x="19" y="203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2855725" y="2924700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19" y="1"/>
                  </a:moveTo>
                  <a:lnTo>
                    <a:pt x="0" y="38"/>
                  </a:lnTo>
                  <a:lnTo>
                    <a:pt x="0" y="2067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2856175" y="2924250"/>
              <a:ext cx="500" cy="53525"/>
            </a:xfrm>
            <a:custGeom>
              <a:avLst/>
              <a:gdLst/>
              <a:ahLst/>
              <a:cxnLst/>
              <a:rect l="l" t="t" r="r" b="b"/>
              <a:pathLst>
                <a:path w="20" h="2141" extrusionOk="0">
                  <a:moveTo>
                    <a:pt x="20" y="0"/>
                  </a:moveTo>
                  <a:lnTo>
                    <a:pt x="1" y="19"/>
                  </a:lnTo>
                  <a:lnTo>
                    <a:pt x="1" y="2103"/>
                  </a:lnTo>
                  <a:lnTo>
                    <a:pt x="20" y="2140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2856650" y="2923775"/>
              <a:ext cx="950" cy="54450"/>
            </a:xfrm>
            <a:custGeom>
              <a:avLst/>
              <a:gdLst/>
              <a:ahLst/>
              <a:cxnLst/>
              <a:rect l="l" t="t" r="r" b="b"/>
              <a:pathLst>
                <a:path w="38" h="2178" extrusionOk="0">
                  <a:moveTo>
                    <a:pt x="38" y="1"/>
                  </a:moveTo>
                  <a:lnTo>
                    <a:pt x="1" y="19"/>
                  </a:lnTo>
                  <a:lnTo>
                    <a:pt x="1" y="2159"/>
                  </a:lnTo>
                  <a:lnTo>
                    <a:pt x="38" y="2178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2857575" y="2923300"/>
              <a:ext cx="500" cy="55400"/>
            </a:xfrm>
            <a:custGeom>
              <a:avLst/>
              <a:gdLst/>
              <a:ahLst/>
              <a:cxnLst/>
              <a:rect l="l" t="t" r="r" b="b"/>
              <a:pathLst>
                <a:path w="20" h="2216" extrusionOk="0">
                  <a:moveTo>
                    <a:pt x="19" y="1"/>
                  </a:moveTo>
                  <a:lnTo>
                    <a:pt x="1" y="20"/>
                  </a:lnTo>
                  <a:lnTo>
                    <a:pt x="1" y="2197"/>
                  </a:lnTo>
                  <a:lnTo>
                    <a:pt x="19" y="221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" name="Google Shape;337;p4"/>
            <p:cNvSpPr/>
            <p:nvPr/>
          </p:nvSpPr>
          <p:spPr>
            <a:xfrm>
              <a:off x="2858050" y="2922850"/>
              <a:ext cx="475" cy="56325"/>
            </a:xfrm>
            <a:custGeom>
              <a:avLst/>
              <a:gdLst/>
              <a:ahLst/>
              <a:cxnLst/>
              <a:rect l="l" t="t" r="r" b="b"/>
              <a:pathLst>
                <a:path w="19" h="2253" extrusionOk="0">
                  <a:moveTo>
                    <a:pt x="19" y="0"/>
                  </a:moveTo>
                  <a:lnTo>
                    <a:pt x="0" y="19"/>
                  </a:lnTo>
                  <a:lnTo>
                    <a:pt x="0" y="2234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2858500" y="2922375"/>
              <a:ext cx="500" cy="57250"/>
            </a:xfrm>
            <a:custGeom>
              <a:avLst/>
              <a:gdLst/>
              <a:ahLst/>
              <a:cxnLst/>
              <a:rect l="l" t="t" r="r" b="b"/>
              <a:pathLst>
                <a:path w="20" h="2290" extrusionOk="0">
                  <a:moveTo>
                    <a:pt x="20" y="1"/>
                  </a:moveTo>
                  <a:lnTo>
                    <a:pt x="1" y="19"/>
                  </a:lnTo>
                  <a:lnTo>
                    <a:pt x="1" y="2271"/>
                  </a:lnTo>
                  <a:lnTo>
                    <a:pt x="20" y="229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2858975" y="2921925"/>
              <a:ext cx="500" cy="58175"/>
            </a:xfrm>
            <a:custGeom>
              <a:avLst/>
              <a:gdLst/>
              <a:ahLst/>
              <a:cxnLst/>
              <a:rect l="l" t="t" r="r" b="b"/>
              <a:pathLst>
                <a:path w="20" h="2327" extrusionOk="0">
                  <a:moveTo>
                    <a:pt x="19" y="0"/>
                  </a:moveTo>
                  <a:lnTo>
                    <a:pt x="1" y="19"/>
                  </a:lnTo>
                  <a:lnTo>
                    <a:pt x="1" y="2308"/>
                  </a:lnTo>
                  <a:lnTo>
                    <a:pt x="19" y="2326"/>
                  </a:lnTo>
                  <a:lnTo>
                    <a:pt x="19" y="2308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2859450" y="2922375"/>
              <a:ext cx="475" cy="57250"/>
            </a:xfrm>
            <a:custGeom>
              <a:avLst/>
              <a:gdLst/>
              <a:ahLst/>
              <a:cxnLst/>
              <a:rect l="l" t="t" r="r" b="b"/>
              <a:pathLst>
                <a:path w="19" h="2290" extrusionOk="0">
                  <a:moveTo>
                    <a:pt x="0" y="1"/>
                  </a:moveTo>
                  <a:lnTo>
                    <a:pt x="0" y="2290"/>
                  </a:lnTo>
                  <a:lnTo>
                    <a:pt x="19" y="227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2859900" y="2922850"/>
              <a:ext cx="950" cy="56325"/>
            </a:xfrm>
            <a:custGeom>
              <a:avLst/>
              <a:gdLst/>
              <a:ahLst/>
              <a:cxnLst/>
              <a:rect l="l" t="t" r="r" b="b"/>
              <a:pathLst>
                <a:path w="38" h="2253" extrusionOk="0">
                  <a:moveTo>
                    <a:pt x="1" y="0"/>
                  </a:moveTo>
                  <a:lnTo>
                    <a:pt x="1" y="2252"/>
                  </a:lnTo>
                  <a:lnTo>
                    <a:pt x="38" y="2234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2860850" y="2923300"/>
              <a:ext cx="475" cy="55400"/>
            </a:xfrm>
            <a:custGeom>
              <a:avLst/>
              <a:gdLst/>
              <a:ahLst/>
              <a:cxnLst/>
              <a:rect l="l" t="t" r="r" b="b"/>
              <a:pathLst>
                <a:path w="19" h="2216" extrusionOk="0">
                  <a:moveTo>
                    <a:pt x="0" y="1"/>
                  </a:moveTo>
                  <a:lnTo>
                    <a:pt x="0" y="2216"/>
                  </a:lnTo>
                  <a:lnTo>
                    <a:pt x="19" y="2197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2861300" y="2923775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1"/>
                  </a:moveTo>
                  <a:lnTo>
                    <a:pt x="1" y="2178"/>
                  </a:lnTo>
                  <a:lnTo>
                    <a:pt x="19" y="215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2861775" y="2924250"/>
              <a:ext cx="475" cy="53525"/>
            </a:xfrm>
            <a:custGeom>
              <a:avLst/>
              <a:gdLst/>
              <a:ahLst/>
              <a:cxnLst/>
              <a:rect l="l" t="t" r="r" b="b"/>
              <a:pathLst>
                <a:path w="19" h="2141" extrusionOk="0">
                  <a:moveTo>
                    <a:pt x="0" y="0"/>
                  </a:moveTo>
                  <a:lnTo>
                    <a:pt x="0" y="2140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2862225" y="2924700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" y="1"/>
                  </a:moveTo>
                  <a:lnTo>
                    <a:pt x="1" y="2085"/>
                  </a:lnTo>
                  <a:lnTo>
                    <a:pt x="19" y="2067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" name="Google Shape;346;p4"/>
            <p:cNvSpPr/>
            <p:nvPr/>
          </p:nvSpPr>
          <p:spPr>
            <a:xfrm>
              <a:off x="2862700" y="2925625"/>
              <a:ext cx="950" cy="50750"/>
            </a:xfrm>
            <a:custGeom>
              <a:avLst/>
              <a:gdLst/>
              <a:ahLst/>
              <a:cxnLst/>
              <a:rect l="l" t="t" r="r" b="b"/>
              <a:pathLst>
                <a:path w="38" h="2030" extrusionOk="0">
                  <a:moveTo>
                    <a:pt x="0" y="1"/>
                  </a:moveTo>
                  <a:lnTo>
                    <a:pt x="0" y="2030"/>
                  </a:lnTo>
                  <a:lnTo>
                    <a:pt x="38" y="2011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2863625" y="2926100"/>
              <a:ext cx="500" cy="49800"/>
            </a:xfrm>
            <a:custGeom>
              <a:avLst/>
              <a:gdLst/>
              <a:ahLst/>
              <a:cxnLst/>
              <a:rect l="l" t="t" r="r" b="b"/>
              <a:pathLst>
                <a:path w="20" h="1992" extrusionOk="0">
                  <a:moveTo>
                    <a:pt x="1" y="1"/>
                  </a:moveTo>
                  <a:lnTo>
                    <a:pt x="1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2864100" y="2926575"/>
              <a:ext cx="475" cy="48875"/>
            </a:xfrm>
            <a:custGeom>
              <a:avLst/>
              <a:gdLst/>
              <a:ahLst/>
              <a:cxnLst/>
              <a:rect l="l" t="t" r="r" b="b"/>
              <a:pathLst>
                <a:path w="19" h="1955" extrusionOk="0">
                  <a:moveTo>
                    <a:pt x="0" y="0"/>
                  </a:moveTo>
                  <a:lnTo>
                    <a:pt x="0" y="1954"/>
                  </a:lnTo>
                  <a:lnTo>
                    <a:pt x="19" y="193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2864550" y="2927025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" y="1"/>
                  </a:moveTo>
                  <a:lnTo>
                    <a:pt x="1" y="1918"/>
                  </a:lnTo>
                  <a:lnTo>
                    <a:pt x="19" y="189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" name="Google Shape;350;p4"/>
            <p:cNvSpPr/>
            <p:nvPr/>
          </p:nvSpPr>
          <p:spPr>
            <a:xfrm>
              <a:off x="28650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" name="Google Shape;351;p4"/>
            <p:cNvSpPr/>
            <p:nvPr/>
          </p:nvSpPr>
          <p:spPr>
            <a:xfrm>
              <a:off x="2865500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19" y="1805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" name="Google Shape;352;p4"/>
            <p:cNvSpPr/>
            <p:nvPr/>
          </p:nvSpPr>
          <p:spPr>
            <a:xfrm>
              <a:off x="2865950" y="2928900"/>
              <a:ext cx="950" cy="44225"/>
            </a:xfrm>
            <a:custGeom>
              <a:avLst/>
              <a:gdLst/>
              <a:ahLst/>
              <a:cxnLst/>
              <a:rect l="l" t="t" r="r" b="b"/>
              <a:pathLst>
                <a:path w="38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38" y="1750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286687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20" y="171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2867350" y="2929825"/>
              <a:ext cx="500" cy="42375"/>
            </a:xfrm>
            <a:custGeom>
              <a:avLst/>
              <a:gdLst/>
              <a:ahLst/>
              <a:cxnLst/>
              <a:rect l="l" t="t" r="r" b="b"/>
              <a:pathLst>
                <a:path w="20" h="1695" extrusionOk="0">
                  <a:moveTo>
                    <a:pt x="1" y="0"/>
                  </a:moveTo>
                  <a:lnTo>
                    <a:pt x="1" y="1694"/>
                  </a:lnTo>
                  <a:lnTo>
                    <a:pt x="19" y="167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2867825" y="2930300"/>
              <a:ext cx="475" cy="41425"/>
            </a:xfrm>
            <a:custGeom>
              <a:avLst/>
              <a:gdLst/>
              <a:ahLst/>
              <a:cxnLst/>
              <a:rect l="l" t="t" r="r" b="b"/>
              <a:pathLst>
                <a:path w="19" h="1657" extrusionOk="0">
                  <a:moveTo>
                    <a:pt x="0" y="0"/>
                  </a:moveTo>
                  <a:lnTo>
                    <a:pt x="0" y="1656"/>
                  </a:lnTo>
                  <a:lnTo>
                    <a:pt x="19" y="163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2868275" y="2930750"/>
              <a:ext cx="500" cy="40500"/>
            </a:xfrm>
            <a:custGeom>
              <a:avLst/>
              <a:gdLst/>
              <a:ahLst/>
              <a:cxnLst/>
              <a:rect l="l" t="t" r="r" b="b"/>
              <a:pathLst>
                <a:path w="20" h="1620" extrusionOk="0">
                  <a:moveTo>
                    <a:pt x="1" y="1"/>
                  </a:moveTo>
                  <a:lnTo>
                    <a:pt x="1" y="1620"/>
                  </a:lnTo>
                  <a:lnTo>
                    <a:pt x="19" y="158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2868750" y="2931225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0" y="0"/>
                  </a:moveTo>
                  <a:lnTo>
                    <a:pt x="0" y="1564"/>
                  </a:lnTo>
                  <a:lnTo>
                    <a:pt x="19" y="1545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2869200" y="2932150"/>
              <a:ext cx="975" cy="37700"/>
            </a:xfrm>
            <a:custGeom>
              <a:avLst/>
              <a:gdLst/>
              <a:ahLst/>
              <a:cxnLst/>
              <a:rect l="l" t="t" r="r" b="b"/>
              <a:pathLst>
                <a:path w="39" h="1508" extrusionOk="0">
                  <a:moveTo>
                    <a:pt x="1" y="1"/>
                  </a:moveTo>
                  <a:lnTo>
                    <a:pt x="1" y="1508"/>
                  </a:lnTo>
                  <a:lnTo>
                    <a:pt x="38" y="1489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2870150" y="2932625"/>
              <a:ext cx="475" cy="36775"/>
            </a:xfrm>
            <a:custGeom>
              <a:avLst/>
              <a:gdLst/>
              <a:ahLst/>
              <a:cxnLst/>
              <a:rect l="l" t="t" r="r" b="b"/>
              <a:pathLst>
                <a:path w="19" h="1471" extrusionOk="0">
                  <a:moveTo>
                    <a:pt x="0" y="0"/>
                  </a:moveTo>
                  <a:lnTo>
                    <a:pt x="0" y="1470"/>
                  </a:lnTo>
                  <a:lnTo>
                    <a:pt x="19" y="145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28706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19" y="141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2871075" y="2933550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0" y="0"/>
                  </a:moveTo>
                  <a:lnTo>
                    <a:pt x="0" y="1396"/>
                  </a:lnTo>
                  <a:lnTo>
                    <a:pt x="19" y="137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2871550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0" y="1"/>
                  </a:moveTo>
                  <a:lnTo>
                    <a:pt x="0" y="1360"/>
                  </a:lnTo>
                  <a:lnTo>
                    <a:pt x="19" y="1322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287200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1"/>
                  </a:moveTo>
                  <a:lnTo>
                    <a:pt x="1" y="1303"/>
                  </a:lnTo>
                  <a:lnTo>
                    <a:pt x="19" y="1285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2872475" y="2935400"/>
              <a:ext cx="950" cy="31200"/>
            </a:xfrm>
            <a:custGeom>
              <a:avLst/>
              <a:gdLst/>
              <a:ahLst/>
              <a:cxnLst/>
              <a:rect l="l" t="t" r="r" b="b"/>
              <a:pathLst>
                <a:path w="38" h="1248" extrusionOk="0">
                  <a:moveTo>
                    <a:pt x="0" y="1"/>
                  </a:moveTo>
                  <a:lnTo>
                    <a:pt x="0" y="1248"/>
                  </a:lnTo>
                  <a:lnTo>
                    <a:pt x="37" y="1229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2873400" y="2935875"/>
              <a:ext cx="500" cy="30275"/>
            </a:xfrm>
            <a:custGeom>
              <a:avLst/>
              <a:gdLst/>
              <a:ahLst/>
              <a:cxnLst/>
              <a:rect l="l" t="t" r="r" b="b"/>
              <a:pathLst>
                <a:path w="20" h="1211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2873875" y="2936350"/>
              <a:ext cx="475" cy="29325"/>
            </a:xfrm>
            <a:custGeom>
              <a:avLst/>
              <a:gdLst/>
              <a:ahLst/>
              <a:cxnLst/>
              <a:rect l="l" t="t" r="r" b="b"/>
              <a:pathLst>
                <a:path w="19" h="1173" extrusionOk="0">
                  <a:moveTo>
                    <a:pt x="0" y="0"/>
                  </a:moveTo>
                  <a:lnTo>
                    <a:pt x="0" y="1173"/>
                  </a:lnTo>
                  <a:lnTo>
                    <a:pt x="19" y="115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2874325" y="2936800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" y="1"/>
                  </a:moveTo>
                  <a:lnTo>
                    <a:pt x="1" y="1136"/>
                  </a:lnTo>
                  <a:lnTo>
                    <a:pt x="19" y="1117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2874800" y="2937275"/>
              <a:ext cx="475" cy="27475"/>
            </a:xfrm>
            <a:custGeom>
              <a:avLst/>
              <a:gdLst/>
              <a:ahLst/>
              <a:cxnLst/>
              <a:rect l="l" t="t" r="r" b="b"/>
              <a:pathLst>
                <a:path w="19" h="1099" extrusionOk="0">
                  <a:moveTo>
                    <a:pt x="0" y="0"/>
                  </a:moveTo>
                  <a:lnTo>
                    <a:pt x="0" y="1098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2875250" y="2937725"/>
              <a:ext cx="500" cy="26100"/>
            </a:xfrm>
            <a:custGeom>
              <a:avLst/>
              <a:gdLst/>
              <a:ahLst/>
              <a:cxnLst/>
              <a:rect l="l" t="t" r="r" b="b"/>
              <a:pathLst>
                <a:path w="20" h="1044" extrusionOk="0">
                  <a:moveTo>
                    <a:pt x="1" y="1"/>
                  </a:moveTo>
                  <a:lnTo>
                    <a:pt x="1" y="1043"/>
                  </a:lnTo>
                  <a:lnTo>
                    <a:pt x="20" y="1024"/>
                  </a:lnTo>
                  <a:lnTo>
                    <a:pt x="20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2875725" y="2938675"/>
              <a:ext cx="950" cy="24675"/>
            </a:xfrm>
            <a:custGeom>
              <a:avLst/>
              <a:gdLst/>
              <a:ahLst/>
              <a:cxnLst/>
              <a:rect l="l" t="t" r="r" b="b"/>
              <a:pathLst>
                <a:path w="38" h="987" extrusionOk="0">
                  <a:moveTo>
                    <a:pt x="1" y="0"/>
                  </a:moveTo>
                  <a:lnTo>
                    <a:pt x="1" y="986"/>
                  </a:lnTo>
                  <a:lnTo>
                    <a:pt x="38" y="96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28766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1" y="1"/>
                  </a:moveTo>
                  <a:lnTo>
                    <a:pt x="1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2877125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0" y="0"/>
                  </a:moveTo>
                  <a:lnTo>
                    <a:pt x="0" y="912"/>
                  </a:lnTo>
                  <a:lnTo>
                    <a:pt x="19" y="89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2877575" y="2940050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" y="1"/>
                  </a:moveTo>
                  <a:lnTo>
                    <a:pt x="1" y="876"/>
                  </a:lnTo>
                  <a:lnTo>
                    <a:pt x="20" y="857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287805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" y="1"/>
                  </a:moveTo>
                  <a:lnTo>
                    <a:pt x="1" y="838"/>
                  </a:lnTo>
                  <a:lnTo>
                    <a:pt x="19" y="80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2878525" y="2941000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0" y="0"/>
                  </a:moveTo>
                  <a:lnTo>
                    <a:pt x="0" y="782"/>
                  </a:lnTo>
                  <a:lnTo>
                    <a:pt x="19" y="763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2878975" y="2941925"/>
              <a:ext cx="975" cy="18175"/>
            </a:xfrm>
            <a:custGeom>
              <a:avLst/>
              <a:gdLst/>
              <a:ahLst/>
              <a:cxnLst/>
              <a:rect l="l" t="t" r="r" b="b"/>
              <a:pathLst>
                <a:path w="39" h="727" extrusionOk="0">
                  <a:moveTo>
                    <a:pt x="1" y="0"/>
                  </a:moveTo>
                  <a:lnTo>
                    <a:pt x="1" y="726"/>
                  </a:lnTo>
                  <a:lnTo>
                    <a:pt x="38" y="70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2879925" y="2942375"/>
              <a:ext cx="475" cy="17250"/>
            </a:xfrm>
            <a:custGeom>
              <a:avLst/>
              <a:gdLst/>
              <a:ahLst/>
              <a:cxnLst/>
              <a:rect l="l" t="t" r="r" b="b"/>
              <a:pathLst>
                <a:path w="19" h="690" extrusionOk="0">
                  <a:moveTo>
                    <a:pt x="0" y="1"/>
                  </a:moveTo>
                  <a:lnTo>
                    <a:pt x="0" y="690"/>
                  </a:lnTo>
                  <a:lnTo>
                    <a:pt x="19" y="671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2880375" y="2942850"/>
              <a:ext cx="500" cy="16300"/>
            </a:xfrm>
            <a:custGeom>
              <a:avLst/>
              <a:gdLst/>
              <a:ahLst/>
              <a:cxnLst/>
              <a:rect l="l" t="t" r="r" b="b"/>
              <a:pathLst>
                <a:path w="20" h="652" extrusionOk="0">
                  <a:moveTo>
                    <a:pt x="1" y="1"/>
                  </a:moveTo>
                  <a:lnTo>
                    <a:pt x="1" y="652"/>
                  </a:lnTo>
                  <a:lnTo>
                    <a:pt x="19" y="63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2880850" y="2943325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0" y="0"/>
                  </a:moveTo>
                  <a:lnTo>
                    <a:pt x="0" y="614"/>
                  </a:lnTo>
                  <a:lnTo>
                    <a:pt x="19" y="59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2881300" y="2943775"/>
              <a:ext cx="500" cy="14450"/>
            </a:xfrm>
            <a:custGeom>
              <a:avLst/>
              <a:gdLst/>
              <a:ahLst/>
              <a:cxnLst/>
              <a:rect l="l" t="t" r="r" b="b"/>
              <a:pathLst>
                <a:path w="20" h="578" extrusionOk="0">
                  <a:moveTo>
                    <a:pt x="1" y="1"/>
                  </a:moveTo>
                  <a:lnTo>
                    <a:pt x="1" y="578"/>
                  </a:lnTo>
                  <a:lnTo>
                    <a:pt x="19" y="54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28817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0" y="0"/>
                  </a:moveTo>
                  <a:lnTo>
                    <a:pt x="0" y="522"/>
                  </a:lnTo>
                  <a:lnTo>
                    <a:pt x="19" y="503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2882250" y="2945175"/>
              <a:ext cx="950" cy="11650"/>
            </a:xfrm>
            <a:custGeom>
              <a:avLst/>
              <a:gdLst/>
              <a:ahLst/>
              <a:cxnLst/>
              <a:rect l="l" t="t" r="r" b="b"/>
              <a:pathLst>
                <a:path w="38" h="466" extrusionOk="0">
                  <a:moveTo>
                    <a:pt x="0" y="1"/>
                  </a:moveTo>
                  <a:lnTo>
                    <a:pt x="0" y="466"/>
                  </a:lnTo>
                  <a:lnTo>
                    <a:pt x="37" y="447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2883175" y="2945650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288362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" y="1"/>
                  </a:moveTo>
                  <a:lnTo>
                    <a:pt x="1" y="392"/>
                  </a:lnTo>
                  <a:lnTo>
                    <a:pt x="20" y="37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5" name="Google Shape;385;p4"/>
            <p:cNvSpPr/>
            <p:nvPr/>
          </p:nvSpPr>
          <p:spPr>
            <a:xfrm>
              <a:off x="2884100" y="2946575"/>
              <a:ext cx="500" cy="8875"/>
            </a:xfrm>
            <a:custGeom>
              <a:avLst/>
              <a:gdLst/>
              <a:ahLst/>
              <a:cxnLst/>
              <a:rect l="l" t="t" r="r" b="b"/>
              <a:pathLst>
                <a:path w="20" h="355" extrusionOk="0">
                  <a:moveTo>
                    <a:pt x="1" y="0"/>
                  </a:moveTo>
                  <a:lnTo>
                    <a:pt x="1" y="354"/>
                  </a:lnTo>
                  <a:lnTo>
                    <a:pt x="19" y="33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2884575" y="2947050"/>
              <a:ext cx="475" cy="7925"/>
            </a:xfrm>
            <a:custGeom>
              <a:avLst/>
              <a:gdLst/>
              <a:ahLst/>
              <a:cxnLst/>
              <a:rect l="l" t="t" r="r" b="b"/>
              <a:pathLst>
                <a:path w="19" h="317" extrusionOk="0">
                  <a:moveTo>
                    <a:pt x="0" y="0"/>
                  </a:moveTo>
                  <a:lnTo>
                    <a:pt x="0" y="316"/>
                  </a:lnTo>
                  <a:lnTo>
                    <a:pt x="19" y="27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2885025" y="2947500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" y="1"/>
                  </a:moveTo>
                  <a:lnTo>
                    <a:pt x="1" y="261"/>
                  </a:lnTo>
                  <a:lnTo>
                    <a:pt x="19" y="243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2885500" y="2948425"/>
              <a:ext cx="950" cy="5150"/>
            </a:xfrm>
            <a:custGeom>
              <a:avLst/>
              <a:gdLst/>
              <a:ahLst/>
              <a:cxnLst/>
              <a:rect l="l" t="t" r="r" b="b"/>
              <a:pathLst>
                <a:path w="38" h="206" extrusionOk="0">
                  <a:moveTo>
                    <a:pt x="0" y="1"/>
                  </a:moveTo>
                  <a:lnTo>
                    <a:pt x="0" y="206"/>
                  </a:lnTo>
                  <a:lnTo>
                    <a:pt x="38" y="187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2886425" y="2948900"/>
              <a:ext cx="500" cy="4225"/>
            </a:xfrm>
            <a:custGeom>
              <a:avLst/>
              <a:gdLst/>
              <a:ahLst/>
              <a:cxnLst/>
              <a:rect l="l" t="t" r="r" b="b"/>
              <a:pathLst>
                <a:path w="20" h="169" extrusionOk="0">
                  <a:moveTo>
                    <a:pt x="1" y="1"/>
                  </a:moveTo>
                  <a:lnTo>
                    <a:pt x="1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2886900" y="2949375"/>
              <a:ext cx="475" cy="3275"/>
            </a:xfrm>
            <a:custGeom>
              <a:avLst/>
              <a:gdLst/>
              <a:ahLst/>
              <a:cxnLst/>
              <a:rect l="l" t="t" r="r" b="b"/>
              <a:pathLst>
                <a:path w="19" h="131" extrusionOk="0">
                  <a:moveTo>
                    <a:pt x="0" y="0"/>
                  </a:moveTo>
                  <a:lnTo>
                    <a:pt x="0" y="130"/>
                  </a:lnTo>
                  <a:lnTo>
                    <a:pt x="19" y="11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2887350" y="2949825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" y="1"/>
                  </a:moveTo>
                  <a:lnTo>
                    <a:pt x="1" y="94"/>
                  </a:lnTo>
                  <a:lnTo>
                    <a:pt x="19" y="7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2" name="Google Shape;392;p4"/>
            <p:cNvSpPr/>
            <p:nvPr/>
          </p:nvSpPr>
          <p:spPr>
            <a:xfrm>
              <a:off x="28878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0" y="0"/>
                  </a:moveTo>
                  <a:lnTo>
                    <a:pt x="0" y="5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2544000" y="3188975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94" name="Google Shape;394;p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5" name="Google Shape;395;p4"/>
          <p:cNvSpPr txBox="1">
            <a:spLocks noGrp="1"/>
          </p:cNvSpPr>
          <p:nvPr>
            <p:ph type="body" idx="1"/>
          </p:nvPr>
        </p:nvSpPr>
        <p:spPr>
          <a:xfrm>
            <a:off x="950967" y="1709400"/>
            <a:ext cx="10290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67"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800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7390200" y="4532100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ighteous"/>
              <a:buNone/>
              <a:defRPr sz="3333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3313467" y="1936117"/>
            <a:ext cx="3876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Righteous"/>
              <a:buNone/>
              <a:defRPr sz="3333">
                <a:latin typeface="Righteous"/>
                <a:ea typeface="Righteous"/>
                <a:cs typeface="Righteous"/>
                <a:sym typeface="Righteou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3"/>
          </p:nvPr>
        </p:nvSpPr>
        <p:spPr>
          <a:xfrm>
            <a:off x="7390200" y="5350800"/>
            <a:ext cx="3876800" cy="7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4"/>
          </p:nvPr>
        </p:nvSpPr>
        <p:spPr>
          <a:xfrm>
            <a:off x="3313467" y="2754831"/>
            <a:ext cx="3876800" cy="7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8" name="Google Shape;38;p5"/>
          <p:cNvGrpSpPr/>
          <p:nvPr/>
        </p:nvGrpSpPr>
        <p:grpSpPr>
          <a:xfrm rot="10800000" flipH="1">
            <a:off x="-211283" y="5397487"/>
            <a:ext cx="3117200" cy="747183"/>
            <a:chOff x="6135125" y="2934550"/>
            <a:chExt cx="2337900" cy="701975"/>
          </a:xfrm>
        </p:grpSpPr>
        <p:sp>
          <p:nvSpPr>
            <p:cNvPr id="39" name="Google Shape;39;p5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5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5"/>
          <p:cNvSpPr/>
          <p:nvPr/>
        </p:nvSpPr>
        <p:spPr>
          <a:xfrm>
            <a:off x="11204480" y="976150"/>
            <a:ext cx="986987" cy="987929"/>
          </a:xfrm>
          <a:custGeom>
            <a:avLst/>
            <a:gdLst/>
            <a:ahLst/>
            <a:cxnLst/>
            <a:rect l="l" t="t" r="r" b="b"/>
            <a:pathLst>
              <a:path w="33495" h="33527" extrusionOk="0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lnTo>
                  <a:pt x="334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" name="Google Shape;46;p5"/>
          <p:cNvSpPr/>
          <p:nvPr/>
        </p:nvSpPr>
        <p:spPr>
          <a:xfrm>
            <a:off x="11417805" y="1154405"/>
            <a:ext cx="173529" cy="173529"/>
          </a:xfrm>
          <a:custGeom>
            <a:avLst/>
            <a:gdLst/>
            <a:ahLst/>
            <a:cxnLst/>
            <a:rect l="l" t="t" r="r" b="b"/>
            <a:pathLst>
              <a:path w="5889" h="5889" extrusionOk="0">
                <a:moveTo>
                  <a:pt x="2929" y="0"/>
                </a:moveTo>
                <a:cubicBezTo>
                  <a:pt x="1320" y="0"/>
                  <a:pt x="1" y="1319"/>
                  <a:pt x="1" y="2928"/>
                </a:cubicBezTo>
                <a:cubicBezTo>
                  <a:pt x="1" y="4537"/>
                  <a:pt x="1320" y="5888"/>
                  <a:pt x="2929" y="5888"/>
                </a:cubicBezTo>
                <a:cubicBezTo>
                  <a:pt x="4698" y="5888"/>
                  <a:pt x="5889" y="4537"/>
                  <a:pt x="5889" y="2928"/>
                </a:cubicBezTo>
                <a:cubicBezTo>
                  <a:pt x="5889" y="1319"/>
                  <a:pt x="4698" y="0"/>
                  <a:pt x="29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7" name="Google Shape;47;p5"/>
          <p:cNvSpPr/>
          <p:nvPr/>
        </p:nvSpPr>
        <p:spPr>
          <a:xfrm>
            <a:off x="11417805" y="1612342"/>
            <a:ext cx="173529" cy="173529"/>
          </a:xfrm>
          <a:custGeom>
            <a:avLst/>
            <a:gdLst/>
            <a:ahLst/>
            <a:cxnLst/>
            <a:rect l="l" t="t" r="r" b="b"/>
            <a:pathLst>
              <a:path w="5889" h="5889" extrusionOk="0">
                <a:moveTo>
                  <a:pt x="2929" y="1"/>
                </a:moveTo>
                <a:cubicBezTo>
                  <a:pt x="1320" y="1"/>
                  <a:pt x="1" y="1352"/>
                  <a:pt x="1" y="2961"/>
                </a:cubicBezTo>
                <a:cubicBezTo>
                  <a:pt x="1" y="4570"/>
                  <a:pt x="1320" y="5889"/>
                  <a:pt x="2929" y="5889"/>
                </a:cubicBezTo>
                <a:cubicBezTo>
                  <a:pt x="4698" y="5889"/>
                  <a:pt x="5889" y="4570"/>
                  <a:pt x="5889" y="2961"/>
                </a:cubicBezTo>
                <a:cubicBezTo>
                  <a:pt x="5889" y="1352"/>
                  <a:pt x="4698" y="1"/>
                  <a:pt x="29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5"/>
          <p:cNvSpPr/>
          <p:nvPr/>
        </p:nvSpPr>
        <p:spPr>
          <a:xfrm>
            <a:off x="11864401" y="1154405"/>
            <a:ext cx="177331" cy="173529"/>
          </a:xfrm>
          <a:custGeom>
            <a:avLst/>
            <a:gdLst/>
            <a:ahLst/>
            <a:cxnLst/>
            <a:rect l="l" t="t" r="r" b="b"/>
            <a:pathLst>
              <a:path w="6018" h="5889" extrusionOk="0">
                <a:moveTo>
                  <a:pt x="2928" y="0"/>
                </a:moveTo>
                <a:cubicBezTo>
                  <a:pt x="1319" y="0"/>
                  <a:pt x="0" y="1319"/>
                  <a:pt x="0" y="2928"/>
                </a:cubicBezTo>
                <a:cubicBezTo>
                  <a:pt x="0" y="4537"/>
                  <a:pt x="1319" y="5888"/>
                  <a:pt x="2928" y="5888"/>
                </a:cubicBezTo>
                <a:cubicBezTo>
                  <a:pt x="4666" y="5888"/>
                  <a:pt x="6017" y="4537"/>
                  <a:pt x="6017" y="2928"/>
                </a:cubicBezTo>
                <a:cubicBezTo>
                  <a:pt x="6017" y="1319"/>
                  <a:pt x="4666" y="0"/>
                  <a:pt x="2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9" name="Google Shape;49;p5"/>
          <p:cNvSpPr/>
          <p:nvPr/>
        </p:nvSpPr>
        <p:spPr>
          <a:xfrm>
            <a:off x="11864401" y="1612342"/>
            <a:ext cx="177331" cy="173529"/>
          </a:xfrm>
          <a:custGeom>
            <a:avLst/>
            <a:gdLst/>
            <a:ahLst/>
            <a:cxnLst/>
            <a:rect l="l" t="t" r="r" b="b"/>
            <a:pathLst>
              <a:path w="6018" h="5889" extrusionOk="0">
                <a:moveTo>
                  <a:pt x="2928" y="1"/>
                </a:moveTo>
                <a:cubicBezTo>
                  <a:pt x="1319" y="1"/>
                  <a:pt x="0" y="1352"/>
                  <a:pt x="0" y="2961"/>
                </a:cubicBezTo>
                <a:cubicBezTo>
                  <a:pt x="0" y="4570"/>
                  <a:pt x="1319" y="5889"/>
                  <a:pt x="2928" y="5889"/>
                </a:cubicBezTo>
                <a:cubicBezTo>
                  <a:pt x="4666" y="5889"/>
                  <a:pt x="6017" y="4570"/>
                  <a:pt x="6017" y="2961"/>
                </a:cubicBezTo>
                <a:cubicBezTo>
                  <a:pt x="6017" y="1352"/>
                  <a:pt x="4666" y="1"/>
                  <a:pt x="29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5"/>
          <p:cNvSpPr/>
          <p:nvPr/>
        </p:nvSpPr>
        <p:spPr>
          <a:xfrm rot="5400000">
            <a:off x="11202160" y="-11850"/>
            <a:ext cx="991731" cy="987929"/>
          </a:xfrm>
          <a:custGeom>
            <a:avLst/>
            <a:gdLst/>
            <a:ahLst/>
            <a:cxnLst/>
            <a:rect l="l" t="t" r="r" b="b"/>
            <a:pathLst>
              <a:path w="33656" h="33527" extrusionOk="0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1" name="Google Shape;51;p5"/>
          <p:cNvSpPr/>
          <p:nvPr/>
        </p:nvSpPr>
        <p:spPr>
          <a:xfrm rot="-5400000">
            <a:off x="11202160" y="-11767"/>
            <a:ext cx="991731" cy="987929"/>
          </a:xfrm>
          <a:custGeom>
            <a:avLst/>
            <a:gdLst/>
            <a:ahLst/>
            <a:cxnLst/>
            <a:rect l="l" t="t" r="r" b="b"/>
            <a:pathLst>
              <a:path w="33656" h="33527" extrusionOk="0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66451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8" name="Google Shape;398;p5"/>
          <p:cNvSpPr txBox="1">
            <a:spLocks noGrp="1"/>
          </p:cNvSpPr>
          <p:nvPr>
            <p:ph type="body" idx="1"/>
          </p:nvPr>
        </p:nvSpPr>
        <p:spPr>
          <a:xfrm>
            <a:off x="1231617" y="3556529"/>
            <a:ext cx="4533600" cy="22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9" name="Google Shape;399;p5"/>
          <p:cNvSpPr txBox="1">
            <a:spLocks noGrp="1"/>
          </p:cNvSpPr>
          <p:nvPr>
            <p:ph type="body" idx="2"/>
          </p:nvPr>
        </p:nvSpPr>
        <p:spPr>
          <a:xfrm>
            <a:off x="6426784" y="3556500"/>
            <a:ext cx="4533600" cy="22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0" name="Google Shape;400;p5"/>
          <p:cNvSpPr txBox="1">
            <a:spLocks noGrp="1"/>
          </p:cNvSpPr>
          <p:nvPr>
            <p:ph type="title" idx="3"/>
          </p:nvPr>
        </p:nvSpPr>
        <p:spPr>
          <a:xfrm>
            <a:off x="1231617" y="2939133"/>
            <a:ext cx="45336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1" name="Google Shape;401;p5"/>
          <p:cNvSpPr txBox="1">
            <a:spLocks noGrp="1"/>
          </p:cNvSpPr>
          <p:nvPr>
            <p:ph type="title" idx="4"/>
          </p:nvPr>
        </p:nvSpPr>
        <p:spPr>
          <a:xfrm>
            <a:off x="6426784" y="2939133"/>
            <a:ext cx="4533600" cy="70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02" name="Google Shape;402;p5"/>
          <p:cNvGrpSpPr/>
          <p:nvPr/>
        </p:nvGrpSpPr>
        <p:grpSpPr>
          <a:xfrm flipH="1">
            <a:off x="-3493620" y="578774"/>
            <a:ext cx="5353751" cy="5179337"/>
            <a:chOff x="5440750" y="1669400"/>
            <a:chExt cx="971525" cy="939875"/>
          </a:xfrm>
        </p:grpSpPr>
        <p:sp>
          <p:nvSpPr>
            <p:cNvPr id="403" name="Google Shape;403;p5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09" name="Google Shape;409;p5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0" name="Google Shape;410;p5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6204849" y="1860282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6199274" y="1854707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6227649" y="1883082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0" name="Google Shape;440;p5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1" name="Google Shape;441;p5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2" name="Google Shape;442;p5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4" name="Google Shape;444;p5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5" name="Google Shape;445;p5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6" name="Google Shape;446;p5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7" name="Google Shape;447;p5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8" name="Google Shape;448;p5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49" name="Google Shape;449;p5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0" name="Google Shape;450;p5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1" name="Google Shape;451;p5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2" name="Google Shape;452;p5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3" name="Google Shape;453;p5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4" name="Google Shape;454;p5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5" name="Google Shape;455;p5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6" name="Google Shape;456;p5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7" name="Google Shape;457;p5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8" name="Google Shape;458;p5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59" name="Google Shape;459;p5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0" name="Google Shape;460;p5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1" name="Google Shape;461;p5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2" name="Google Shape;462;p5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3" name="Google Shape;463;p5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4" name="Google Shape;464;p5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5" name="Google Shape;465;p5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6" name="Google Shape;466;p5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7" name="Google Shape;467;p5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8" name="Google Shape;468;p5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69" name="Google Shape;469;p5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0" name="Google Shape;470;p5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1" name="Google Shape;471;p5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2" name="Google Shape;472;p5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3" name="Google Shape;473;p5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4" name="Google Shape;474;p5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5" name="Google Shape;475;p5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6" name="Google Shape;476;p5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7" name="Google Shape;477;p5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8" name="Google Shape;478;p5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79" name="Google Shape;479;p5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0" name="Google Shape;480;p5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1" name="Google Shape;481;p5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2" name="Google Shape;482;p5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3" name="Google Shape;483;p5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4" name="Google Shape;484;p5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5" name="Google Shape;485;p5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6" name="Google Shape;486;p5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7" name="Google Shape;487;p5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2" name="Google Shape;492;p5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3" name="Google Shape;493;p5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4" name="Google Shape;494;p5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5" name="Google Shape;495;p5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6" name="Google Shape;496;p5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7" name="Google Shape;497;p5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8" name="Google Shape;498;p5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499" name="Google Shape;499;p5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0" name="Google Shape;500;p5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1" name="Google Shape;501;p5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2" name="Google Shape;502;p5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3" name="Google Shape;503;p5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4" name="Google Shape;504;p5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0" name="Google Shape;510;p5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1" name="Google Shape;511;p5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2" name="Google Shape;512;p5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3" name="Google Shape;513;p5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4" name="Google Shape;514;p5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5" name="Google Shape;515;p5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6" name="Google Shape;516;p5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7" name="Google Shape;517;p5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8" name="Google Shape;518;p5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522" name="Google Shape;522;p5"/>
          <p:cNvGrpSpPr/>
          <p:nvPr/>
        </p:nvGrpSpPr>
        <p:grpSpPr>
          <a:xfrm flipH="1">
            <a:off x="10459314" y="839341"/>
            <a:ext cx="5353751" cy="5179337"/>
            <a:chOff x="5440750" y="1669400"/>
            <a:chExt cx="971525" cy="939875"/>
          </a:xfrm>
        </p:grpSpPr>
        <p:sp>
          <p:nvSpPr>
            <p:cNvPr id="523" name="Google Shape;523;p5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5" name="Google Shape;525;p5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6" name="Google Shape;526;p5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7" name="Google Shape;527;p5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8" name="Google Shape;528;p5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6204849" y="1860282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6199274" y="1854707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6227649" y="1883082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5" name="Google Shape;535;p5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6" name="Google Shape;536;p5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7" name="Google Shape;537;p5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8" name="Google Shape;538;p5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57517115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4" name="Google Shape;644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645" name="Google Shape;645;p6"/>
          <p:cNvGrpSpPr/>
          <p:nvPr/>
        </p:nvGrpSpPr>
        <p:grpSpPr>
          <a:xfrm flipH="1">
            <a:off x="-508927" y="-302388"/>
            <a:ext cx="1947747" cy="1612717"/>
            <a:chOff x="2210400" y="2558550"/>
            <a:chExt cx="971025" cy="804000"/>
          </a:xfrm>
        </p:grpSpPr>
        <p:sp>
          <p:nvSpPr>
            <p:cNvPr id="646" name="Google Shape;646;p6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1" name="Google Shape;651;p6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2" name="Google Shape;652;p6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53" name="Google Shape;653;p6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654" name="Google Shape;654;p6"/>
          <p:cNvSpPr/>
          <p:nvPr/>
        </p:nvSpPr>
        <p:spPr>
          <a:xfrm rot="10800000">
            <a:off x="10388324" y="-42762"/>
            <a:ext cx="1524187" cy="1524187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655" name="Google Shape;655;p6"/>
          <p:cNvSpPr/>
          <p:nvPr/>
        </p:nvSpPr>
        <p:spPr>
          <a:xfrm rot="10800000" flipH="1">
            <a:off x="-328471" y="-179428"/>
            <a:ext cx="1362724" cy="1366792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656" name="Google Shape;656;p6"/>
          <p:cNvGrpSpPr/>
          <p:nvPr/>
        </p:nvGrpSpPr>
        <p:grpSpPr>
          <a:xfrm rot="10800000">
            <a:off x="9771941" y="1386202"/>
            <a:ext cx="4783140" cy="3960397"/>
            <a:chOff x="2210400" y="2558550"/>
            <a:chExt cx="971025" cy="804000"/>
          </a:xfrm>
        </p:grpSpPr>
        <p:grpSp>
          <p:nvGrpSpPr>
            <p:cNvPr id="657" name="Google Shape;657;p6"/>
            <p:cNvGrpSpPr/>
            <p:nvPr/>
          </p:nvGrpSpPr>
          <p:grpSpPr>
            <a:xfrm>
              <a:off x="2210400" y="2558550"/>
              <a:ext cx="971025" cy="804000"/>
              <a:chOff x="2210400" y="2558550"/>
              <a:chExt cx="971025" cy="804000"/>
            </a:xfrm>
          </p:grpSpPr>
          <p:sp>
            <p:nvSpPr>
              <p:cNvPr id="658" name="Google Shape;658;p6"/>
              <p:cNvSpPr/>
              <p:nvPr/>
            </p:nvSpPr>
            <p:spPr>
              <a:xfrm>
                <a:off x="228065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59" name="Google Shape;659;p6"/>
              <p:cNvSpPr/>
              <p:nvPr/>
            </p:nvSpPr>
            <p:spPr>
              <a:xfrm>
                <a:off x="2256925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78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0" name="Google Shape;660;p6"/>
              <p:cNvSpPr/>
              <p:nvPr/>
            </p:nvSpPr>
            <p:spPr>
              <a:xfrm>
                <a:off x="2233650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1" name="Google Shape;661;p6"/>
              <p:cNvSpPr/>
              <p:nvPr/>
            </p:nvSpPr>
            <p:spPr>
              <a:xfrm>
                <a:off x="22104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2" name="Google Shape;662;p6"/>
              <p:cNvSpPr/>
              <p:nvPr/>
            </p:nvSpPr>
            <p:spPr>
              <a:xfrm>
                <a:off x="2377425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3" name="Google Shape;663;p6"/>
              <p:cNvSpPr/>
              <p:nvPr/>
            </p:nvSpPr>
            <p:spPr>
              <a:xfrm>
                <a:off x="23537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4" name="Google Shape;664;p6"/>
              <p:cNvSpPr/>
              <p:nvPr/>
            </p:nvSpPr>
            <p:spPr>
              <a:xfrm>
                <a:off x="2330425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29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665" name="Google Shape;665;p6"/>
              <p:cNvSpPr/>
              <p:nvPr/>
            </p:nvSpPr>
            <p:spPr>
              <a:xfrm>
                <a:off x="2306700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99" y="31731"/>
                    </a:lnTo>
                    <a:lnTo>
                      <a:pt x="31732" y="16080"/>
                    </a:lnTo>
                    <a:lnTo>
                      <a:pt x="16099" y="428"/>
                    </a:lnTo>
                    <a:close/>
                    <a:moveTo>
                      <a:pt x="16099" y="32159"/>
                    </a:moveTo>
                    <a:lnTo>
                      <a:pt x="1" y="16080"/>
                    </a:lnTo>
                    <a:lnTo>
                      <a:pt x="16099" y="0"/>
                    </a:lnTo>
                    <a:lnTo>
                      <a:pt x="32179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666" name="Google Shape;666;p6"/>
            <p:cNvSpPr/>
            <p:nvPr/>
          </p:nvSpPr>
          <p:spPr>
            <a:xfrm>
              <a:off x="2937150" y="3007525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34"/>
                  </a:lnTo>
                  <a:lnTo>
                    <a:pt x="3015" y="6049"/>
                  </a:lnTo>
                  <a:lnTo>
                    <a:pt x="6030" y="3034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7" name="Google Shape;667;p6"/>
            <p:cNvSpPr/>
            <p:nvPr/>
          </p:nvSpPr>
          <p:spPr>
            <a:xfrm>
              <a:off x="2931550" y="3002400"/>
              <a:ext cx="161950" cy="161950"/>
            </a:xfrm>
            <a:custGeom>
              <a:avLst/>
              <a:gdLst/>
              <a:ahLst/>
              <a:cxnLst/>
              <a:rect l="l" t="t" r="r" b="b"/>
              <a:pathLst>
                <a:path w="6478" h="6478" extrusionOk="0">
                  <a:moveTo>
                    <a:pt x="447" y="3239"/>
                  </a:moveTo>
                  <a:lnTo>
                    <a:pt x="3239" y="6031"/>
                  </a:lnTo>
                  <a:lnTo>
                    <a:pt x="6031" y="3239"/>
                  </a:lnTo>
                  <a:lnTo>
                    <a:pt x="3239" y="429"/>
                  </a:lnTo>
                  <a:close/>
                  <a:moveTo>
                    <a:pt x="3239" y="6477"/>
                  </a:moveTo>
                  <a:lnTo>
                    <a:pt x="1" y="3239"/>
                  </a:lnTo>
                  <a:lnTo>
                    <a:pt x="3239" y="1"/>
                  </a:lnTo>
                  <a:lnTo>
                    <a:pt x="6477" y="3239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8" name="Google Shape;668;p6"/>
            <p:cNvSpPr/>
            <p:nvPr/>
          </p:nvSpPr>
          <p:spPr>
            <a:xfrm>
              <a:off x="2959950" y="3030325"/>
              <a:ext cx="105175" cy="105650"/>
            </a:xfrm>
            <a:custGeom>
              <a:avLst/>
              <a:gdLst/>
              <a:ahLst/>
              <a:cxnLst/>
              <a:rect l="l" t="t" r="r" b="b"/>
              <a:pathLst>
                <a:path w="4207" h="4226" extrusionOk="0">
                  <a:moveTo>
                    <a:pt x="428" y="2122"/>
                  </a:moveTo>
                  <a:lnTo>
                    <a:pt x="2103" y="3778"/>
                  </a:lnTo>
                  <a:lnTo>
                    <a:pt x="3778" y="2122"/>
                  </a:lnTo>
                  <a:lnTo>
                    <a:pt x="2103" y="447"/>
                  </a:lnTo>
                  <a:close/>
                  <a:moveTo>
                    <a:pt x="2103" y="4225"/>
                  </a:moveTo>
                  <a:lnTo>
                    <a:pt x="0" y="2122"/>
                  </a:lnTo>
                  <a:lnTo>
                    <a:pt x="2103" y="0"/>
                  </a:lnTo>
                  <a:lnTo>
                    <a:pt x="4206" y="2122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28301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2830600" y="2949825"/>
              <a:ext cx="950" cy="2350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2831525" y="2949375"/>
              <a:ext cx="500" cy="3275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2832000" y="2948900"/>
              <a:ext cx="475" cy="4225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2832450" y="2948425"/>
              <a:ext cx="500" cy="5150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2832925" y="2947500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5" name="Google Shape;675;p6"/>
            <p:cNvSpPr/>
            <p:nvPr/>
          </p:nvSpPr>
          <p:spPr>
            <a:xfrm>
              <a:off x="2833375" y="2947050"/>
              <a:ext cx="500" cy="792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6" name="Google Shape;676;p6"/>
            <p:cNvSpPr/>
            <p:nvPr/>
          </p:nvSpPr>
          <p:spPr>
            <a:xfrm>
              <a:off x="2833850" y="2946575"/>
              <a:ext cx="950" cy="8875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7" name="Google Shape;677;p6"/>
            <p:cNvSpPr/>
            <p:nvPr/>
          </p:nvSpPr>
          <p:spPr>
            <a:xfrm>
              <a:off x="283477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8" name="Google Shape;678;p6"/>
            <p:cNvSpPr/>
            <p:nvPr/>
          </p:nvSpPr>
          <p:spPr>
            <a:xfrm>
              <a:off x="2835250" y="2945650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2835725" y="2945175"/>
              <a:ext cx="475" cy="11650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28361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2836650" y="2943775"/>
              <a:ext cx="475" cy="14450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2837100" y="2943325"/>
              <a:ext cx="975" cy="15375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2838050" y="2942850"/>
              <a:ext cx="475" cy="16300"/>
            </a:xfrm>
            <a:custGeom>
              <a:avLst/>
              <a:gdLst/>
              <a:ahLst/>
              <a:cxnLst/>
              <a:rect l="l" t="t" r="r" b="b"/>
              <a:pathLst>
                <a:path w="19" h="652" extrusionOk="0">
                  <a:moveTo>
                    <a:pt x="19" y="1"/>
                  </a:moveTo>
                  <a:lnTo>
                    <a:pt x="0" y="19"/>
                  </a:lnTo>
                  <a:lnTo>
                    <a:pt x="0" y="633"/>
                  </a:lnTo>
                  <a:lnTo>
                    <a:pt x="19" y="65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2838500" y="2942375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9" y="1"/>
                  </a:moveTo>
                  <a:lnTo>
                    <a:pt x="1" y="20"/>
                  </a:lnTo>
                  <a:lnTo>
                    <a:pt x="1" y="671"/>
                  </a:lnTo>
                  <a:lnTo>
                    <a:pt x="19" y="69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2838975" y="2941925"/>
              <a:ext cx="475" cy="18175"/>
            </a:xfrm>
            <a:custGeom>
              <a:avLst/>
              <a:gdLst/>
              <a:ahLst/>
              <a:cxnLst/>
              <a:rect l="l" t="t" r="r" b="b"/>
              <a:pathLst>
                <a:path w="19" h="727" extrusionOk="0">
                  <a:moveTo>
                    <a:pt x="19" y="0"/>
                  </a:moveTo>
                  <a:lnTo>
                    <a:pt x="0" y="19"/>
                  </a:lnTo>
                  <a:lnTo>
                    <a:pt x="0" y="708"/>
                  </a:lnTo>
                  <a:lnTo>
                    <a:pt x="19" y="72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2839425" y="2941000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20" y="0"/>
                  </a:moveTo>
                  <a:lnTo>
                    <a:pt x="1" y="37"/>
                  </a:lnTo>
                  <a:lnTo>
                    <a:pt x="1" y="763"/>
                  </a:lnTo>
                  <a:lnTo>
                    <a:pt x="20" y="782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283990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9" y="1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3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2840375" y="2940050"/>
              <a:ext cx="950" cy="21900"/>
            </a:xfrm>
            <a:custGeom>
              <a:avLst/>
              <a:gdLst/>
              <a:ahLst/>
              <a:cxnLst/>
              <a:rect l="l" t="t" r="r" b="b"/>
              <a:pathLst>
                <a:path w="38" h="876" extrusionOk="0">
                  <a:moveTo>
                    <a:pt x="37" y="1"/>
                  </a:moveTo>
                  <a:lnTo>
                    <a:pt x="0" y="20"/>
                  </a:lnTo>
                  <a:lnTo>
                    <a:pt x="0" y="857"/>
                  </a:lnTo>
                  <a:lnTo>
                    <a:pt x="37" y="876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2841300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19" y="0"/>
                  </a:moveTo>
                  <a:lnTo>
                    <a:pt x="0" y="19"/>
                  </a:lnTo>
                  <a:lnTo>
                    <a:pt x="0" y="894"/>
                  </a:lnTo>
                  <a:lnTo>
                    <a:pt x="19" y="91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28417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20" y="1"/>
                  </a:moveTo>
                  <a:lnTo>
                    <a:pt x="1" y="19"/>
                  </a:lnTo>
                  <a:lnTo>
                    <a:pt x="1" y="931"/>
                  </a:lnTo>
                  <a:lnTo>
                    <a:pt x="20" y="95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2842225" y="2938675"/>
              <a:ext cx="500" cy="24675"/>
            </a:xfrm>
            <a:custGeom>
              <a:avLst/>
              <a:gdLst/>
              <a:ahLst/>
              <a:cxnLst/>
              <a:rect l="l" t="t" r="r" b="b"/>
              <a:pathLst>
                <a:path w="20" h="987" extrusionOk="0">
                  <a:moveTo>
                    <a:pt x="19" y="0"/>
                  </a:moveTo>
                  <a:lnTo>
                    <a:pt x="1" y="19"/>
                  </a:lnTo>
                  <a:lnTo>
                    <a:pt x="1" y="968"/>
                  </a:lnTo>
                  <a:lnTo>
                    <a:pt x="19" y="98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2842700" y="2937725"/>
              <a:ext cx="475" cy="26100"/>
            </a:xfrm>
            <a:custGeom>
              <a:avLst/>
              <a:gdLst/>
              <a:ahLst/>
              <a:cxnLst/>
              <a:rect l="l" t="t" r="r" b="b"/>
              <a:pathLst>
                <a:path w="19" h="1044" extrusionOk="0">
                  <a:moveTo>
                    <a:pt x="19" y="1"/>
                  </a:moveTo>
                  <a:lnTo>
                    <a:pt x="0" y="38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2843150" y="2937275"/>
              <a:ext cx="500" cy="27475"/>
            </a:xfrm>
            <a:custGeom>
              <a:avLst/>
              <a:gdLst/>
              <a:ahLst/>
              <a:cxnLst/>
              <a:rect l="l" t="t" r="r" b="b"/>
              <a:pathLst>
                <a:path w="20" h="1099" extrusionOk="0">
                  <a:moveTo>
                    <a:pt x="19" y="0"/>
                  </a:moveTo>
                  <a:lnTo>
                    <a:pt x="1" y="19"/>
                  </a:lnTo>
                  <a:lnTo>
                    <a:pt x="1" y="1061"/>
                  </a:lnTo>
                  <a:lnTo>
                    <a:pt x="19" y="109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2843625" y="2936800"/>
              <a:ext cx="950" cy="28400"/>
            </a:xfrm>
            <a:custGeom>
              <a:avLst/>
              <a:gdLst/>
              <a:ahLst/>
              <a:cxnLst/>
              <a:rect l="l" t="t" r="r" b="b"/>
              <a:pathLst>
                <a:path w="38" h="1136" extrusionOk="0">
                  <a:moveTo>
                    <a:pt x="38" y="1"/>
                  </a:moveTo>
                  <a:lnTo>
                    <a:pt x="0" y="19"/>
                  </a:lnTo>
                  <a:lnTo>
                    <a:pt x="0" y="1117"/>
                  </a:lnTo>
                  <a:lnTo>
                    <a:pt x="38" y="1136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2844550" y="2936350"/>
              <a:ext cx="500" cy="29325"/>
            </a:xfrm>
            <a:custGeom>
              <a:avLst/>
              <a:gdLst/>
              <a:ahLst/>
              <a:cxnLst/>
              <a:rect l="l" t="t" r="r" b="b"/>
              <a:pathLst>
                <a:path w="20" h="1173" extrusionOk="0">
                  <a:moveTo>
                    <a:pt x="19" y="0"/>
                  </a:moveTo>
                  <a:lnTo>
                    <a:pt x="1" y="19"/>
                  </a:lnTo>
                  <a:lnTo>
                    <a:pt x="1" y="1154"/>
                  </a:lnTo>
                  <a:lnTo>
                    <a:pt x="19" y="117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2845025" y="2935875"/>
              <a:ext cx="475" cy="30275"/>
            </a:xfrm>
            <a:custGeom>
              <a:avLst/>
              <a:gdLst/>
              <a:ahLst/>
              <a:cxnLst/>
              <a:rect l="l" t="t" r="r" b="b"/>
              <a:pathLst>
                <a:path w="19" h="1211" extrusionOk="0">
                  <a:moveTo>
                    <a:pt x="19" y="0"/>
                  </a:moveTo>
                  <a:lnTo>
                    <a:pt x="0" y="19"/>
                  </a:lnTo>
                  <a:lnTo>
                    <a:pt x="0" y="1192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2845475" y="2935400"/>
              <a:ext cx="500" cy="31200"/>
            </a:xfrm>
            <a:custGeom>
              <a:avLst/>
              <a:gdLst/>
              <a:ahLst/>
              <a:cxnLst/>
              <a:rect l="l" t="t" r="r" b="b"/>
              <a:pathLst>
                <a:path w="20" h="1248" extrusionOk="0">
                  <a:moveTo>
                    <a:pt x="19" y="1"/>
                  </a:moveTo>
                  <a:lnTo>
                    <a:pt x="1" y="19"/>
                  </a:lnTo>
                  <a:lnTo>
                    <a:pt x="1" y="1229"/>
                  </a:lnTo>
                  <a:lnTo>
                    <a:pt x="19" y="124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8" name="Google Shape;698;p6"/>
            <p:cNvSpPr/>
            <p:nvPr/>
          </p:nvSpPr>
          <p:spPr>
            <a:xfrm>
              <a:off x="284595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1"/>
                  </a:moveTo>
                  <a:lnTo>
                    <a:pt x="0" y="38"/>
                  </a:lnTo>
                  <a:lnTo>
                    <a:pt x="0" y="1285"/>
                  </a:lnTo>
                  <a:lnTo>
                    <a:pt x="19" y="130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2846425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19" y="1"/>
                  </a:moveTo>
                  <a:lnTo>
                    <a:pt x="0" y="20"/>
                  </a:lnTo>
                  <a:lnTo>
                    <a:pt x="0" y="1322"/>
                  </a:lnTo>
                  <a:lnTo>
                    <a:pt x="19" y="136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2846875" y="2933550"/>
              <a:ext cx="950" cy="34925"/>
            </a:xfrm>
            <a:custGeom>
              <a:avLst/>
              <a:gdLst/>
              <a:ahLst/>
              <a:cxnLst/>
              <a:rect l="l" t="t" r="r" b="b"/>
              <a:pathLst>
                <a:path w="38" h="1397" extrusionOk="0">
                  <a:moveTo>
                    <a:pt x="38" y="0"/>
                  </a:moveTo>
                  <a:lnTo>
                    <a:pt x="1" y="19"/>
                  </a:lnTo>
                  <a:lnTo>
                    <a:pt x="1" y="1378"/>
                  </a:lnTo>
                  <a:lnTo>
                    <a:pt x="38" y="139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28478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20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20" y="1434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2848275" y="2932625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2848750" y="2932150"/>
              <a:ext cx="475" cy="37700"/>
            </a:xfrm>
            <a:custGeom>
              <a:avLst/>
              <a:gdLst/>
              <a:ahLst/>
              <a:cxnLst/>
              <a:rect l="l" t="t" r="r" b="b"/>
              <a:pathLst>
                <a:path w="19" h="1508" extrusionOk="0">
                  <a:moveTo>
                    <a:pt x="19" y="1"/>
                  </a:moveTo>
                  <a:lnTo>
                    <a:pt x="0" y="19"/>
                  </a:lnTo>
                  <a:lnTo>
                    <a:pt x="0" y="1489"/>
                  </a:lnTo>
                  <a:lnTo>
                    <a:pt x="19" y="150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2849200" y="2931225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9" y="0"/>
                  </a:moveTo>
                  <a:lnTo>
                    <a:pt x="1" y="38"/>
                  </a:lnTo>
                  <a:lnTo>
                    <a:pt x="1" y="1545"/>
                  </a:lnTo>
                  <a:lnTo>
                    <a:pt x="19" y="156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2849675" y="2930750"/>
              <a:ext cx="475" cy="40500"/>
            </a:xfrm>
            <a:custGeom>
              <a:avLst/>
              <a:gdLst/>
              <a:ahLst/>
              <a:cxnLst/>
              <a:rect l="l" t="t" r="r" b="b"/>
              <a:pathLst>
                <a:path w="19" h="1620" extrusionOk="0">
                  <a:moveTo>
                    <a:pt x="19" y="1"/>
                  </a:moveTo>
                  <a:lnTo>
                    <a:pt x="0" y="19"/>
                  </a:lnTo>
                  <a:lnTo>
                    <a:pt x="0" y="1583"/>
                  </a:lnTo>
                  <a:lnTo>
                    <a:pt x="19" y="162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2850125" y="2930300"/>
              <a:ext cx="975" cy="41425"/>
            </a:xfrm>
            <a:custGeom>
              <a:avLst/>
              <a:gdLst/>
              <a:ahLst/>
              <a:cxnLst/>
              <a:rect l="l" t="t" r="r" b="b"/>
              <a:pathLst>
                <a:path w="39" h="1657" extrusionOk="0">
                  <a:moveTo>
                    <a:pt x="38" y="0"/>
                  </a:moveTo>
                  <a:lnTo>
                    <a:pt x="1" y="19"/>
                  </a:lnTo>
                  <a:lnTo>
                    <a:pt x="1" y="1638"/>
                  </a:lnTo>
                  <a:lnTo>
                    <a:pt x="38" y="165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2851075" y="2929825"/>
              <a:ext cx="475" cy="42375"/>
            </a:xfrm>
            <a:custGeom>
              <a:avLst/>
              <a:gdLst/>
              <a:ahLst/>
              <a:cxnLst/>
              <a:rect l="l" t="t" r="r" b="b"/>
              <a:pathLst>
                <a:path w="19" h="1695" extrusionOk="0">
                  <a:moveTo>
                    <a:pt x="19" y="0"/>
                  </a:moveTo>
                  <a:lnTo>
                    <a:pt x="0" y="19"/>
                  </a:lnTo>
                  <a:lnTo>
                    <a:pt x="0" y="1675"/>
                  </a:lnTo>
                  <a:lnTo>
                    <a:pt x="19" y="169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285152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9" y="1"/>
                  </a:moveTo>
                  <a:lnTo>
                    <a:pt x="1" y="19"/>
                  </a:lnTo>
                  <a:lnTo>
                    <a:pt x="1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2852000" y="2928900"/>
              <a:ext cx="475" cy="44225"/>
            </a:xfrm>
            <a:custGeom>
              <a:avLst/>
              <a:gdLst/>
              <a:ahLst/>
              <a:cxnLst/>
              <a:rect l="l" t="t" r="r" b="b"/>
              <a:pathLst>
                <a:path w="19" h="1769" extrusionOk="0">
                  <a:moveTo>
                    <a:pt x="19" y="0"/>
                  </a:moveTo>
                  <a:lnTo>
                    <a:pt x="0" y="19"/>
                  </a:lnTo>
                  <a:lnTo>
                    <a:pt x="0" y="1750"/>
                  </a:lnTo>
                  <a:lnTo>
                    <a:pt x="19" y="17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2852475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19" y="0"/>
                  </a:moveTo>
                  <a:lnTo>
                    <a:pt x="0" y="37"/>
                  </a:lnTo>
                  <a:lnTo>
                    <a:pt x="0" y="1805"/>
                  </a:lnTo>
                  <a:lnTo>
                    <a:pt x="19" y="182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28529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19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19" y="18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2853400" y="2927025"/>
              <a:ext cx="950" cy="47950"/>
            </a:xfrm>
            <a:custGeom>
              <a:avLst/>
              <a:gdLst/>
              <a:ahLst/>
              <a:cxnLst/>
              <a:rect l="l" t="t" r="r" b="b"/>
              <a:pathLst>
                <a:path w="38" h="1918" extrusionOk="0">
                  <a:moveTo>
                    <a:pt x="37" y="1"/>
                  </a:moveTo>
                  <a:lnTo>
                    <a:pt x="0" y="19"/>
                  </a:lnTo>
                  <a:lnTo>
                    <a:pt x="0" y="1899"/>
                  </a:lnTo>
                  <a:lnTo>
                    <a:pt x="37" y="1918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2854325" y="2926575"/>
              <a:ext cx="500" cy="48875"/>
            </a:xfrm>
            <a:custGeom>
              <a:avLst/>
              <a:gdLst/>
              <a:ahLst/>
              <a:cxnLst/>
              <a:rect l="l" t="t" r="r" b="b"/>
              <a:pathLst>
                <a:path w="20" h="1955" extrusionOk="0">
                  <a:moveTo>
                    <a:pt x="19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19" y="19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2854800" y="2926100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1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2855250" y="2925625"/>
              <a:ext cx="500" cy="50750"/>
            </a:xfrm>
            <a:custGeom>
              <a:avLst/>
              <a:gdLst/>
              <a:ahLst/>
              <a:cxnLst/>
              <a:rect l="l" t="t" r="r" b="b"/>
              <a:pathLst>
                <a:path w="20" h="2030" extrusionOk="0">
                  <a:moveTo>
                    <a:pt x="19" y="1"/>
                  </a:moveTo>
                  <a:lnTo>
                    <a:pt x="1" y="20"/>
                  </a:lnTo>
                  <a:lnTo>
                    <a:pt x="1" y="2011"/>
                  </a:lnTo>
                  <a:lnTo>
                    <a:pt x="19" y="203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2855725" y="2924700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19" y="1"/>
                  </a:moveTo>
                  <a:lnTo>
                    <a:pt x="0" y="38"/>
                  </a:lnTo>
                  <a:lnTo>
                    <a:pt x="0" y="2067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2856175" y="2924250"/>
              <a:ext cx="500" cy="53525"/>
            </a:xfrm>
            <a:custGeom>
              <a:avLst/>
              <a:gdLst/>
              <a:ahLst/>
              <a:cxnLst/>
              <a:rect l="l" t="t" r="r" b="b"/>
              <a:pathLst>
                <a:path w="20" h="2141" extrusionOk="0">
                  <a:moveTo>
                    <a:pt x="20" y="0"/>
                  </a:moveTo>
                  <a:lnTo>
                    <a:pt x="1" y="19"/>
                  </a:lnTo>
                  <a:lnTo>
                    <a:pt x="1" y="2103"/>
                  </a:lnTo>
                  <a:lnTo>
                    <a:pt x="20" y="2140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2856650" y="2923775"/>
              <a:ext cx="950" cy="54450"/>
            </a:xfrm>
            <a:custGeom>
              <a:avLst/>
              <a:gdLst/>
              <a:ahLst/>
              <a:cxnLst/>
              <a:rect l="l" t="t" r="r" b="b"/>
              <a:pathLst>
                <a:path w="38" h="2178" extrusionOk="0">
                  <a:moveTo>
                    <a:pt x="38" y="1"/>
                  </a:moveTo>
                  <a:lnTo>
                    <a:pt x="1" y="19"/>
                  </a:lnTo>
                  <a:lnTo>
                    <a:pt x="1" y="2159"/>
                  </a:lnTo>
                  <a:lnTo>
                    <a:pt x="38" y="2178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2857575" y="2923300"/>
              <a:ext cx="500" cy="55400"/>
            </a:xfrm>
            <a:custGeom>
              <a:avLst/>
              <a:gdLst/>
              <a:ahLst/>
              <a:cxnLst/>
              <a:rect l="l" t="t" r="r" b="b"/>
              <a:pathLst>
                <a:path w="20" h="2216" extrusionOk="0">
                  <a:moveTo>
                    <a:pt x="19" y="1"/>
                  </a:moveTo>
                  <a:lnTo>
                    <a:pt x="1" y="20"/>
                  </a:lnTo>
                  <a:lnTo>
                    <a:pt x="1" y="2197"/>
                  </a:lnTo>
                  <a:lnTo>
                    <a:pt x="19" y="221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2858050" y="2922850"/>
              <a:ext cx="475" cy="56325"/>
            </a:xfrm>
            <a:custGeom>
              <a:avLst/>
              <a:gdLst/>
              <a:ahLst/>
              <a:cxnLst/>
              <a:rect l="l" t="t" r="r" b="b"/>
              <a:pathLst>
                <a:path w="19" h="2253" extrusionOk="0">
                  <a:moveTo>
                    <a:pt x="19" y="0"/>
                  </a:moveTo>
                  <a:lnTo>
                    <a:pt x="0" y="19"/>
                  </a:lnTo>
                  <a:lnTo>
                    <a:pt x="0" y="2234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2858500" y="2922375"/>
              <a:ext cx="500" cy="57250"/>
            </a:xfrm>
            <a:custGeom>
              <a:avLst/>
              <a:gdLst/>
              <a:ahLst/>
              <a:cxnLst/>
              <a:rect l="l" t="t" r="r" b="b"/>
              <a:pathLst>
                <a:path w="20" h="2290" extrusionOk="0">
                  <a:moveTo>
                    <a:pt x="20" y="1"/>
                  </a:moveTo>
                  <a:lnTo>
                    <a:pt x="1" y="19"/>
                  </a:lnTo>
                  <a:lnTo>
                    <a:pt x="1" y="2271"/>
                  </a:lnTo>
                  <a:lnTo>
                    <a:pt x="20" y="229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2858975" y="2921925"/>
              <a:ext cx="500" cy="58175"/>
            </a:xfrm>
            <a:custGeom>
              <a:avLst/>
              <a:gdLst/>
              <a:ahLst/>
              <a:cxnLst/>
              <a:rect l="l" t="t" r="r" b="b"/>
              <a:pathLst>
                <a:path w="20" h="2327" extrusionOk="0">
                  <a:moveTo>
                    <a:pt x="19" y="0"/>
                  </a:moveTo>
                  <a:lnTo>
                    <a:pt x="1" y="19"/>
                  </a:lnTo>
                  <a:lnTo>
                    <a:pt x="1" y="2308"/>
                  </a:lnTo>
                  <a:lnTo>
                    <a:pt x="19" y="2326"/>
                  </a:lnTo>
                  <a:lnTo>
                    <a:pt x="19" y="2308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2859450" y="2922375"/>
              <a:ext cx="475" cy="57250"/>
            </a:xfrm>
            <a:custGeom>
              <a:avLst/>
              <a:gdLst/>
              <a:ahLst/>
              <a:cxnLst/>
              <a:rect l="l" t="t" r="r" b="b"/>
              <a:pathLst>
                <a:path w="19" h="2290" extrusionOk="0">
                  <a:moveTo>
                    <a:pt x="0" y="1"/>
                  </a:moveTo>
                  <a:lnTo>
                    <a:pt x="0" y="2290"/>
                  </a:lnTo>
                  <a:lnTo>
                    <a:pt x="19" y="227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2859900" y="2922850"/>
              <a:ext cx="950" cy="56325"/>
            </a:xfrm>
            <a:custGeom>
              <a:avLst/>
              <a:gdLst/>
              <a:ahLst/>
              <a:cxnLst/>
              <a:rect l="l" t="t" r="r" b="b"/>
              <a:pathLst>
                <a:path w="38" h="2253" extrusionOk="0">
                  <a:moveTo>
                    <a:pt x="1" y="0"/>
                  </a:moveTo>
                  <a:lnTo>
                    <a:pt x="1" y="2252"/>
                  </a:lnTo>
                  <a:lnTo>
                    <a:pt x="38" y="2234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2860850" y="2923300"/>
              <a:ext cx="475" cy="55400"/>
            </a:xfrm>
            <a:custGeom>
              <a:avLst/>
              <a:gdLst/>
              <a:ahLst/>
              <a:cxnLst/>
              <a:rect l="l" t="t" r="r" b="b"/>
              <a:pathLst>
                <a:path w="19" h="2216" extrusionOk="0">
                  <a:moveTo>
                    <a:pt x="0" y="1"/>
                  </a:moveTo>
                  <a:lnTo>
                    <a:pt x="0" y="2216"/>
                  </a:lnTo>
                  <a:lnTo>
                    <a:pt x="19" y="2197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2861300" y="2923775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1"/>
                  </a:moveTo>
                  <a:lnTo>
                    <a:pt x="1" y="2178"/>
                  </a:lnTo>
                  <a:lnTo>
                    <a:pt x="19" y="215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2861775" y="2924250"/>
              <a:ext cx="475" cy="53525"/>
            </a:xfrm>
            <a:custGeom>
              <a:avLst/>
              <a:gdLst/>
              <a:ahLst/>
              <a:cxnLst/>
              <a:rect l="l" t="t" r="r" b="b"/>
              <a:pathLst>
                <a:path w="19" h="2141" extrusionOk="0">
                  <a:moveTo>
                    <a:pt x="0" y="0"/>
                  </a:moveTo>
                  <a:lnTo>
                    <a:pt x="0" y="2140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2862225" y="2924700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" y="1"/>
                  </a:moveTo>
                  <a:lnTo>
                    <a:pt x="1" y="2085"/>
                  </a:lnTo>
                  <a:lnTo>
                    <a:pt x="19" y="2067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2862700" y="2925625"/>
              <a:ext cx="950" cy="50750"/>
            </a:xfrm>
            <a:custGeom>
              <a:avLst/>
              <a:gdLst/>
              <a:ahLst/>
              <a:cxnLst/>
              <a:rect l="l" t="t" r="r" b="b"/>
              <a:pathLst>
                <a:path w="38" h="2030" extrusionOk="0">
                  <a:moveTo>
                    <a:pt x="0" y="1"/>
                  </a:moveTo>
                  <a:lnTo>
                    <a:pt x="0" y="2030"/>
                  </a:lnTo>
                  <a:lnTo>
                    <a:pt x="38" y="2011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2863625" y="2926100"/>
              <a:ext cx="500" cy="49800"/>
            </a:xfrm>
            <a:custGeom>
              <a:avLst/>
              <a:gdLst/>
              <a:ahLst/>
              <a:cxnLst/>
              <a:rect l="l" t="t" r="r" b="b"/>
              <a:pathLst>
                <a:path w="20" h="1992" extrusionOk="0">
                  <a:moveTo>
                    <a:pt x="1" y="1"/>
                  </a:moveTo>
                  <a:lnTo>
                    <a:pt x="1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2864100" y="2926575"/>
              <a:ext cx="475" cy="48875"/>
            </a:xfrm>
            <a:custGeom>
              <a:avLst/>
              <a:gdLst/>
              <a:ahLst/>
              <a:cxnLst/>
              <a:rect l="l" t="t" r="r" b="b"/>
              <a:pathLst>
                <a:path w="19" h="1955" extrusionOk="0">
                  <a:moveTo>
                    <a:pt x="0" y="0"/>
                  </a:moveTo>
                  <a:lnTo>
                    <a:pt x="0" y="1954"/>
                  </a:lnTo>
                  <a:lnTo>
                    <a:pt x="19" y="193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2864550" y="2927025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" y="1"/>
                  </a:moveTo>
                  <a:lnTo>
                    <a:pt x="1" y="1918"/>
                  </a:lnTo>
                  <a:lnTo>
                    <a:pt x="19" y="189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28650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2865500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19" y="1805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2865950" y="2928900"/>
              <a:ext cx="950" cy="44225"/>
            </a:xfrm>
            <a:custGeom>
              <a:avLst/>
              <a:gdLst/>
              <a:ahLst/>
              <a:cxnLst/>
              <a:rect l="l" t="t" r="r" b="b"/>
              <a:pathLst>
                <a:path w="38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38" y="1750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286687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20" y="171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2867350" y="2929825"/>
              <a:ext cx="500" cy="42375"/>
            </a:xfrm>
            <a:custGeom>
              <a:avLst/>
              <a:gdLst/>
              <a:ahLst/>
              <a:cxnLst/>
              <a:rect l="l" t="t" r="r" b="b"/>
              <a:pathLst>
                <a:path w="20" h="1695" extrusionOk="0">
                  <a:moveTo>
                    <a:pt x="1" y="0"/>
                  </a:moveTo>
                  <a:lnTo>
                    <a:pt x="1" y="1694"/>
                  </a:lnTo>
                  <a:lnTo>
                    <a:pt x="19" y="167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2867825" y="2930300"/>
              <a:ext cx="475" cy="41425"/>
            </a:xfrm>
            <a:custGeom>
              <a:avLst/>
              <a:gdLst/>
              <a:ahLst/>
              <a:cxnLst/>
              <a:rect l="l" t="t" r="r" b="b"/>
              <a:pathLst>
                <a:path w="19" h="1657" extrusionOk="0">
                  <a:moveTo>
                    <a:pt x="0" y="0"/>
                  </a:moveTo>
                  <a:lnTo>
                    <a:pt x="0" y="1656"/>
                  </a:lnTo>
                  <a:lnTo>
                    <a:pt x="19" y="163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2868275" y="2930750"/>
              <a:ext cx="500" cy="40500"/>
            </a:xfrm>
            <a:custGeom>
              <a:avLst/>
              <a:gdLst/>
              <a:ahLst/>
              <a:cxnLst/>
              <a:rect l="l" t="t" r="r" b="b"/>
              <a:pathLst>
                <a:path w="20" h="1620" extrusionOk="0">
                  <a:moveTo>
                    <a:pt x="1" y="1"/>
                  </a:moveTo>
                  <a:lnTo>
                    <a:pt x="1" y="1620"/>
                  </a:lnTo>
                  <a:lnTo>
                    <a:pt x="19" y="158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2868750" y="2931225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0" y="0"/>
                  </a:moveTo>
                  <a:lnTo>
                    <a:pt x="0" y="1564"/>
                  </a:lnTo>
                  <a:lnTo>
                    <a:pt x="19" y="1545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2869200" y="2932150"/>
              <a:ext cx="975" cy="37700"/>
            </a:xfrm>
            <a:custGeom>
              <a:avLst/>
              <a:gdLst/>
              <a:ahLst/>
              <a:cxnLst/>
              <a:rect l="l" t="t" r="r" b="b"/>
              <a:pathLst>
                <a:path w="39" h="1508" extrusionOk="0">
                  <a:moveTo>
                    <a:pt x="1" y="1"/>
                  </a:moveTo>
                  <a:lnTo>
                    <a:pt x="1" y="1508"/>
                  </a:lnTo>
                  <a:lnTo>
                    <a:pt x="38" y="1489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2870150" y="2932625"/>
              <a:ext cx="475" cy="36775"/>
            </a:xfrm>
            <a:custGeom>
              <a:avLst/>
              <a:gdLst/>
              <a:ahLst/>
              <a:cxnLst/>
              <a:rect l="l" t="t" r="r" b="b"/>
              <a:pathLst>
                <a:path w="19" h="1471" extrusionOk="0">
                  <a:moveTo>
                    <a:pt x="0" y="0"/>
                  </a:moveTo>
                  <a:lnTo>
                    <a:pt x="0" y="1470"/>
                  </a:lnTo>
                  <a:lnTo>
                    <a:pt x="19" y="145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28706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19" y="141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2871075" y="2933550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0" y="0"/>
                  </a:moveTo>
                  <a:lnTo>
                    <a:pt x="0" y="1396"/>
                  </a:lnTo>
                  <a:lnTo>
                    <a:pt x="19" y="137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2871550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0" y="1"/>
                  </a:moveTo>
                  <a:lnTo>
                    <a:pt x="0" y="1360"/>
                  </a:lnTo>
                  <a:lnTo>
                    <a:pt x="19" y="1322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287200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1"/>
                  </a:moveTo>
                  <a:lnTo>
                    <a:pt x="1" y="1303"/>
                  </a:lnTo>
                  <a:lnTo>
                    <a:pt x="19" y="1285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2872475" y="2935400"/>
              <a:ext cx="950" cy="31200"/>
            </a:xfrm>
            <a:custGeom>
              <a:avLst/>
              <a:gdLst/>
              <a:ahLst/>
              <a:cxnLst/>
              <a:rect l="l" t="t" r="r" b="b"/>
              <a:pathLst>
                <a:path w="38" h="1248" extrusionOk="0">
                  <a:moveTo>
                    <a:pt x="0" y="1"/>
                  </a:moveTo>
                  <a:lnTo>
                    <a:pt x="0" y="1248"/>
                  </a:lnTo>
                  <a:lnTo>
                    <a:pt x="37" y="1229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2873400" y="2935875"/>
              <a:ext cx="500" cy="30275"/>
            </a:xfrm>
            <a:custGeom>
              <a:avLst/>
              <a:gdLst/>
              <a:ahLst/>
              <a:cxnLst/>
              <a:rect l="l" t="t" r="r" b="b"/>
              <a:pathLst>
                <a:path w="20" h="1211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2873875" y="2936350"/>
              <a:ext cx="475" cy="29325"/>
            </a:xfrm>
            <a:custGeom>
              <a:avLst/>
              <a:gdLst/>
              <a:ahLst/>
              <a:cxnLst/>
              <a:rect l="l" t="t" r="r" b="b"/>
              <a:pathLst>
                <a:path w="19" h="1173" extrusionOk="0">
                  <a:moveTo>
                    <a:pt x="0" y="0"/>
                  </a:moveTo>
                  <a:lnTo>
                    <a:pt x="0" y="1173"/>
                  </a:lnTo>
                  <a:lnTo>
                    <a:pt x="19" y="115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2874325" y="2936800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" y="1"/>
                  </a:moveTo>
                  <a:lnTo>
                    <a:pt x="1" y="1136"/>
                  </a:lnTo>
                  <a:lnTo>
                    <a:pt x="19" y="1117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2874800" y="2937275"/>
              <a:ext cx="475" cy="27475"/>
            </a:xfrm>
            <a:custGeom>
              <a:avLst/>
              <a:gdLst/>
              <a:ahLst/>
              <a:cxnLst/>
              <a:rect l="l" t="t" r="r" b="b"/>
              <a:pathLst>
                <a:path w="19" h="1099" extrusionOk="0">
                  <a:moveTo>
                    <a:pt x="0" y="0"/>
                  </a:moveTo>
                  <a:lnTo>
                    <a:pt x="0" y="1098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2875250" y="2937725"/>
              <a:ext cx="500" cy="26100"/>
            </a:xfrm>
            <a:custGeom>
              <a:avLst/>
              <a:gdLst/>
              <a:ahLst/>
              <a:cxnLst/>
              <a:rect l="l" t="t" r="r" b="b"/>
              <a:pathLst>
                <a:path w="20" h="1044" extrusionOk="0">
                  <a:moveTo>
                    <a:pt x="1" y="1"/>
                  </a:moveTo>
                  <a:lnTo>
                    <a:pt x="1" y="1043"/>
                  </a:lnTo>
                  <a:lnTo>
                    <a:pt x="20" y="1024"/>
                  </a:lnTo>
                  <a:lnTo>
                    <a:pt x="20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2875725" y="2938675"/>
              <a:ext cx="950" cy="24675"/>
            </a:xfrm>
            <a:custGeom>
              <a:avLst/>
              <a:gdLst/>
              <a:ahLst/>
              <a:cxnLst/>
              <a:rect l="l" t="t" r="r" b="b"/>
              <a:pathLst>
                <a:path w="38" h="987" extrusionOk="0">
                  <a:moveTo>
                    <a:pt x="1" y="0"/>
                  </a:moveTo>
                  <a:lnTo>
                    <a:pt x="1" y="986"/>
                  </a:lnTo>
                  <a:lnTo>
                    <a:pt x="38" y="96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28766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1" y="1"/>
                  </a:moveTo>
                  <a:lnTo>
                    <a:pt x="1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2877125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0" y="0"/>
                  </a:moveTo>
                  <a:lnTo>
                    <a:pt x="0" y="912"/>
                  </a:lnTo>
                  <a:lnTo>
                    <a:pt x="19" y="89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2877575" y="2940050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" y="1"/>
                  </a:moveTo>
                  <a:lnTo>
                    <a:pt x="1" y="876"/>
                  </a:lnTo>
                  <a:lnTo>
                    <a:pt x="20" y="857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287805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" y="1"/>
                  </a:moveTo>
                  <a:lnTo>
                    <a:pt x="1" y="838"/>
                  </a:lnTo>
                  <a:lnTo>
                    <a:pt x="19" y="80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2878525" y="2941000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0" y="0"/>
                  </a:moveTo>
                  <a:lnTo>
                    <a:pt x="0" y="782"/>
                  </a:lnTo>
                  <a:lnTo>
                    <a:pt x="19" y="763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2878975" y="2941925"/>
              <a:ext cx="975" cy="18175"/>
            </a:xfrm>
            <a:custGeom>
              <a:avLst/>
              <a:gdLst/>
              <a:ahLst/>
              <a:cxnLst/>
              <a:rect l="l" t="t" r="r" b="b"/>
              <a:pathLst>
                <a:path w="39" h="727" extrusionOk="0">
                  <a:moveTo>
                    <a:pt x="1" y="0"/>
                  </a:moveTo>
                  <a:lnTo>
                    <a:pt x="1" y="726"/>
                  </a:lnTo>
                  <a:lnTo>
                    <a:pt x="38" y="70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2879925" y="2942375"/>
              <a:ext cx="475" cy="17250"/>
            </a:xfrm>
            <a:custGeom>
              <a:avLst/>
              <a:gdLst/>
              <a:ahLst/>
              <a:cxnLst/>
              <a:rect l="l" t="t" r="r" b="b"/>
              <a:pathLst>
                <a:path w="19" h="690" extrusionOk="0">
                  <a:moveTo>
                    <a:pt x="0" y="1"/>
                  </a:moveTo>
                  <a:lnTo>
                    <a:pt x="0" y="690"/>
                  </a:lnTo>
                  <a:lnTo>
                    <a:pt x="19" y="671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2880375" y="2942850"/>
              <a:ext cx="500" cy="16300"/>
            </a:xfrm>
            <a:custGeom>
              <a:avLst/>
              <a:gdLst/>
              <a:ahLst/>
              <a:cxnLst/>
              <a:rect l="l" t="t" r="r" b="b"/>
              <a:pathLst>
                <a:path w="20" h="652" extrusionOk="0">
                  <a:moveTo>
                    <a:pt x="1" y="1"/>
                  </a:moveTo>
                  <a:lnTo>
                    <a:pt x="1" y="652"/>
                  </a:lnTo>
                  <a:lnTo>
                    <a:pt x="19" y="63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2880850" y="2943325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0" y="0"/>
                  </a:moveTo>
                  <a:lnTo>
                    <a:pt x="0" y="614"/>
                  </a:lnTo>
                  <a:lnTo>
                    <a:pt x="19" y="59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2881300" y="2943775"/>
              <a:ext cx="500" cy="14450"/>
            </a:xfrm>
            <a:custGeom>
              <a:avLst/>
              <a:gdLst/>
              <a:ahLst/>
              <a:cxnLst/>
              <a:rect l="l" t="t" r="r" b="b"/>
              <a:pathLst>
                <a:path w="20" h="578" extrusionOk="0">
                  <a:moveTo>
                    <a:pt x="1" y="1"/>
                  </a:moveTo>
                  <a:lnTo>
                    <a:pt x="1" y="578"/>
                  </a:lnTo>
                  <a:lnTo>
                    <a:pt x="19" y="54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28817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0" y="0"/>
                  </a:moveTo>
                  <a:lnTo>
                    <a:pt x="0" y="522"/>
                  </a:lnTo>
                  <a:lnTo>
                    <a:pt x="19" y="503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2882250" y="2945175"/>
              <a:ext cx="950" cy="11650"/>
            </a:xfrm>
            <a:custGeom>
              <a:avLst/>
              <a:gdLst/>
              <a:ahLst/>
              <a:cxnLst/>
              <a:rect l="l" t="t" r="r" b="b"/>
              <a:pathLst>
                <a:path w="38" h="466" extrusionOk="0">
                  <a:moveTo>
                    <a:pt x="0" y="1"/>
                  </a:moveTo>
                  <a:lnTo>
                    <a:pt x="0" y="466"/>
                  </a:lnTo>
                  <a:lnTo>
                    <a:pt x="37" y="447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2883175" y="2945650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288362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" y="1"/>
                  </a:moveTo>
                  <a:lnTo>
                    <a:pt x="1" y="392"/>
                  </a:lnTo>
                  <a:lnTo>
                    <a:pt x="20" y="37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2884100" y="2946575"/>
              <a:ext cx="500" cy="8875"/>
            </a:xfrm>
            <a:custGeom>
              <a:avLst/>
              <a:gdLst/>
              <a:ahLst/>
              <a:cxnLst/>
              <a:rect l="l" t="t" r="r" b="b"/>
              <a:pathLst>
                <a:path w="20" h="355" extrusionOk="0">
                  <a:moveTo>
                    <a:pt x="1" y="0"/>
                  </a:moveTo>
                  <a:lnTo>
                    <a:pt x="1" y="354"/>
                  </a:lnTo>
                  <a:lnTo>
                    <a:pt x="19" y="33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2884575" y="2947050"/>
              <a:ext cx="475" cy="7925"/>
            </a:xfrm>
            <a:custGeom>
              <a:avLst/>
              <a:gdLst/>
              <a:ahLst/>
              <a:cxnLst/>
              <a:rect l="l" t="t" r="r" b="b"/>
              <a:pathLst>
                <a:path w="19" h="317" extrusionOk="0">
                  <a:moveTo>
                    <a:pt x="0" y="0"/>
                  </a:moveTo>
                  <a:lnTo>
                    <a:pt x="0" y="316"/>
                  </a:lnTo>
                  <a:lnTo>
                    <a:pt x="19" y="27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2885025" y="2947500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" y="1"/>
                  </a:moveTo>
                  <a:lnTo>
                    <a:pt x="1" y="261"/>
                  </a:lnTo>
                  <a:lnTo>
                    <a:pt x="19" y="243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2885500" y="2948425"/>
              <a:ext cx="950" cy="5150"/>
            </a:xfrm>
            <a:custGeom>
              <a:avLst/>
              <a:gdLst/>
              <a:ahLst/>
              <a:cxnLst/>
              <a:rect l="l" t="t" r="r" b="b"/>
              <a:pathLst>
                <a:path w="38" h="206" extrusionOk="0">
                  <a:moveTo>
                    <a:pt x="0" y="1"/>
                  </a:moveTo>
                  <a:lnTo>
                    <a:pt x="0" y="206"/>
                  </a:lnTo>
                  <a:lnTo>
                    <a:pt x="38" y="187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2886425" y="2948900"/>
              <a:ext cx="500" cy="4225"/>
            </a:xfrm>
            <a:custGeom>
              <a:avLst/>
              <a:gdLst/>
              <a:ahLst/>
              <a:cxnLst/>
              <a:rect l="l" t="t" r="r" b="b"/>
              <a:pathLst>
                <a:path w="20" h="169" extrusionOk="0">
                  <a:moveTo>
                    <a:pt x="1" y="1"/>
                  </a:moveTo>
                  <a:lnTo>
                    <a:pt x="1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2886900" y="2949375"/>
              <a:ext cx="475" cy="3275"/>
            </a:xfrm>
            <a:custGeom>
              <a:avLst/>
              <a:gdLst/>
              <a:ahLst/>
              <a:cxnLst/>
              <a:rect l="l" t="t" r="r" b="b"/>
              <a:pathLst>
                <a:path w="19" h="131" extrusionOk="0">
                  <a:moveTo>
                    <a:pt x="0" y="0"/>
                  </a:moveTo>
                  <a:lnTo>
                    <a:pt x="0" y="130"/>
                  </a:lnTo>
                  <a:lnTo>
                    <a:pt x="19" y="11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2887350" y="2949825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" y="1"/>
                  </a:moveTo>
                  <a:lnTo>
                    <a:pt x="1" y="94"/>
                  </a:lnTo>
                  <a:lnTo>
                    <a:pt x="19" y="7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28878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0" y="0"/>
                  </a:moveTo>
                  <a:lnTo>
                    <a:pt x="0" y="5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24063306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oogle Shape;777;p7"/>
          <p:cNvGrpSpPr/>
          <p:nvPr/>
        </p:nvGrpSpPr>
        <p:grpSpPr>
          <a:xfrm rot="10800000" flipH="1">
            <a:off x="7205214" y="-70326"/>
            <a:ext cx="5353751" cy="5179337"/>
            <a:chOff x="5440750" y="1669400"/>
            <a:chExt cx="971525" cy="939875"/>
          </a:xfrm>
        </p:grpSpPr>
        <p:sp>
          <p:nvSpPr>
            <p:cNvPr id="778" name="Google Shape;778;p7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79" name="Google Shape;779;p7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0" name="Google Shape;780;p7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1" name="Google Shape;781;p7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2" name="Google Shape;782;p7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3" name="Google Shape;783;p7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4" name="Google Shape;784;p7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5" name="Google Shape;785;p7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6" name="Google Shape;786;p7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7" name="Google Shape;787;p7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8" name="Google Shape;788;p7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89" name="Google Shape;789;p7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4" name="Google Shape;794;p7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5" name="Google Shape;795;p7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6" name="Google Shape;796;p7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7" name="Google Shape;797;p7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8" name="Google Shape;798;p7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799" name="Google Shape;799;p7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897" name="Google Shape;897;p7"/>
          <p:cNvGrpSpPr/>
          <p:nvPr/>
        </p:nvGrpSpPr>
        <p:grpSpPr>
          <a:xfrm>
            <a:off x="5672169" y="4663032"/>
            <a:ext cx="3829723" cy="3170976"/>
            <a:chOff x="2210400" y="2558550"/>
            <a:chExt cx="971025" cy="804000"/>
          </a:xfrm>
        </p:grpSpPr>
        <p:sp>
          <p:nvSpPr>
            <p:cNvPr id="898" name="Google Shape;898;p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06" name="Google Shape;906;p7"/>
          <p:cNvGrpSpPr/>
          <p:nvPr/>
        </p:nvGrpSpPr>
        <p:grpSpPr>
          <a:xfrm>
            <a:off x="6899708" y="5379755"/>
            <a:ext cx="1132367" cy="1131000"/>
            <a:chOff x="2651171" y="2397773"/>
            <a:chExt cx="2099568" cy="2097033"/>
          </a:xfrm>
        </p:grpSpPr>
        <p:sp>
          <p:nvSpPr>
            <p:cNvPr id="907" name="Google Shape;907;p7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solidFill>
              <a:srgbClr val="00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09" name="Google Shape;909;p7"/>
          <p:cNvSpPr>
            <a:spLocks noGrp="1"/>
          </p:cNvSpPr>
          <p:nvPr>
            <p:ph type="pic" idx="2"/>
          </p:nvPr>
        </p:nvSpPr>
        <p:spPr>
          <a:xfrm>
            <a:off x="5791533" y="894400"/>
            <a:ext cx="5069200" cy="5069200"/>
          </a:xfrm>
          <a:prstGeom prst="diamond">
            <a:avLst/>
          </a:prstGeom>
          <a:noFill/>
          <a:ln>
            <a:noFill/>
          </a:ln>
        </p:spPr>
      </p:sp>
      <p:sp>
        <p:nvSpPr>
          <p:cNvPr id="910" name="Google Shape;910;p7"/>
          <p:cNvSpPr txBox="1">
            <a:spLocks noGrp="1"/>
          </p:cNvSpPr>
          <p:nvPr>
            <p:ph type="title"/>
          </p:nvPr>
        </p:nvSpPr>
        <p:spPr>
          <a:xfrm>
            <a:off x="950967" y="2010100"/>
            <a:ext cx="5005200" cy="20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4533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1" name="Google Shape;911;p7"/>
          <p:cNvSpPr txBox="1">
            <a:spLocks noGrp="1"/>
          </p:cNvSpPr>
          <p:nvPr>
            <p:ph type="body" idx="1"/>
          </p:nvPr>
        </p:nvSpPr>
        <p:spPr>
          <a:xfrm>
            <a:off x="950967" y="4242800"/>
            <a:ext cx="5005200" cy="12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867"/>
            </a:lvl1pPr>
            <a:lvl2pPr marL="1219170" lvl="1" indent="-40639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4870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3" name="Google Shape;913;p8"/>
          <p:cNvGrpSpPr/>
          <p:nvPr/>
        </p:nvGrpSpPr>
        <p:grpSpPr>
          <a:xfrm>
            <a:off x="2559529" y="312967"/>
            <a:ext cx="1550273" cy="1283613"/>
            <a:chOff x="2210400" y="2558550"/>
            <a:chExt cx="971025" cy="804000"/>
          </a:xfrm>
        </p:grpSpPr>
        <p:sp>
          <p:nvSpPr>
            <p:cNvPr id="914" name="Google Shape;914;p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5" name="Google Shape;915;p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6" name="Google Shape;916;p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7" name="Google Shape;917;p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8" name="Google Shape;918;p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19" name="Google Shape;919;p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0" name="Google Shape;920;p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1" name="Google Shape;921;p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22" name="Google Shape;922;p8"/>
          <p:cNvGrpSpPr/>
          <p:nvPr/>
        </p:nvGrpSpPr>
        <p:grpSpPr>
          <a:xfrm flipH="1">
            <a:off x="-1183970" y="3031945"/>
            <a:ext cx="5373889" cy="4449539"/>
            <a:chOff x="3573297" y="232872"/>
            <a:chExt cx="5470164" cy="4529254"/>
          </a:xfrm>
        </p:grpSpPr>
        <p:sp>
          <p:nvSpPr>
            <p:cNvPr id="923" name="Google Shape;923;p8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4" name="Google Shape;924;p8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5" name="Google Shape;925;p8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6" name="Google Shape;926;p8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7" name="Google Shape;927;p8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8" name="Google Shape;928;p8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29" name="Google Shape;929;p8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0" name="Google Shape;930;p8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1" name="Google Shape;931;p8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32" name="Google Shape;932;p8"/>
          <p:cNvGrpSpPr/>
          <p:nvPr/>
        </p:nvGrpSpPr>
        <p:grpSpPr>
          <a:xfrm flipH="1">
            <a:off x="-252187" y="501565"/>
            <a:ext cx="3829723" cy="3170976"/>
            <a:chOff x="2210400" y="2558550"/>
            <a:chExt cx="971025" cy="804000"/>
          </a:xfrm>
        </p:grpSpPr>
        <p:sp>
          <p:nvSpPr>
            <p:cNvPr id="933" name="Google Shape;933;p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4" name="Google Shape;934;p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5" name="Google Shape;935;p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6" name="Google Shape;936;p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7" name="Google Shape;937;p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8" name="Google Shape;938;p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39" name="Google Shape;939;p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41" name="Google Shape;941;p8"/>
          <p:cNvSpPr/>
          <p:nvPr/>
        </p:nvSpPr>
        <p:spPr>
          <a:xfrm flipH="1">
            <a:off x="236684" y="4554079"/>
            <a:ext cx="1712440" cy="171244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942" name="Google Shape;942;p8"/>
          <p:cNvSpPr/>
          <p:nvPr/>
        </p:nvSpPr>
        <p:spPr>
          <a:xfrm rot="10800000" flipH="1">
            <a:off x="433209" y="921071"/>
            <a:ext cx="830871" cy="833351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943" name="Google Shape;943;p8"/>
          <p:cNvGrpSpPr/>
          <p:nvPr/>
        </p:nvGrpSpPr>
        <p:grpSpPr>
          <a:xfrm flipH="1">
            <a:off x="9100185" y="3672523"/>
            <a:ext cx="5231883" cy="4331952"/>
            <a:chOff x="2210400" y="2558550"/>
            <a:chExt cx="971025" cy="804000"/>
          </a:xfrm>
        </p:grpSpPr>
        <p:sp>
          <p:nvSpPr>
            <p:cNvPr id="944" name="Google Shape;944;p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6" name="Google Shape;946;p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7" name="Google Shape;947;p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8" name="Google Shape;948;p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49" name="Google Shape;949;p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0" name="Google Shape;950;p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1" name="Google Shape;951;p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52" name="Google Shape;952;p8"/>
          <p:cNvSpPr/>
          <p:nvPr/>
        </p:nvSpPr>
        <p:spPr>
          <a:xfrm>
            <a:off x="10691740" y="431089"/>
            <a:ext cx="1098581" cy="1098505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953" name="Google Shape;953;p8"/>
          <p:cNvGrpSpPr/>
          <p:nvPr/>
        </p:nvGrpSpPr>
        <p:grpSpPr>
          <a:xfrm>
            <a:off x="10466017" y="206273"/>
            <a:ext cx="1550041" cy="1548169"/>
            <a:chOff x="2651171" y="2397773"/>
            <a:chExt cx="2099568" cy="2097033"/>
          </a:xfrm>
        </p:grpSpPr>
        <p:sp>
          <p:nvSpPr>
            <p:cNvPr id="954" name="Google Shape;954;p8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55" name="Google Shape;955;p8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956" name="Google Shape;956;p8"/>
          <p:cNvSpPr txBox="1">
            <a:spLocks noGrp="1"/>
          </p:cNvSpPr>
          <p:nvPr>
            <p:ph type="title"/>
          </p:nvPr>
        </p:nvSpPr>
        <p:spPr>
          <a:xfrm>
            <a:off x="3823200" y="1906400"/>
            <a:ext cx="7166000" cy="30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6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313384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9"/>
          <p:cNvSpPr txBox="1">
            <a:spLocks noGrp="1"/>
          </p:cNvSpPr>
          <p:nvPr>
            <p:ph type="title"/>
          </p:nvPr>
        </p:nvSpPr>
        <p:spPr>
          <a:xfrm>
            <a:off x="976367" y="1614351"/>
            <a:ext cx="6757200" cy="17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9" name="Google Shape;959;p9"/>
          <p:cNvSpPr txBox="1">
            <a:spLocks noGrp="1"/>
          </p:cNvSpPr>
          <p:nvPr>
            <p:ph type="subTitle" idx="1"/>
          </p:nvPr>
        </p:nvSpPr>
        <p:spPr>
          <a:xfrm>
            <a:off x="950967" y="3423751"/>
            <a:ext cx="6808000" cy="19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960" name="Google Shape;960;p9"/>
          <p:cNvGrpSpPr/>
          <p:nvPr/>
        </p:nvGrpSpPr>
        <p:grpSpPr>
          <a:xfrm>
            <a:off x="9876581" y="3839855"/>
            <a:ext cx="1132367" cy="1131000"/>
            <a:chOff x="8751122" y="1283566"/>
            <a:chExt cx="849275" cy="848250"/>
          </a:xfrm>
        </p:grpSpPr>
        <p:sp>
          <p:nvSpPr>
            <p:cNvPr id="961" name="Google Shape;961;p9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962" name="Google Shape;962;p9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963" name="Google Shape;963;p9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64" name="Google Shape;964;p9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965" name="Google Shape;965;p9"/>
          <p:cNvGrpSpPr/>
          <p:nvPr/>
        </p:nvGrpSpPr>
        <p:grpSpPr>
          <a:xfrm flipH="1">
            <a:off x="7861814" y="2035345"/>
            <a:ext cx="5373889" cy="4449539"/>
            <a:chOff x="3573297" y="232872"/>
            <a:chExt cx="5470164" cy="4529254"/>
          </a:xfrm>
        </p:grpSpPr>
        <p:sp>
          <p:nvSpPr>
            <p:cNvPr id="966" name="Google Shape;966;p9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7" name="Google Shape;967;p9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8" name="Google Shape;968;p9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69" name="Google Shape;969;p9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0" name="Google Shape;970;p9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1" name="Google Shape;971;p9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2" name="Google Shape;972;p9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3" name="Google Shape;973;p9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74" name="Google Shape;974;p9"/>
          <p:cNvGrpSpPr/>
          <p:nvPr/>
        </p:nvGrpSpPr>
        <p:grpSpPr>
          <a:xfrm flipH="1">
            <a:off x="8012880" y="303332"/>
            <a:ext cx="3829723" cy="3170976"/>
            <a:chOff x="2210400" y="2558550"/>
            <a:chExt cx="971025" cy="804000"/>
          </a:xfrm>
        </p:grpSpPr>
        <p:sp>
          <p:nvSpPr>
            <p:cNvPr id="975" name="Google Shape;975;p9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6" name="Google Shape;976;p9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7" name="Google Shape;977;p9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8" name="Google Shape;978;p9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79" name="Google Shape;979;p9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0" name="Google Shape;980;p9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1" name="Google Shape;981;p9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2" name="Google Shape;982;p9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83" name="Google Shape;983;p9"/>
          <p:cNvGrpSpPr/>
          <p:nvPr/>
        </p:nvGrpSpPr>
        <p:grpSpPr>
          <a:xfrm flipH="1">
            <a:off x="10630695" y="1419975"/>
            <a:ext cx="1132475" cy="937679"/>
            <a:chOff x="2210400" y="2558550"/>
            <a:chExt cx="971025" cy="804000"/>
          </a:xfrm>
        </p:grpSpPr>
        <p:sp>
          <p:nvSpPr>
            <p:cNvPr id="984" name="Google Shape;984;p9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5" name="Google Shape;985;p9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6" name="Google Shape;986;p9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7" name="Google Shape;987;p9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8" name="Google Shape;988;p9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89" name="Google Shape;989;p9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0" name="Google Shape;990;p9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991" name="Google Shape;991;p9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992" name="Google Shape;992;p9"/>
          <p:cNvGrpSpPr/>
          <p:nvPr/>
        </p:nvGrpSpPr>
        <p:grpSpPr>
          <a:xfrm>
            <a:off x="11972963" y="1711421"/>
            <a:ext cx="1132367" cy="1131000"/>
            <a:chOff x="8751122" y="1283566"/>
            <a:chExt cx="849275" cy="848250"/>
          </a:xfrm>
        </p:grpSpPr>
        <p:sp>
          <p:nvSpPr>
            <p:cNvPr id="993" name="Google Shape;993;p9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994" name="Google Shape;994;p9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995" name="Google Shape;995;p9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996" name="Google Shape;996;p9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997" name="Google Shape;997;p9"/>
          <p:cNvSpPr/>
          <p:nvPr/>
        </p:nvSpPr>
        <p:spPr>
          <a:xfrm flipH="1">
            <a:off x="8149651" y="4857412"/>
            <a:ext cx="1712440" cy="171244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9313319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10"/>
          <p:cNvSpPr txBox="1">
            <a:spLocks noGrp="1"/>
          </p:cNvSpPr>
          <p:nvPr>
            <p:ph type="body" idx="1"/>
          </p:nvPr>
        </p:nvSpPr>
        <p:spPr>
          <a:xfrm>
            <a:off x="950967" y="719333"/>
            <a:ext cx="4775600" cy="1994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4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000" name="Google Shape;1000;p10"/>
          <p:cNvGrpSpPr/>
          <p:nvPr/>
        </p:nvGrpSpPr>
        <p:grpSpPr>
          <a:xfrm flipH="1">
            <a:off x="10082313" y="-333035"/>
            <a:ext cx="3829723" cy="3170976"/>
            <a:chOff x="2210400" y="2558550"/>
            <a:chExt cx="971025" cy="804000"/>
          </a:xfrm>
        </p:grpSpPr>
        <p:sp>
          <p:nvSpPr>
            <p:cNvPr id="1001" name="Google Shape;1001;p10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2" name="Google Shape;1002;p10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3" name="Google Shape;1003;p10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4" name="Google Shape;1004;p10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5" name="Google Shape;1005;p10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6" name="Google Shape;1006;p10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7" name="Google Shape;1007;p10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08" name="Google Shape;1008;p10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09" name="Google Shape;1009;p10"/>
          <p:cNvSpPr/>
          <p:nvPr/>
        </p:nvSpPr>
        <p:spPr>
          <a:xfrm flipH="1">
            <a:off x="9955328" y="-907165"/>
            <a:ext cx="3254816" cy="3252985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35475115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11"/>
          <p:cNvGrpSpPr/>
          <p:nvPr/>
        </p:nvGrpSpPr>
        <p:grpSpPr>
          <a:xfrm flipH="1">
            <a:off x="-367786" y="917745"/>
            <a:ext cx="5373889" cy="4449539"/>
            <a:chOff x="3573297" y="232872"/>
            <a:chExt cx="5470164" cy="4529254"/>
          </a:xfrm>
        </p:grpSpPr>
        <p:sp>
          <p:nvSpPr>
            <p:cNvPr id="1012" name="Google Shape;1012;p11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3" name="Google Shape;1013;p11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4" name="Google Shape;1014;p11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5" name="Google Shape;1015;p11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6" name="Google Shape;1016;p11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7" name="Google Shape;1017;p11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8" name="Google Shape;1018;p11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19" name="Google Shape;1019;p11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20" name="Google Shape;1020;p11"/>
          <p:cNvGrpSpPr/>
          <p:nvPr/>
        </p:nvGrpSpPr>
        <p:grpSpPr>
          <a:xfrm flipH="1">
            <a:off x="-216720" y="-814268"/>
            <a:ext cx="3829723" cy="3170976"/>
            <a:chOff x="2210400" y="2558550"/>
            <a:chExt cx="971025" cy="804000"/>
          </a:xfrm>
        </p:grpSpPr>
        <p:sp>
          <p:nvSpPr>
            <p:cNvPr id="1021" name="Google Shape;1021;p11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2" name="Google Shape;1022;p11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3" name="Google Shape;1023;p11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4" name="Google Shape;1024;p11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5" name="Google Shape;1025;p11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6" name="Google Shape;1026;p11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7" name="Google Shape;1027;p11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28" name="Google Shape;1028;p11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29" name="Google Shape;1029;p11"/>
          <p:cNvSpPr/>
          <p:nvPr/>
        </p:nvSpPr>
        <p:spPr>
          <a:xfrm flipH="1">
            <a:off x="-79949" y="3739812"/>
            <a:ext cx="1712440" cy="171244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030" name="Google Shape;1030;p11"/>
          <p:cNvGrpSpPr/>
          <p:nvPr/>
        </p:nvGrpSpPr>
        <p:grpSpPr>
          <a:xfrm>
            <a:off x="7979592" y="-744366"/>
            <a:ext cx="4700627" cy="3890195"/>
            <a:chOff x="5440750" y="1669400"/>
            <a:chExt cx="971525" cy="804025"/>
          </a:xfrm>
        </p:grpSpPr>
        <p:sp>
          <p:nvSpPr>
            <p:cNvPr id="1031" name="Google Shape;1031;p11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2" name="Google Shape;1032;p11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3" name="Google Shape;1033;p11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4" name="Google Shape;1034;p11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5" name="Google Shape;1035;p11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6" name="Google Shape;1036;p11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7" name="Google Shape;1037;p11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8" name="Google Shape;1038;p11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39" name="Google Shape;1039;p11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0" name="Google Shape;1040;p11"/>
            <p:cNvSpPr/>
            <p:nvPr/>
          </p:nvSpPr>
          <p:spPr>
            <a:xfrm>
              <a:off x="6135401" y="229591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1" name="Google Shape;1041;p11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042" name="Google Shape;1042;p11"/>
          <p:cNvGrpSpPr/>
          <p:nvPr/>
        </p:nvGrpSpPr>
        <p:grpSpPr>
          <a:xfrm rot="10800000">
            <a:off x="9184963" y="3624185"/>
            <a:ext cx="3829723" cy="3170976"/>
            <a:chOff x="2210400" y="2558550"/>
            <a:chExt cx="971025" cy="804000"/>
          </a:xfrm>
        </p:grpSpPr>
        <p:sp>
          <p:nvSpPr>
            <p:cNvPr id="1043" name="Google Shape;1043;p11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4" name="Google Shape;1044;p11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5" name="Google Shape;1045;p11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6" name="Google Shape;1046;p11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7" name="Google Shape;1047;p11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8" name="Google Shape;1048;p11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49" name="Google Shape;1049;p11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50" name="Google Shape;1050;p11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051" name="Google Shape;1051;p11"/>
          <p:cNvSpPr/>
          <p:nvPr/>
        </p:nvSpPr>
        <p:spPr>
          <a:xfrm rot="10800000">
            <a:off x="9057977" y="4116308"/>
            <a:ext cx="3254816" cy="3252985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052" name="Google Shape;1052;p11"/>
          <p:cNvSpPr txBox="1">
            <a:spLocks noGrp="1"/>
          </p:cNvSpPr>
          <p:nvPr>
            <p:ph type="title" hasCustomPrompt="1"/>
          </p:nvPr>
        </p:nvSpPr>
        <p:spPr>
          <a:xfrm>
            <a:off x="2333767" y="1971533"/>
            <a:ext cx="7798000" cy="2150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053" name="Google Shape;1053;p11"/>
          <p:cNvSpPr txBox="1">
            <a:spLocks noGrp="1"/>
          </p:cNvSpPr>
          <p:nvPr>
            <p:ph type="body" idx="1"/>
          </p:nvPr>
        </p:nvSpPr>
        <p:spPr>
          <a:xfrm>
            <a:off x="2335385" y="4324000"/>
            <a:ext cx="7798000" cy="6548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133" b="1">
                <a:solidFill>
                  <a:schemeClr val="dk1"/>
                </a:solidFill>
              </a:defRPr>
            </a:lvl1pPr>
            <a:lvl2pPr marL="1219170" lvl="1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3760788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37501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3"/>
          <p:cNvSpPr txBox="1">
            <a:spLocks noGrp="1"/>
          </p:cNvSpPr>
          <p:nvPr>
            <p:ph type="title"/>
          </p:nvPr>
        </p:nvSpPr>
        <p:spPr>
          <a:xfrm>
            <a:off x="2008531" y="2079033"/>
            <a:ext cx="34324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57" name="Google Shape;1057;p13"/>
          <p:cNvSpPr txBox="1">
            <a:spLocks noGrp="1"/>
          </p:cNvSpPr>
          <p:nvPr>
            <p:ph type="title" idx="2" hasCustomPrompt="1"/>
          </p:nvPr>
        </p:nvSpPr>
        <p:spPr>
          <a:xfrm>
            <a:off x="973735" y="2282233"/>
            <a:ext cx="1034800" cy="703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58" name="Google Shape;1058;p13"/>
          <p:cNvSpPr txBox="1">
            <a:spLocks noGrp="1"/>
          </p:cNvSpPr>
          <p:nvPr>
            <p:ph type="subTitle" idx="1"/>
          </p:nvPr>
        </p:nvSpPr>
        <p:spPr>
          <a:xfrm>
            <a:off x="2008520" y="2662067"/>
            <a:ext cx="3432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59" name="Google Shape;1059;p13"/>
          <p:cNvSpPr txBox="1">
            <a:spLocks noGrp="1"/>
          </p:cNvSpPr>
          <p:nvPr>
            <p:ph type="title" idx="3"/>
          </p:nvPr>
        </p:nvSpPr>
        <p:spPr>
          <a:xfrm>
            <a:off x="2008697" y="4363500"/>
            <a:ext cx="34324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0" name="Google Shape;1060;p13"/>
          <p:cNvSpPr txBox="1">
            <a:spLocks noGrp="1"/>
          </p:cNvSpPr>
          <p:nvPr>
            <p:ph type="title" idx="4" hasCustomPrompt="1"/>
          </p:nvPr>
        </p:nvSpPr>
        <p:spPr>
          <a:xfrm>
            <a:off x="973959" y="4566700"/>
            <a:ext cx="1034800" cy="703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1" name="Google Shape;1061;p13"/>
          <p:cNvSpPr txBox="1">
            <a:spLocks noGrp="1"/>
          </p:cNvSpPr>
          <p:nvPr>
            <p:ph type="subTitle" idx="5"/>
          </p:nvPr>
        </p:nvSpPr>
        <p:spPr>
          <a:xfrm>
            <a:off x="2008685" y="4946533"/>
            <a:ext cx="3432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2" name="Google Shape;1062;p13"/>
          <p:cNvSpPr txBox="1">
            <a:spLocks noGrp="1"/>
          </p:cNvSpPr>
          <p:nvPr>
            <p:ph type="title" idx="6"/>
          </p:nvPr>
        </p:nvSpPr>
        <p:spPr>
          <a:xfrm>
            <a:off x="6726968" y="2079033"/>
            <a:ext cx="34324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63" name="Google Shape;1063;p13"/>
          <p:cNvSpPr txBox="1">
            <a:spLocks noGrp="1"/>
          </p:cNvSpPr>
          <p:nvPr>
            <p:ph type="title" idx="7" hasCustomPrompt="1"/>
          </p:nvPr>
        </p:nvSpPr>
        <p:spPr>
          <a:xfrm>
            <a:off x="5709267" y="2282233"/>
            <a:ext cx="1035200" cy="703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64" name="Google Shape;1064;p13"/>
          <p:cNvSpPr txBox="1">
            <a:spLocks noGrp="1"/>
          </p:cNvSpPr>
          <p:nvPr>
            <p:ph type="subTitle" idx="8"/>
          </p:nvPr>
        </p:nvSpPr>
        <p:spPr>
          <a:xfrm>
            <a:off x="6726957" y="2662067"/>
            <a:ext cx="3432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65" name="Google Shape;1065;p13"/>
          <p:cNvSpPr txBox="1">
            <a:spLocks noGrp="1"/>
          </p:cNvSpPr>
          <p:nvPr>
            <p:ph type="title" idx="9" hasCustomPrompt="1"/>
          </p:nvPr>
        </p:nvSpPr>
        <p:spPr>
          <a:xfrm>
            <a:off x="5709500" y="4566700"/>
            <a:ext cx="1035200" cy="703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066" name="Google Shape;1066;p13"/>
          <p:cNvGrpSpPr/>
          <p:nvPr/>
        </p:nvGrpSpPr>
        <p:grpSpPr>
          <a:xfrm>
            <a:off x="-4402786" y="-600959"/>
            <a:ext cx="5353751" cy="5179337"/>
            <a:chOff x="5440750" y="1669400"/>
            <a:chExt cx="971525" cy="939875"/>
          </a:xfrm>
        </p:grpSpPr>
        <p:sp>
          <p:nvSpPr>
            <p:cNvPr id="1067" name="Google Shape;1067;p1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3" name="Google Shape;1083;p1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4" name="Google Shape;1084;p1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5" name="Google Shape;1085;p1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6" name="Google Shape;1086;p1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7" name="Google Shape;1087;p1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8" name="Google Shape;1088;p1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89" name="Google Shape;1089;p1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0" name="Google Shape;1090;p1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1" name="Google Shape;1091;p1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2" name="Google Shape;1092;p1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3" name="Google Shape;1093;p1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4" name="Google Shape;1094;p1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5" name="Google Shape;1095;p1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6" name="Google Shape;1096;p1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7" name="Google Shape;1097;p1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8" name="Google Shape;1098;p1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099" name="Google Shape;1099;p1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0" name="Google Shape;1100;p1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1" name="Google Shape;1101;p1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2" name="Google Shape;1102;p1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3" name="Google Shape;1103;p1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4" name="Google Shape;1104;p1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5" name="Google Shape;1105;p1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6" name="Google Shape;1106;p1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7" name="Google Shape;1107;p1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8" name="Google Shape;1108;p1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09" name="Google Shape;1109;p1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0" name="Google Shape;1110;p1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1" name="Google Shape;1111;p1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2" name="Google Shape;1112;p1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3" name="Google Shape;1113;p1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4" name="Google Shape;1114;p1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5" name="Google Shape;1115;p1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6" name="Google Shape;1116;p1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7" name="Google Shape;1167;p1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8" name="Google Shape;1168;p1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79" name="Google Shape;1179;p1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0" name="Google Shape;1180;p1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186" name="Google Shape;1186;p13"/>
          <p:cNvSpPr/>
          <p:nvPr/>
        </p:nvSpPr>
        <p:spPr>
          <a:xfrm>
            <a:off x="9351707" y="277489"/>
            <a:ext cx="1098581" cy="1098505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187" name="Google Shape;1187;p13"/>
          <p:cNvGrpSpPr/>
          <p:nvPr/>
        </p:nvGrpSpPr>
        <p:grpSpPr>
          <a:xfrm>
            <a:off x="9334642" y="261088"/>
            <a:ext cx="1132367" cy="1131000"/>
            <a:chOff x="2651171" y="2397773"/>
            <a:chExt cx="2099568" cy="2097033"/>
          </a:xfrm>
        </p:grpSpPr>
        <p:sp>
          <p:nvSpPr>
            <p:cNvPr id="1188" name="Google Shape;1188;p13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89" name="Google Shape;1189;p13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90" name="Google Shape;1190;p13"/>
          <p:cNvGrpSpPr/>
          <p:nvPr/>
        </p:nvGrpSpPr>
        <p:grpSpPr>
          <a:xfrm>
            <a:off x="9684814" y="-396504"/>
            <a:ext cx="2954764" cy="2446519"/>
            <a:chOff x="2210400" y="2558550"/>
            <a:chExt cx="971025" cy="804000"/>
          </a:xfrm>
        </p:grpSpPr>
        <p:sp>
          <p:nvSpPr>
            <p:cNvPr id="1191" name="Google Shape;1191;p1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5" name="Google Shape;1195;p1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6" name="Google Shape;1196;p1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7" name="Google Shape;1197;p1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198" name="Google Shape;1198;p1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199" name="Google Shape;1199;p13"/>
          <p:cNvGrpSpPr/>
          <p:nvPr/>
        </p:nvGrpSpPr>
        <p:grpSpPr>
          <a:xfrm>
            <a:off x="7970881" y="3048574"/>
            <a:ext cx="5353751" cy="5179337"/>
            <a:chOff x="5440750" y="1669400"/>
            <a:chExt cx="971525" cy="939875"/>
          </a:xfrm>
        </p:grpSpPr>
        <p:sp>
          <p:nvSpPr>
            <p:cNvPr id="1200" name="Google Shape;1200;p1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1" name="Google Shape;1201;p1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2" name="Google Shape;1202;p1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3" name="Google Shape;1203;p1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4" name="Google Shape;1204;p1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5" name="Google Shape;1205;p1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6" name="Google Shape;1206;p1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7" name="Google Shape;1207;p1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8" name="Google Shape;1208;p1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09" name="Google Shape;1209;p1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0" name="Google Shape;1210;p1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1" name="Google Shape;1211;p13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8" name="Google Shape;1218;p13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19" name="Google Shape;1219;p13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0" name="Google Shape;1220;p13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1" name="Google Shape;1221;p13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8" name="Google Shape;1228;p13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29" name="Google Shape;1229;p13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0" name="Google Shape;1230;p13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1" name="Google Shape;1231;p13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8" name="Google Shape;1238;p13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39" name="Google Shape;1239;p13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0" name="Google Shape;1240;p13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1" name="Google Shape;1241;p13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8" name="Google Shape;1248;p13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49" name="Google Shape;1249;p13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0" name="Google Shape;1250;p13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1" name="Google Shape;1251;p13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8" name="Google Shape;1258;p13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59" name="Google Shape;1259;p13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0" name="Google Shape;1260;p13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1" name="Google Shape;1261;p13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8" name="Google Shape;1268;p13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69" name="Google Shape;1269;p13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0" name="Google Shape;1270;p13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1" name="Google Shape;1271;p13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5" name="Google Shape;1275;p13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6" name="Google Shape;1276;p13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7" name="Google Shape;1277;p13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8" name="Google Shape;1278;p13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79" name="Google Shape;1279;p13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0" name="Google Shape;1280;p13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1" name="Google Shape;1281;p13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2" name="Google Shape;1282;p13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3" name="Google Shape;1283;p13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4" name="Google Shape;1284;p13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5" name="Google Shape;1285;p13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6" name="Google Shape;1286;p13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7" name="Google Shape;1287;p13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8" name="Google Shape;1288;p13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89" name="Google Shape;1289;p13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0" name="Google Shape;1290;p13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1" name="Google Shape;1291;p13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8" name="Google Shape;1298;p13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299" name="Google Shape;1299;p13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0" name="Google Shape;1300;p13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1" name="Google Shape;1301;p13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7" name="Google Shape;1307;p13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8" name="Google Shape;1308;p13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09" name="Google Shape;1309;p13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0" name="Google Shape;1310;p13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1" name="Google Shape;1311;p13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2" name="Google Shape;1312;p13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3" name="Google Shape;1313;p13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4" name="Google Shape;1314;p13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5" name="Google Shape;1315;p13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19" name="Google Shape;1319;p13"/>
          <p:cNvSpPr txBox="1">
            <a:spLocks noGrp="1"/>
          </p:cNvSpPr>
          <p:nvPr>
            <p:ph type="title" idx="13"/>
          </p:nvPr>
        </p:nvSpPr>
        <p:spPr>
          <a:xfrm>
            <a:off x="6727135" y="4363500"/>
            <a:ext cx="34324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0" name="Google Shape;1320;p13"/>
          <p:cNvSpPr txBox="1">
            <a:spLocks noGrp="1"/>
          </p:cNvSpPr>
          <p:nvPr>
            <p:ph type="subTitle" idx="14"/>
          </p:nvPr>
        </p:nvSpPr>
        <p:spPr>
          <a:xfrm>
            <a:off x="6727123" y="4946533"/>
            <a:ext cx="34324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1" name="Google Shape;1321;p13"/>
          <p:cNvSpPr txBox="1">
            <a:spLocks noGrp="1"/>
          </p:cNvSpPr>
          <p:nvPr>
            <p:ph type="title" idx="15"/>
          </p:nvPr>
        </p:nvSpPr>
        <p:spPr>
          <a:xfrm>
            <a:off x="950967" y="719333"/>
            <a:ext cx="10240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561707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14"/>
          <p:cNvSpPr txBox="1">
            <a:spLocks noGrp="1"/>
          </p:cNvSpPr>
          <p:nvPr>
            <p:ph type="title"/>
          </p:nvPr>
        </p:nvSpPr>
        <p:spPr>
          <a:xfrm>
            <a:off x="1874000" y="3003200"/>
            <a:ext cx="5599200" cy="1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24" name="Google Shape;1324;p14"/>
          <p:cNvSpPr txBox="1">
            <a:spLocks noGrp="1"/>
          </p:cNvSpPr>
          <p:nvPr>
            <p:ph type="subTitle" idx="1"/>
          </p:nvPr>
        </p:nvSpPr>
        <p:spPr>
          <a:xfrm>
            <a:off x="1874000" y="5111300"/>
            <a:ext cx="5599200" cy="715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25" name="Google Shape;1325;p14"/>
          <p:cNvSpPr txBox="1">
            <a:spLocks noGrp="1"/>
          </p:cNvSpPr>
          <p:nvPr>
            <p:ph type="title" idx="2" hasCustomPrompt="1"/>
          </p:nvPr>
        </p:nvSpPr>
        <p:spPr>
          <a:xfrm>
            <a:off x="3232600" y="925733"/>
            <a:ext cx="2882000" cy="1870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326" name="Google Shape;1326;p14"/>
          <p:cNvGrpSpPr/>
          <p:nvPr/>
        </p:nvGrpSpPr>
        <p:grpSpPr>
          <a:xfrm flipH="1">
            <a:off x="-1841453" y="860753"/>
            <a:ext cx="3830431" cy="3252985"/>
            <a:chOff x="4665875" y="2808650"/>
            <a:chExt cx="993850" cy="844025"/>
          </a:xfrm>
        </p:grpSpPr>
        <p:sp>
          <p:nvSpPr>
            <p:cNvPr id="1327" name="Google Shape;1327;p14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8" name="Google Shape;1328;p14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29" name="Google Shape;1329;p14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0" name="Google Shape;1330;p14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1" name="Google Shape;1331;p14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2" name="Google Shape;1332;p14"/>
            <p:cNvSpPr/>
            <p:nvPr/>
          </p:nvSpPr>
          <p:spPr>
            <a:xfrm>
              <a:off x="4915725" y="3008700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3" name="Google Shape;1333;p14"/>
            <p:cNvSpPr/>
            <p:nvPr/>
          </p:nvSpPr>
          <p:spPr>
            <a:xfrm>
              <a:off x="4982725" y="3075700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34" name="Google Shape;1334;p14"/>
          <p:cNvGrpSpPr/>
          <p:nvPr/>
        </p:nvGrpSpPr>
        <p:grpSpPr>
          <a:xfrm flipH="1">
            <a:off x="7252214" y="1527345"/>
            <a:ext cx="5373889" cy="5201336"/>
            <a:chOff x="3573297" y="232872"/>
            <a:chExt cx="5470164" cy="5294519"/>
          </a:xfrm>
        </p:grpSpPr>
        <p:sp>
          <p:nvSpPr>
            <p:cNvPr id="1335" name="Google Shape;1335;p14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6" name="Google Shape;1336;p14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7" name="Google Shape;1337;p14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8" name="Google Shape;1338;p14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39" name="Google Shape;1339;p14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0" name="Google Shape;1340;p14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1" name="Google Shape;1341;p14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2" name="Google Shape;1342;p14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3" name="Google Shape;1343;p14"/>
            <p:cNvSpPr/>
            <p:nvPr/>
          </p:nvSpPr>
          <p:spPr>
            <a:xfrm>
              <a:off x="3694440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44" name="Google Shape;1344;p14"/>
          <p:cNvGrpSpPr/>
          <p:nvPr/>
        </p:nvGrpSpPr>
        <p:grpSpPr>
          <a:xfrm flipH="1">
            <a:off x="10082313" y="-333035"/>
            <a:ext cx="3829723" cy="3170976"/>
            <a:chOff x="2210400" y="2558550"/>
            <a:chExt cx="971025" cy="804000"/>
          </a:xfrm>
        </p:grpSpPr>
        <p:sp>
          <p:nvSpPr>
            <p:cNvPr id="1345" name="Google Shape;1345;p14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6" name="Google Shape;1346;p14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7" name="Google Shape;1347;p14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8" name="Google Shape;1348;p14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49" name="Google Shape;1349;p14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0" name="Google Shape;1350;p14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1" name="Google Shape;1351;p14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52" name="Google Shape;1352;p14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353" name="Google Shape;1353;p14"/>
          <p:cNvSpPr/>
          <p:nvPr/>
        </p:nvSpPr>
        <p:spPr>
          <a:xfrm>
            <a:off x="11033440" y="860773"/>
            <a:ext cx="1098581" cy="1098505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354" name="Google Shape;1354;p14"/>
          <p:cNvSpPr/>
          <p:nvPr/>
        </p:nvSpPr>
        <p:spPr>
          <a:xfrm flipH="1">
            <a:off x="9955328" y="-907165"/>
            <a:ext cx="3254816" cy="3252985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42718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960000" y="713333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749435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p15"/>
          <p:cNvSpPr txBox="1">
            <a:spLocks noGrp="1"/>
          </p:cNvSpPr>
          <p:nvPr>
            <p:ph type="title"/>
          </p:nvPr>
        </p:nvSpPr>
        <p:spPr>
          <a:xfrm>
            <a:off x="5252633" y="3003200"/>
            <a:ext cx="4972400" cy="1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57" name="Google Shape;1357;p15"/>
          <p:cNvSpPr txBox="1">
            <a:spLocks noGrp="1"/>
          </p:cNvSpPr>
          <p:nvPr>
            <p:ph type="subTitle" idx="1"/>
          </p:nvPr>
        </p:nvSpPr>
        <p:spPr>
          <a:xfrm>
            <a:off x="5252633" y="5116067"/>
            <a:ext cx="4972400" cy="715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33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8" name="Google Shape;1358;p15"/>
          <p:cNvSpPr txBox="1">
            <a:spLocks noGrp="1"/>
          </p:cNvSpPr>
          <p:nvPr>
            <p:ph type="title" idx="2" hasCustomPrompt="1"/>
          </p:nvPr>
        </p:nvSpPr>
        <p:spPr>
          <a:xfrm>
            <a:off x="7343033" y="925733"/>
            <a:ext cx="2882000" cy="1870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grpSp>
        <p:nvGrpSpPr>
          <p:cNvPr id="1359" name="Google Shape;1359;p15"/>
          <p:cNvGrpSpPr/>
          <p:nvPr/>
        </p:nvGrpSpPr>
        <p:grpSpPr>
          <a:xfrm flipH="1">
            <a:off x="-570986" y="714545"/>
            <a:ext cx="5373889" cy="4449539"/>
            <a:chOff x="3573297" y="232872"/>
            <a:chExt cx="5470164" cy="4529254"/>
          </a:xfrm>
        </p:grpSpPr>
        <p:sp>
          <p:nvSpPr>
            <p:cNvPr id="1360" name="Google Shape;1360;p15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1" name="Google Shape;1361;p15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2" name="Google Shape;1362;p15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3" name="Google Shape;1363;p15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4" name="Google Shape;1364;p15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5" name="Google Shape;1365;p15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6" name="Google Shape;1366;p15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67" name="Google Shape;1367;p15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68" name="Google Shape;1368;p15"/>
          <p:cNvGrpSpPr/>
          <p:nvPr/>
        </p:nvGrpSpPr>
        <p:grpSpPr>
          <a:xfrm flipH="1">
            <a:off x="-419920" y="-1017468"/>
            <a:ext cx="3829723" cy="3170976"/>
            <a:chOff x="2210400" y="2558550"/>
            <a:chExt cx="971025" cy="804000"/>
          </a:xfrm>
        </p:grpSpPr>
        <p:sp>
          <p:nvSpPr>
            <p:cNvPr id="1369" name="Google Shape;1369;p15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0" name="Google Shape;1370;p15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1" name="Google Shape;1371;p15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2" name="Google Shape;1372;p15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3" name="Google Shape;1373;p15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4" name="Google Shape;1374;p15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5" name="Google Shape;1375;p15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6" name="Google Shape;1376;p15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77" name="Google Shape;1377;p15"/>
          <p:cNvGrpSpPr/>
          <p:nvPr/>
        </p:nvGrpSpPr>
        <p:grpSpPr>
          <a:xfrm flipH="1">
            <a:off x="2197895" y="99175"/>
            <a:ext cx="1132475" cy="937679"/>
            <a:chOff x="2210400" y="2558550"/>
            <a:chExt cx="971025" cy="804000"/>
          </a:xfrm>
        </p:grpSpPr>
        <p:sp>
          <p:nvSpPr>
            <p:cNvPr id="1378" name="Google Shape;1378;p15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79" name="Google Shape;1379;p15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0" name="Google Shape;1380;p15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1" name="Google Shape;1381;p15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2" name="Google Shape;1382;p15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3" name="Google Shape;1383;p15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4" name="Google Shape;1384;p15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85" name="Google Shape;1385;p15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386" name="Google Shape;1386;p15"/>
          <p:cNvGrpSpPr/>
          <p:nvPr/>
        </p:nvGrpSpPr>
        <p:grpSpPr>
          <a:xfrm>
            <a:off x="3540163" y="390621"/>
            <a:ext cx="1132367" cy="1131000"/>
            <a:chOff x="8751122" y="1283566"/>
            <a:chExt cx="849275" cy="848250"/>
          </a:xfrm>
        </p:grpSpPr>
        <p:sp>
          <p:nvSpPr>
            <p:cNvPr id="1387" name="Google Shape;1387;p15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388" name="Google Shape;1388;p15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1389" name="Google Shape;1389;p15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390" name="Google Shape;1390;p15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391" name="Google Shape;1391;p15"/>
          <p:cNvSpPr/>
          <p:nvPr/>
        </p:nvSpPr>
        <p:spPr>
          <a:xfrm flipH="1">
            <a:off x="-283149" y="3536612"/>
            <a:ext cx="1712440" cy="171244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6099717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16"/>
          <p:cNvSpPr txBox="1">
            <a:spLocks noGrp="1"/>
          </p:cNvSpPr>
          <p:nvPr>
            <p:ph type="title"/>
          </p:nvPr>
        </p:nvSpPr>
        <p:spPr>
          <a:xfrm>
            <a:off x="1002167" y="3003200"/>
            <a:ext cx="5094000" cy="18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94" name="Google Shape;1394;p16"/>
          <p:cNvSpPr txBox="1">
            <a:spLocks noGrp="1"/>
          </p:cNvSpPr>
          <p:nvPr>
            <p:ph type="subTitle" idx="1"/>
          </p:nvPr>
        </p:nvSpPr>
        <p:spPr>
          <a:xfrm>
            <a:off x="1002000" y="5111300"/>
            <a:ext cx="5094000" cy="715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33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5" name="Google Shape;1395;p16"/>
          <p:cNvSpPr txBox="1">
            <a:spLocks noGrp="1"/>
          </p:cNvSpPr>
          <p:nvPr>
            <p:ph type="title" idx="2" hasCustomPrompt="1"/>
          </p:nvPr>
        </p:nvSpPr>
        <p:spPr>
          <a:xfrm>
            <a:off x="1002000" y="925733"/>
            <a:ext cx="2988800" cy="1870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1396" name="Google Shape;1396;p16"/>
          <p:cNvSpPr/>
          <p:nvPr/>
        </p:nvSpPr>
        <p:spPr>
          <a:xfrm flipH="1">
            <a:off x="9003428" y="2"/>
            <a:ext cx="3254816" cy="3252985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397" name="Google Shape;1397;p16"/>
          <p:cNvGrpSpPr/>
          <p:nvPr/>
        </p:nvGrpSpPr>
        <p:grpSpPr>
          <a:xfrm>
            <a:off x="5926354" y="-323693"/>
            <a:ext cx="5445367" cy="4508721"/>
            <a:chOff x="3573297" y="232872"/>
            <a:chExt cx="5470164" cy="4529254"/>
          </a:xfrm>
        </p:grpSpPr>
        <p:sp>
          <p:nvSpPr>
            <p:cNvPr id="1398" name="Google Shape;1398;p16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06" name="Google Shape;1406;p16"/>
          <p:cNvGrpSpPr/>
          <p:nvPr/>
        </p:nvGrpSpPr>
        <p:grpSpPr>
          <a:xfrm>
            <a:off x="7370990" y="2908062"/>
            <a:ext cx="3352117" cy="2775527"/>
            <a:chOff x="3573297" y="232872"/>
            <a:chExt cx="5470164" cy="4529254"/>
          </a:xfrm>
        </p:grpSpPr>
        <p:sp>
          <p:nvSpPr>
            <p:cNvPr id="1407" name="Google Shape;1407;p16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7082735" y="2421428"/>
              <a:ext cx="2817" cy="4464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7085411" y="2418752"/>
              <a:ext cx="5352" cy="49996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7090622" y="2416076"/>
              <a:ext cx="2817" cy="55207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7093298" y="2413541"/>
              <a:ext cx="2817" cy="60418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7095973" y="2410866"/>
              <a:ext cx="2676" cy="65629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7098508" y="2405655"/>
              <a:ext cx="2817" cy="73516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7101184" y="2402979"/>
              <a:ext cx="2676" cy="81403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7103719" y="2400444"/>
              <a:ext cx="5493" cy="86614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429" name="Google Shape;1429;p16"/>
          <p:cNvSpPr/>
          <p:nvPr/>
        </p:nvSpPr>
        <p:spPr>
          <a:xfrm>
            <a:off x="8512959" y="5826895"/>
            <a:ext cx="1068176" cy="1068176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430" name="Google Shape;1430;p16"/>
          <p:cNvGrpSpPr/>
          <p:nvPr/>
        </p:nvGrpSpPr>
        <p:grpSpPr>
          <a:xfrm flipH="1">
            <a:off x="11138677" y="2229989"/>
            <a:ext cx="1422079" cy="1422175"/>
            <a:chOff x="4915725" y="3008700"/>
            <a:chExt cx="368975" cy="369000"/>
          </a:xfrm>
        </p:grpSpPr>
        <p:sp>
          <p:nvSpPr>
            <p:cNvPr id="1431" name="Google Shape;1431;p16"/>
            <p:cNvSpPr/>
            <p:nvPr/>
          </p:nvSpPr>
          <p:spPr>
            <a:xfrm>
              <a:off x="4915725" y="3008700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4982725" y="3075700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71493325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Title and text "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8"/>
          <p:cNvSpPr txBox="1">
            <a:spLocks noGrp="1"/>
          </p:cNvSpPr>
          <p:nvPr>
            <p:ph type="title"/>
          </p:nvPr>
        </p:nvSpPr>
        <p:spPr>
          <a:xfrm>
            <a:off x="950967" y="1821967"/>
            <a:ext cx="5538400" cy="17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13333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74" name="Google Shape;1474;p18"/>
          <p:cNvSpPr txBox="1">
            <a:spLocks noGrp="1"/>
          </p:cNvSpPr>
          <p:nvPr>
            <p:ph type="body" idx="1"/>
          </p:nvPr>
        </p:nvSpPr>
        <p:spPr>
          <a:xfrm>
            <a:off x="950967" y="3815967"/>
            <a:ext cx="5538400" cy="921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2133" b="1">
                <a:solidFill>
                  <a:schemeClr val="dk1"/>
                </a:solidFill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475" name="Google Shape;1475;p18"/>
          <p:cNvGrpSpPr/>
          <p:nvPr/>
        </p:nvGrpSpPr>
        <p:grpSpPr>
          <a:xfrm rot="10800000" flipH="1">
            <a:off x="10003533" y="157140"/>
            <a:ext cx="1267300" cy="1265769"/>
            <a:chOff x="2651171" y="2397773"/>
            <a:chExt cx="2099568" cy="2097033"/>
          </a:xfrm>
        </p:grpSpPr>
        <p:sp>
          <p:nvSpPr>
            <p:cNvPr id="1476" name="Google Shape;1476;p18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77" name="Google Shape;1477;p18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78" name="Google Shape;1478;p18"/>
          <p:cNvGrpSpPr/>
          <p:nvPr/>
        </p:nvGrpSpPr>
        <p:grpSpPr>
          <a:xfrm>
            <a:off x="9289912" y="788545"/>
            <a:ext cx="1034667" cy="1033417"/>
            <a:chOff x="2651171" y="2397773"/>
            <a:chExt cx="2099568" cy="2097033"/>
          </a:xfrm>
        </p:grpSpPr>
        <p:sp>
          <p:nvSpPr>
            <p:cNvPr id="1479" name="Google Shape;1479;p18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0" name="Google Shape;1480;p18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1" name="Google Shape;1481;p18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482" name="Google Shape;1482;p18"/>
          <p:cNvGrpSpPr/>
          <p:nvPr/>
        </p:nvGrpSpPr>
        <p:grpSpPr>
          <a:xfrm>
            <a:off x="6489369" y="-1605017"/>
            <a:ext cx="3829723" cy="3170976"/>
            <a:chOff x="2210400" y="2558550"/>
            <a:chExt cx="971025" cy="804000"/>
          </a:xfrm>
        </p:grpSpPr>
        <p:sp>
          <p:nvSpPr>
            <p:cNvPr id="1483" name="Google Shape;1483;p1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4" name="Google Shape;1484;p1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5" name="Google Shape;1485;p1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6" name="Google Shape;1486;p1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491" name="Google Shape;1491;p18"/>
          <p:cNvSpPr/>
          <p:nvPr/>
        </p:nvSpPr>
        <p:spPr>
          <a:xfrm>
            <a:off x="5148687" y="-2808759"/>
            <a:ext cx="4486772" cy="4484248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492" name="Google Shape;1492;p18"/>
          <p:cNvGrpSpPr/>
          <p:nvPr/>
        </p:nvGrpSpPr>
        <p:grpSpPr>
          <a:xfrm rot="10800000" flipH="1">
            <a:off x="8494126" y="1675503"/>
            <a:ext cx="4286623" cy="3549285"/>
            <a:chOff x="2210400" y="2558550"/>
            <a:chExt cx="971025" cy="804000"/>
          </a:xfrm>
        </p:grpSpPr>
        <p:sp>
          <p:nvSpPr>
            <p:cNvPr id="1493" name="Google Shape;1493;p1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4" name="Google Shape;1494;p1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5" name="Google Shape;1495;p1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6" name="Google Shape;1496;p1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7" name="Google Shape;1497;p1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8" name="Google Shape;1498;p1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499" name="Google Shape;1499;p1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0" name="Google Shape;1500;p1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97788949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9"/>
          <p:cNvSpPr txBox="1">
            <a:spLocks noGrp="1"/>
          </p:cNvSpPr>
          <p:nvPr>
            <p:ph type="subTitle" idx="1"/>
          </p:nvPr>
        </p:nvSpPr>
        <p:spPr>
          <a:xfrm>
            <a:off x="1576300" y="2704867"/>
            <a:ext cx="39148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03" name="Google Shape;1503;p1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04" name="Google Shape;1504;p19"/>
          <p:cNvGrpSpPr/>
          <p:nvPr/>
        </p:nvGrpSpPr>
        <p:grpSpPr>
          <a:xfrm>
            <a:off x="1857640" y="5222829"/>
            <a:ext cx="3352117" cy="2775527"/>
            <a:chOff x="3573297" y="232872"/>
            <a:chExt cx="5470164" cy="4529254"/>
          </a:xfrm>
        </p:grpSpPr>
        <p:sp>
          <p:nvSpPr>
            <p:cNvPr id="1505" name="Google Shape;1505;p19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513" name="Google Shape;1513;p19"/>
          <p:cNvGrpSpPr/>
          <p:nvPr/>
        </p:nvGrpSpPr>
        <p:grpSpPr>
          <a:xfrm flipH="1">
            <a:off x="-1081788" y="4488016"/>
            <a:ext cx="4897693" cy="4159355"/>
            <a:chOff x="4665875" y="2808650"/>
            <a:chExt cx="993850" cy="844025"/>
          </a:xfrm>
        </p:grpSpPr>
        <p:sp>
          <p:nvSpPr>
            <p:cNvPr id="1514" name="Google Shape;1514;p19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4967653" y="3046159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034653" y="3113159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521" name="Google Shape;1521;p19"/>
          <p:cNvGrpSpPr/>
          <p:nvPr/>
        </p:nvGrpSpPr>
        <p:grpSpPr>
          <a:xfrm>
            <a:off x="9933523" y="2626695"/>
            <a:ext cx="3352117" cy="2775527"/>
            <a:chOff x="3573297" y="232872"/>
            <a:chExt cx="5470164" cy="4529254"/>
          </a:xfrm>
        </p:grpSpPr>
        <p:sp>
          <p:nvSpPr>
            <p:cNvPr id="1522" name="Google Shape;1522;p19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530" name="Google Shape;1530;p19"/>
          <p:cNvGrpSpPr/>
          <p:nvPr/>
        </p:nvGrpSpPr>
        <p:grpSpPr>
          <a:xfrm>
            <a:off x="8570754" y="-469726"/>
            <a:ext cx="5445367" cy="4508721"/>
            <a:chOff x="3573297" y="232872"/>
            <a:chExt cx="5470164" cy="4529254"/>
          </a:xfrm>
        </p:grpSpPr>
        <p:sp>
          <p:nvSpPr>
            <p:cNvPr id="1531" name="Google Shape;1531;p19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2" name="Google Shape;1532;p19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3" name="Google Shape;1533;p19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4" name="Google Shape;1534;p19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5" name="Google Shape;1535;p19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6" name="Google Shape;1536;p19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7" name="Google Shape;1537;p19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38" name="Google Shape;1538;p19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539" name="Google Shape;1539;p19"/>
          <p:cNvGrpSpPr/>
          <p:nvPr/>
        </p:nvGrpSpPr>
        <p:grpSpPr>
          <a:xfrm>
            <a:off x="9872100" y="1010540"/>
            <a:ext cx="1550041" cy="1548169"/>
            <a:chOff x="7253149" y="3334154"/>
            <a:chExt cx="1162531" cy="1161127"/>
          </a:xfrm>
        </p:grpSpPr>
        <p:sp>
          <p:nvSpPr>
            <p:cNvPr id="1540" name="Google Shape;1540;p19"/>
            <p:cNvSpPr/>
            <p:nvPr/>
          </p:nvSpPr>
          <p:spPr>
            <a:xfrm>
              <a:off x="7422442" y="35027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541" name="Google Shape;1541;p19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1542" name="Google Shape;1542;p19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544" name="Google Shape;1544;p19"/>
          <p:cNvSpPr>
            <a:spLocks noGrp="1"/>
          </p:cNvSpPr>
          <p:nvPr>
            <p:ph type="pic" idx="2"/>
          </p:nvPr>
        </p:nvSpPr>
        <p:spPr>
          <a:xfrm>
            <a:off x="6858000" y="2704867"/>
            <a:ext cx="3652800" cy="2173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041318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20"/>
          <p:cNvSpPr txBox="1">
            <a:spLocks noGrp="1"/>
          </p:cNvSpPr>
          <p:nvPr>
            <p:ph type="subTitle" idx="1"/>
          </p:nvPr>
        </p:nvSpPr>
        <p:spPr>
          <a:xfrm>
            <a:off x="4453751" y="1442667"/>
            <a:ext cx="2778800" cy="7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3333">
                <a:latin typeface="Cinzel"/>
                <a:ea typeface="Cinzel"/>
                <a:cs typeface="Cinzel"/>
                <a:sym typeface="Cinz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3333">
                <a:latin typeface="Cinzel"/>
                <a:ea typeface="Cinzel"/>
                <a:cs typeface="Cinzel"/>
                <a:sym typeface="Cinz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3333">
                <a:latin typeface="Cinzel"/>
                <a:ea typeface="Cinzel"/>
                <a:cs typeface="Cinzel"/>
                <a:sym typeface="Cinz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3333">
                <a:latin typeface="Cinzel"/>
                <a:ea typeface="Cinzel"/>
                <a:cs typeface="Cinzel"/>
                <a:sym typeface="Cinz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3333">
                <a:latin typeface="Cinzel"/>
                <a:ea typeface="Cinzel"/>
                <a:cs typeface="Cinzel"/>
                <a:sym typeface="Cinz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3333">
                <a:latin typeface="Cinzel"/>
                <a:ea typeface="Cinzel"/>
                <a:cs typeface="Cinzel"/>
                <a:sym typeface="Cinz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3333">
                <a:latin typeface="Cinzel"/>
                <a:ea typeface="Cinzel"/>
                <a:cs typeface="Cinzel"/>
                <a:sym typeface="Cinz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3333"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7" name="Google Shape;1547;p20"/>
          <p:cNvSpPr txBox="1">
            <a:spLocks noGrp="1"/>
          </p:cNvSpPr>
          <p:nvPr>
            <p:ph type="subTitle" idx="2"/>
          </p:nvPr>
        </p:nvSpPr>
        <p:spPr>
          <a:xfrm>
            <a:off x="4953984" y="4552233"/>
            <a:ext cx="2778800" cy="7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3333">
                <a:latin typeface="Cinzel"/>
                <a:ea typeface="Cinzel"/>
                <a:cs typeface="Cinzel"/>
                <a:sym typeface="Cinze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3333">
                <a:latin typeface="Cinzel"/>
                <a:ea typeface="Cinzel"/>
                <a:cs typeface="Cinzel"/>
                <a:sym typeface="Cinze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3333">
                <a:latin typeface="Cinzel"/>
                <a:ea typeface="Cinzel"/>
                <a:cs typeface="Cinzel"/>
                <a:sym typeface="Cinze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3333">
                <a:latin typeface="Cinzel"/>
                <a:ea typeface="Cinzel"/>
                <a:cs typeface="Cinzel"/>
                <a:sym typeface="Cinze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3333">
                <a:latin typeface="Cinzel"/>
                <a:ea typeface="Cinzel"/>
                <a:cs typeface="Cinzel"/>
                <a:sym typeface="Cinze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3333">
                <a:latin typeface="Cinzel"/>
                <a:ea typeface="Cinzel"/>
                <a:cs typeface="Cinzel"/>
                <a:sym typeface="Cinze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3333">
                <a:latin typeface="Cinzel"/>
                <a:ea typeface="Cinzel"/>
                <a:cs typeface="Cinzel"/>
                <a:sym typeface="Cinze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Cinzel"/>
              <a:buNone/>
              <a:defRPr sz="3333">
                <a:latin typeface="Cinzel"/>
                <a:ea typeface="Cinzel"/>
                <a:cs typeface="Cinzel"/>
                <a:sym typeface="Cinzel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8" name="Google Shape;1548;p20"/>
          <p:cNvSpPr txBox="1">
            <a:spLocks noGrp="1"/>
          </p:cNvSpPr>
          <p:nvPr>
            <p:ph type="subTitle" idx="3"/>
          </p:nvPr>
        </p:nvSpPr>
        <p:spPr>
          <a:xfrm>
            <a:off x="4453751" y="2114267"/>
            <a:ext cx="2778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49" name="Google Shape;1549;p20"/>
          <p:cNvSpPr txBox="1">
            <a:spLocks noGrp="1"/>
          </p:cNvSpPr>
          <p:nvPr>
            <p:ph type="subTitle" idx="4"/>
          </p:nvPr>
        </p:nvSpPr>
        <p:spPr>
          <a:xfrm>
            <a:off x="4953984" y="5223836"/>
            <a:ext cx="27788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550" name="Google Shape;1550;p20"/>
          <p:cNvGrpSpPr/>
          <p:nvPr/>
        </p:nvGrpSpPr>
        <p:grpSpPr>
          <a:xfrm flipH="1">
            <a:off x="7836787" y="1472943"/>
            <a:ext cx="2897539" cy="2399136"/>
            <a:chOff x="2210400" y="2558550"/>
            <a:chExt cx="971025" cy="804000"/>
          </a:xfrm>
        </p:grpSpPr>
        <p:sp>
          <p:nvSpPr>
            <p:cNvPr id="1551" name="Google Shape;1551;p20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2" name="Google Shape;1552;p20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3" name="Google Shape;1553;p20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4" name="Google Shape;1554;p20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5" name="Google Shape;1555;p20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6" name="Google Shape;1556;p20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7" name="Google Shape;1557;p20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58" name="Google Shape;1558;p20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59" name="Google Shape;1559;p20"/>
          <p:cNvSpPr/>
          <p:nvPr/>
        </p:nvSpPr>
        <p:spPr>
          <a:xfrm flipH="1">
            <a:off x="9591295" y="4552235"/>
            <a:ext cx="3568407" cy="3566400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560" name="Google Shape;1560;p20"/>
          <p:cNvGrpSpPr/>
          <p:nvPr/>
        </p:nvGrpSpPr>
        <p:grpSpPr>
          <a:xfrm flipH="1">
            <a:off x="9788524" y="648089"/>
            <a:ext cx="1550041" cy="1548169"/>
            <a:chOff x="7253149" y="3334154"/>
            <a:chExt cx="1162531" cy="1161127"/>
          </a:xfrm>
        </p:grpSpPr>
        <p:sp>
          <p:nvSpPr>
            <p:cNvPr id="1561" name="Google Shape;1561;p20"/>
            <p:cNvSpPr/>
            <p:nvPr/>
          </p:nvSpPr>
          <p:spPr>
            <a:xfrm>
              <a:off x="7422442" y="35027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562" name="Google Shape;1562;p20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1563" name="Google Shape;1563;p20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564" name="Google Shape;1564;p20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565" name="Google Shape;1565;p20"/>
          <p:cNvGrpSpPr/>
          <p:nvPr/>
        </p:nvGrpSpPr>
        <p:grpSpPr>
          <a:xfrm flipH="1">
            <a:off x="1448120" y="3729476"/>
            <a:ext cx="2897539" cy="2399136"/>
            <a:chOff x="2210400" y="2558550"/>
            <a:chExt cx="971025" cy="804000"/>
          </a:xfrm>
        </p:grpSpPr>
        <p:sp>
          <p:nvSpPr>
            <p:cNvPr id="1566" name="Google Shape;1566;p20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7" name="Google Shape;1567;p20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8" name="Google Shape;1568;p20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69" name="Google Shape;1569;p20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574" name="Google Shape;1574;p20"/>
          <p:cNvSpPr/>
          <p:nvPr/>
        </p:nvSpPr>
        <p:spPr>
          <a:xfrm>
            <a:off x="1128832" y="5223843"/>
            <a:ext cx="729509" cy="731687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75" name="Google Shape;1575;p20"/>
          <p:cNvSpPr/>
          <p:nvPr/>
        </p:nvSpPr>
        <p:spPr>
          <a:xfrm flipH="1">
            <a:off x="-939838" y="3576301"/>
            <a:ext cx="3568407" cy="3566400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576" name="Google Shape;1576;p20"/>
          <p:cNvSpPr>
            <a:spLocks noGrp="1"/>
          </p:cNvSpPr>
          <p:nvPr>
            <p:ph type="pic" idx="5"/>
          </p:nvPr>
        </p:nvSpPr>
        <p:spPr>
          <a:xfrm flipH="1">
            <a:off x="1026467" y="1671467"/>
            <a:ext cx="3568400" cy="35684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7" name="Google Shape;1577;p20"/>
          <p:cNvSpPr>
            <a:spLocks noGrp="1"/>
          </p:cNvSpPr>
          <p:nvPr>
            <p:ph type="pic" idx="6"/>
          </p:nvPr>
        </p:nvSpPr>
        <p:spPr>
          <a:xfrm>
            <a:off x="7609600" y="2585867"/>
            <a:ext cx="3568400" cy="3568400"/>
          </a:xfrm>
          <a:prstGeom prst="diamond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8" name="Google Shape;1578;p2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918517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21"/>
          <p:cNvSpPr txBox="1">
            <a:spLocks noGrp="1"/>
          </p:cNvSpPr>
          <p:nvPr>
            <p:ph type="title"/>
          </p:nvPr>
        </p:nvSpPr>
        <p:spPr>
          <a:xfrm>
            <a:off x="1231633" y="3212217"/>
            <a:ext cx="3115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1" name="Google Shape;1581;p21"/>
          <p:cNvSpPr txBox="1">
            <a:spLocks noGrp="1"/>
          </p:cNvSpPr>
          <p:nvPr>
            <p:ph type="subTitle" idx="1"/>
          </p:nvPr>
        </p:nvSpPr>
        <p:spPr>
          <a:xfrm>
            <a:off x="1231633" y="3822365"/>
            <a:ext cx="3115200" cy="11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2" name="Google Shape;1582;p21"/>
          <p:cNvSpPr txBox="1">
            <a:spLocks noGrp="1"/>
          </p:cNvSpPr>
          <p:nvPr>
            <p:ph type="title" idx="2"/>
          </p:nvPr>
        </p:nvSpPr>
        <p:spPr>
          <a:xfrm>
            <a:off x="4660500" y="3212284"/>
            <a:ext cx="3115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3" name="Google Shape;1583;p21"/>
          <p:cNvSpPr txBox="1">
            <a:spLocks noGrp="1"/>
          </p:cNvSpPr>
          <p:nvPr>
            <p:ph type="subTitle" idx="3"/>
          </p:nvPr>
        </p:nvSpPr>
        <p:spPr>
          <a:xfrm>
            <a:off x="4660500" y="3822448"/>
            <a:ext cx="3115200" cy="11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4" name="Google Shape;1584;p21"/>
          <p:cNvSpPr txBox="1">
            <a:spLocks noGrp="1"/>
          </p:cNvSpPr>
          <p:nvPr>
            <p:ph type="title" idx="4"/>
          </p:nvPr>
        </p:nvSpPr>
        <p:spPr>
          <a:xfrm>
            <a:off x="8089367" y="3232217"/>
            <a:ext cx="31152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5" name="Google Shape;1585;p21"/>
          <p:cNvSpPr txBox="1">
            <a:spLocks noGrp="1"/>
          </p:cNvSpPr>
          <p:nvPr>
            <p:ph type="subTitle" idx="5"/>
          </p:nvPr>
        </p:nvSpPr>
        <p:spPr>
          <a:xfrm>
            <a:off x="8089367" y="3842739"/>
            <a:ext cx="3115200" cy="11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86" name="Google Shape;1586;p21"/>
          <p:cNvSpPr txBox="1">
            <a:spLocks noGrp="1"/>
          </p:cNvSpPr>
          <p:nvPr>
            <p:ph type="title" idx="6"/>
          </p:nvPr>
        </p:nvSpPr>
        <p:spPr>
          <a:xfrm>
            <a:off x="950967" y="719333"/>
            <a:ext cx="102900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7" name="Google Shape;1587;p21"/>
          <p:cNvGrpSpPr/>
          <p:nvPr/>
        </p:nvGrpSpPr>
        <p:grpSpPr>
          <a:xfrm>
            <a:off x="-2407791" y="3561550"/>
            <a:ext cx="4700627" cy="5166444"/>
            <a:chOff x="5440750" y="1541475"/>
            <a:chExt cx="971525" cy="1067800"/>
          </a:xfrm>
        </p:grpSpPr>
        <p:sp>
          <p:nvSpPr>
            <p:cNvPr id="1588" name="Google Shape;1588;p21"/>
            <p:cNvSpPr/>
            <p:nvPr/>
          </p:nvSpPr>
          <p:spPr>
            <a:xfrm>
              <a:off x="5853925" y="1541475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0"/>
                  </a:moveTo>
                  <a:lnTo>
                    <a:pt x="0" y="6197"/>
                  </a:lnTo>
                  <a:lnTo>
                    <a:pt x="6179" y="12376"/>
                  </a:lnTo>
                  <a:lnTo>
                    <a:pt x="12376" y="6197"/>
                  </a:lnTo>
                  <a:lnTo>
                    <a:pt x="617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89" name="Google Shape;1589;p21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0" name="Google Shape;1590;p21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1" name="Google Shape;1591;p21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2" name="Google Shape;1592;p21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3" name="Google Shape;1593;p21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4" name="Google Shape;1594;p21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5" name="Google Shape;1595;p21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6" name="Google Shape;1596;p21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7" name="Google Shape;1597;p21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8" name="Google Shape;1598;p21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599" name="Google Shape;1599;p21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0" name="Google Shape;1600;p21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01" name="Google Shape;1601;p21"/>
          <p:cNvGrpSpPr/>
          <p:nvPr/>
        </p:nvGrpSpPr>
        <p:grpSpPr>
          <a:xfrm>
            <a:off x="6310256" y="5240862"/>
            <a:ext cx="3352117" cy="2775527"/>
            <a:chOff x="3573297" y="232872"/>
            <a:chExt cx="5470164" cy="4529254"/>
          </a:xfrm>
        </p:grpSpPr>
        <p:sp>
          <p:nvSpPr>
            <p:cNvPr id="1602" name="Google Shape;1602;p21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3" name="Google Shape;1603;p21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4" name="Google Shape;1604;p21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5" name="Google Shape;1605;p21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6" name="Google Shape;1606;p21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7" name="Google Shape;1607;p21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8" name="Google Shape;1608;p21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09" name="Google Shape;1609;p21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0" name="Google Shape;1610;p21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1" name="Google Shape;1611;p21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2" name="Google Shape;1612;p21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3" name="Google Shape;1613;p21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4" name="Google Shape;1614;p21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5" name="Google Shape;1615;p21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16" name="Google Shape;1616;p21"/>
          <p:cNvGrpSpPr/>
          <p:nvPr/>
        </p:nvGrpSpPr>
        <p:grpSpPr>
          <a:xfrm>
            <a:off x="-1654711" y="-1302605"/>
            <a:ext cx="3352117" cy="2775527"/>
            <a:chOff x="3573297" y="232872"/>
            <a:chExt cx="5470164" cy="4529254"/>
          </a:xfrm>
        </p:grpSpPr>
        <p:sp>
          <p:nvSpPr>
            <p:cNvPr id="1617" name="Google Shape;1617;p21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8" name="Google Shape;1618;p21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19" name="Google Shape;1619;p21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0" name="Google Shape;1620;p21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1" name="Google Shape;1621;p21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2" name="Google Shape;1622;p21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3" name="Google Shape;1623;p21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4" name="Google Shape;1624;p21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25" name="Google Shape;1625;p21"/>
          <p:cNvGrpSpPr/>
          <p:nvPr/>
        </p:nvGrpSpPr>
        <p:grpSpPr>
          <a:xfrm>
            <a:off x="8956109" y="-2111734"/>
            <a:ext cx="4700627" cy="5166444"/>
            <a:chOff x="5440750" y="1541475"/>
            <a:chExt cx="971525" cy="1067800"/>
          </a:xfrm>
        </p:grpSpPr>
        <p:sp>
          <p:nvSpPr>
            <p:cNvPr id="1626" name="Google Shape;1626;p21"/>
            <p:cNvSpPr/>
            <p:nvPr/>
          </p:nvSpPr>
          <p:spPr>
            <a:xfrm>
              <a:off x="5853925" y="1541475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0"/>
                  </a:moveTo>
                  <a:lnTo>
                    <a:pt x="0" y="6197"/>
                  </a:lnTo>
                  <a:lnTo>
                    <a:pt x="6179" y="12376"/>
                  </a:lnTo>
                  <a:lnTo>
                    <a:pt x="12376" y="6197"/>
                  </a:lnTo>
                  <a:lnTo>
                    <a:pt x="617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7" name="Google Shape;1627;p21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8" name="Google Shape;1628;p21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29" name="Google Shape;1629;p21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0" name="Google Shape;1630;p21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1" name="Google Shape;1631;p21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2" name="Google Shape;1632;p21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3" name="Google Shape;1633;p21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4" name="Google Shape;1634;p21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5" name="Google Shape;1635;p21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6" name="Google Shape;1636;p21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7" name="Google Shape;1637;p21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38" name="Google Shape;1638;p21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10207995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22"/>
          <p:cNvSpPr txBox="1">
            <a:spLocks noGrp="1"/>
          </p:cNvSpPr>
          <p:nvPr>
            <p:ph type="title"/>
          </p:nvPr>
        </p:nvSpPr>
        <p:spPr>
          <a:xfrm>
            <a:off x="1095733" y="22102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41" name="Google Shape;1641;p22"/>
          <p:cNvSpPr txBox="1">
            <a:spLocks noGrp="1"/>
          </p:cNvSpPr>
          <p:nvPr>
            <p:ph type="subTitle" idx="1"/>
          </p:nvPr>
        </p:nvSpPr>
        <p:spPr>
          <a:xfrm>
            <a:off x="1095733" y="2789139"/>
            <a:ext cx="3115200" cy="8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2" name="Google Shape;1642;p22"/>
          <p:cNvSpPr txBox="1">
            <a:spLocks noGrp="1"/>
          </p:cNvSpPr>
          <p:nvPr>
            <p:ph type="title" idx="2"/>
          </p:nvPr>
        </p:nvSpPr>
        <p:spPr>
          <a:xfrm>
            <a:off x="4538400" y="22102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43" name="Google Shape;1643;p22"/>
          <p:cNvSpPr txBox="1">
            <a:spLocks noGrp="1"/>
          </p:cNvSpPr>
          <p:nvPr>
            <p:ph type="subTitle" idx="3"/>
          </p:nvPr>
        </p:nvSpPr>
        <p:spPr>
          <a:xfrm>
            <a:off x="4538400" y="2789139"/>
            <a:ext cx="3115200" cy="8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4" name="Google Shape;1644;p22"/>
          <p:cNvSpPr txBox="1">
            <a:spLocks noGrp="1"/>
          </p:cNvSpPr>
          <p:nvPr>
            <p:ph type="title" idx="4" hasCustomPrompt="1"/>
          </p:nvPr>
        </p:nvSpPr>
        <p:spPr>
          <a:xfrm>
            <a:off x="1454133" y="4108100"/>
            <a:ext cx="2398400" cy="1104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645" name="Google Shape;1645;p22"/>
          <p:cNvSpPr txBox="1">
            <a:spLocks noGrp="1"/>
          </p:cNvSpPr>
          <p:nvPr>
            <p:ph type="title" idx="5" hasCustomPrompt="1"/>
          </p:nvPr>
        </p:nvSpPr>
        <p:spPr>
          <a:xfrm>
            <a:off x="8315967" y="4108100"/>
            <a:ext cx="2398400" cy="1104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1646" name="Google Shape;1646;p22"/>
          <p:cNvSpPr txBox="1">
            <a:spLocks noGrp="1"/>
          </p:cNvSpPr>
          <p:nvPr>
            <p:ph type="title" idx="6" hasCustomPrompt="1"/>
          </p:nvPr>
        </p:nvSpPr>
        <p:spPr>
          <a:xfrm>
            <a:off x="4896800" y="4108267"/>
            <a:ext cx="2398400" cy="1104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grpSp>
        <p:nvGrpSpPr>
          <p:cNvPr id="1647" name="Google Shape;1647;p22"/>
          <p:cNvGrpSpPr/>
          <p:nvPr/>
        </p:nvGrpSpPr>
        <p:grpSpPr>
          <a:xfrm rot="-5400000">
            <a:off x="-2105958" y="3605299"/>
            <a:ext cx="4700627" cy="5166444"/>
            <a:chOff x="5440750" y="1541475"/>
            <a:chExt cx="971525" cy="1067800"/>
          </a:xfrm>
        </p:grpSpPr>
        <p:sp>
          <p:nvSpPr>
            <p:cNvPr id="1648" name="Google Shape;1648;p22"/>
            <p:cNvSpPr/>
            <p:nvPr/>
          </p:nvSpPr>
          <p:spPr>
            <a:xfrm>
              <a:off x="5853925" y="1541475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0"/>
                  </a:moveTo>
                  <a:lnTo>
                    <a:pt x="0" y="6197"/>
                  </a:lnTo>
                  <a:lnTo>
                    <a:pt x="6179" y="12376"/>
                  </a:lnTo>
                  <a:lnTo>
                    <a:pt x="12376" y="6197"/>
                  </a:lnTo>
                  <a:lnTo>
                    <a:pt x="617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49" name="Google Shape;1649;p22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0" name="Google Shape;1650;p22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1" name="Google Shape;1651;p22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2" name="Google Shape;1652;p22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3" name="Google Shape;1653;p22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4" name="Google Shape;1654;p22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5" name="Google Shape;1655;p22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6" name="Google Shape;1656;p22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7" name="Google Shape;1657;p22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8" name="Google Shape;1658;p22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59" name="Google Shape;1659;p22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0" name="Google Shape;1660;p22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661" name="Google Shape;1661;p22"/>
          <p:cNvGrpSpPr/>
          <p:nvPr/>
        </p:nvGrpSpPr>
        <p:grpSpPr>
          <a:xfrm rot="-5400000">
            <a:off x="8190476" y="-948101"/>
            <a:ext cx="4700627" cy="5166444"/>
            <a:chOff x="5440750" y="1541475"/>
            <a:chExt cx="971525" cy="1067800"/>
          </a:xfrm>
        </p:grpSpPr>
        <p:sp>
          <p:nvSpPr>
            <p:cNvPr id="1662" name="Google Shape;1662;p22"/>
            <p:cNvSpPr/>
            <p:nvPr/>
          </p:nvSpPr>
          <p:spPr>
            <a:xfrm>
              <a:off x="5853925" y="1541475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0"/>
                  </a:moveTo>
                  <a:lnTo>
                    <a:pt x="0" y="6197"/>
                  </a:lnTo>
                  <a:lnTo>
                    <a:pt x="6179" y="12376"/>
                  </a:lnTo>
                  <a:lnTo>
                    <a:pt x="12376" y="6197"/>
                  </a:lnTo>
                  <a:lnTo>
                    <a:pt x="617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3" name="Google Shape;1663;p22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4" name="Google Shape;1664;p22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5" name="Google Shape;1665;p22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6" name="Google Shape;1666;p22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7" name="Google Shape;1667;p22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8" name="Google Shape;1668;p22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69" name="Google Shape;1669;p22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0" name="Google Shape;1670;p22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1" name="Google Shape;1671;p22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2" name="Google Shape;1672;p22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3" name="Google Shape;1673;p22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74" name="Google Shape;1674;p22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675" name="Google Shape;1675;p22"/>
          <p:cNvSpPr txBox="1">
            <a:spLocks noGrp="1"/>
          </p:cNvSpPr>
          <p:nvPr>
            <p:ph type="title" idx="7"/>
          </p:nvPr>
        </p:nvSpPr>
        <p:spPr>
          <a:xfrm>
            <a:off x="7957567" y="2210284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6" name="Google Shape;1676;p22"/>
          <p:cNvSpPr txBox="1">
            <a:spLocks noGrp="1"/>
          </p:cNvSpPr>
          <p:nvPr>
            <p:ph type="subTitle" idx="8"/>
          </p:nvPr>
        </p:nvSpPr>
        <p:spPr>
          <a:xfrm>
            <a:off x="7957567" y="2789139"/>
            <a:ext cx="3115200" cy="8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77" name="Google Shape;1677;p22"/>
          <p:cNvSpPr txBox="1">
            <a:spLocks noGrp="1"/>
          </p:cNvSpPr>
          <p:nvPr>
            <p:ph type="title" idx="9"/>
          </p:nvPr>
        </p:nvSpPr>
        <p:spPr>
          <a:xfrm>
            <a:off x="950967" y="719333"/>
            <a:ext cx="102900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47919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" name="Google Shape;1679;p23"/>
          <p:cNvGrpSpPr/>
          <p:nvPr/>
        </p:nvGrpSpPr>
        <p:grpSpPr>
          <a:xfrm>
            <a:off x="10743307" y="4707362"/>
            <a:ext cx="3352117" cy="2775527"/>
            <a:chOff x="3573297" y="232872"/>
            <a:chExt cx="5470164" cy="4529254"/>
          </a:xfrm>
        </p:grpSpPr>
        <p:sp>
          <p:nvSpPr>
            <p:cNvPr id="1680" name="Google Shape;1680;p23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1" name="Google Shape;1681;p23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2" name="Google Shape;1682;p23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3" name="Google Shape;1683;p23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4" name="Google Shape;1684;p23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5" name="Google Shape;1685;p23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6" name="Google Shape;1686;p23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7" name="Google Shape;1687;p23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8" name="Google Shape;1688;p23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89" name="Google Shape;1689;p23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0" name="Google Shape;1690;p23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1" name="Google Shape;1691;p23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2" name="Google Shape;1692;p23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3" name="Google Shape;1693;p23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4" name="Google Shape;1694;p23"/>
            <p:cNvSpPr/>
            <p:nvPr/>
          </p:nvSpPr>
          <p:spPr>
            <a:xfrm>
              <a:off x="7082735" y="2421428"/>
              <a:ext cx="2817" cy="4464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5" name="Google Shape;1695;p23"/>
            <p:cNvSpPr/>
            <p:nvPr/>
          </p:nvSpPr>
          <p:spPr>
            <a:xfrm>
              <a:off x="7085411" y="2418752"/>
              <a:ext cx="5352" cy="49996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6" name="Google Shape;1696;p23"/>
            <p:cNvSpPr/>
            <p:nvPr/>
          </p:nvSpPr>
          <p:spPr>
            <a:xfrm>
              <a:off x="7090622" y="2416076"/>
              <a:ext cx="2817" cy="55207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7" name="Google Shape;1697;p23"/>
            <p:cNvSpPr/>
            <p:nvPr/>
          </p:nvSpPr>
          <p:spPr>
            <a:xfrm>
              <a:off x="7093298" y="2413541"/>
              <a:ext cx="2817" cy="60418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8" name="Google Shape;1698;p23"/>
            <p:cNvSpPr/>
            <p:nvPr/>
          </p:nvSpPr>
          <p:spPr>
            <a:xfrm>
              <a:off x="7095973" y="2410866"/>
              <a:ext cx="2676" cy="65629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699" name="Google Shape;1699;p23"/>
            <p:cNvSpPr/>
            <p:nvPr/>
          </p:nvSpPr>
          <p:spPr>
            <a:xfrm>
              <a:off x="7098508" y="2405655"/>
              <a:ext cx="2817" cy="73516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0" name="Google Shape;1700;p23"/>
            <p:cNvSpPr/>
            <p:nvPr/>
          </p:nvSpPr>
          <p:spPr>
            <a:xfrm>
              <a:off x="7101184" y="2402979"/>
              <a:ext cx="2676" cy="81403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1" name="Google Shape;1701;p23"/>
            <p:cNvSpPr/>
            <p:nvPr/>
          </p:nvSpPr>
          <p:spPr>
            <a:xfrm>
              <a:off x="7103719" y="2400444"/>
              <a:ext cx="5493" cy="86614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02" name="Google Shape;1702;p23"/>
          <p:cNvGrpSpPr/>
          <p:nvPr/>
        </p:nvGrpSpPr>
        <p:grpSpPr>
          <a:xfrm>
            <a:off x="-3057113" y="-81159"/>
            <a:ext cx="5445367" cy="4508721"/>
            <a:chOff x="3573297" y="232872"/>
            <a:chExt cx="5470164" cy="4529254"/>
          </a:xfrm>
        </p:grpSpPr>
        <p:sp>
          <p:nvSpPr>
            <p:cNvPr id="1703" name="Google Shape;1703;p23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4" name="Google Shape;1704;p23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5" name="Google Shape;1705;p23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6" name="Google Shape;1706;p23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7" name="Google Shape;1707;p23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8" name="Google Shape;1708;p23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09" name="Google Shape;1709;p23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0" name="Google Shape;1710;p23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11" name="Google Shape;1711;p23"/>
          <p:cNvGrpSpPr/>
          <p:nvPr/>
        </p:nvGrpSpPr>
        <p:grpSpPr>
          <a:xfrm flipH="1">
            <a:off x="9581213" y="-290335"/>
            <a:ext cx="3829723" cy="3170976"/>
            <a:chOff x="2210400" y="2558550"/>
            <a:chExt cx="971025" cy="804000"/>
          </a:xfrm>
        </p:grpSpPr>
        <p:sp>
          <p:nvSpPr>
            <p:cNvPr id="1712" name="Google Shape;1712;p2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3" name="Google Shape;1713;p2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4" name="Google Shape;1714;p2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5" name="Google Shape;1715;p2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6" name="Google Shape;1716;p2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7" name="Google Shape;1717;p2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8" name="Google Shape;1718;p2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19" name="Google Shape;1719;p2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720" name="Google Shape;1720;p23"/>
          <p:cNvSpPr/>
          <p:nvPr/>
        </p:nvSpPr>
        <p:spPr>
          <a:xfrm flipH="1">
            <a:off x="11756550" y="1484556"/>
            <a:ext cx="1098581" cy="1098505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721" name="Google Shape;1721;p23"/>
          <p:cNvGrpSpPr/>
          <p:nvPr/>
        </p:nvGrpSpPr>
        <p:grpSpPr>
          <a:xfrm>
            <a:off x="10108681" y="-12"/>
            <a:ext cx="1132367" cy="1131000"/>
            <a:chOff x="8751122" y="1283566"/>
            <a:chExt cx="849275" cy="848250"/>
          </a:xfrm>
        </p:grpSpPr>
        <p:sp>
          <p:nvSpPr>
            <p:cNvPr id="1722" name="Google Shape;1722;p23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723" name="Google Shape;1723;p23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1724" name="Google Shape;1724;p23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25" name="Google Shape;1725;p23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726" name="Google Shape;1726;p23"/>
          <p:cNvGrpSpPr/>
          <p:nvPr/>
        </p:nvGrpSpPr>
        <p:grpSpPr>
          <a:xfrm>
            <a:off x="-1612477" y="3150595"/>
            <a:ext cx="3352117" cy="2775527"/>
            <a:chOff x="3573297" y="232872"/>
            <a:chExt cx="5470164" cy="4529254"/>
          </a:xfrm>
        </p:grpSpPr>
        <p:sp>
          <p:nvSpPr>
            <p:cNvPr id="1727" name="Google Shape;1727;p23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8" name="Google Shape;1728;p23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29" name="Google Shape;1729;p23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0" name="Google Shape;1730;p23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1" name="Google Shape;1731;p23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2" name="Google Shape;1732;p23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3" name="Google Shape;1733;p23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34" name="Google Shape;1734;p23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35" name="Google Shape;1735;p23"/>
          <p:cNvGrpSpPr/>
          <p:nvPr/>
        </p:nvGrpSpPr>
        <p:grpSpPr>
          <a:xfrm>
            <a:off x="10929897" y="5529621"/>
            <a:ext cx="1132367" cy="1131000"/>
            <a:chOff x="8751122" y="1283566"/>
            <a:chExt cx="849275" cy="848250"/>
          </a:xfrm>
        </p:grpSpPr>
        <p:sp>
          <p:nvSpPr>
            <p:cNvPr id="1736" name="Google Shape;1736;p23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737" name="Google Shape;1737;p23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1738" name="Google Shape;1738;p23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39" name="Google Shape;1739;p23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1740" name="Google Shape;1740;p23"/>
          <p:cNvSpPr/>
          <p:nvPr/>
        </p:nvSpPr>
        <p:spPr>
          <a:xfrm>
            <a:off x="61759" y="3103528"/>
            <a:ext cx="1068176" cy="1068176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741" name="Google Shape;1741;p2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2" name="Google Shape;1742;p23"/>
          <p:cNvSpPr txBox="1">
            <a:spLocks noGrp="1"/>
          </p:cNvSpPr>
          <p:nvPr>
            <p:ph type="title" idx="2"/>
          </p:nvPr>
        </p:nvSpPr>
        <p:spPr>
          <a:xfrm>
            <a:off x="1594484" y="2447000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3" name="Google Shape;1743;p23"/>
          <p:cNvSpPr txBox="1">
            <a:spLocks noGrp="1"/>
          </p:cNvSpPr>
          <p:nvPr>
            <p:ph type="subTitle" idx="1"/>
          </p:nvPr>
        </p:nvSpPr>
        <p:spPr>
          <a:xfrm>
            <a:off x="1594433" y="3038267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4" name="Google Shape;1744;p23"/>
          <p:cNvSpPr txBox="1">
            <a:spLocks noGrp="1"/>
          </p:cNvSpPr>
          <p:nvPr>
            <p:ph type="title" idx="3"/>
          </p:nvPr>
        </p:nvSpPr>
        <p:spPr>
          <a:xfrm>
            <a:off x="6774724" y="2447000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5" name="Google Shape;1745;p23"/>
          <p:cNvSpPr txBox="1">
            <a:spLocks noGrp="1"/>
          </p:cNvSpPr>
          <p:nvPr>
            <p:ph type="subTitle" idx="4"/>
          </p:nvPr>
        </p:nvSpPr>
        <p:spPr>
          <a:xfrm>
            <a:off x="6774673" y="3038267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6" name="Google Shape;1746;p23"/>
          <p:cNvSpPr txBox="1">
            <a:spLocks noGrp="1"/>
          </p:cNvSpPr>
          <p:nvPr>
            <p:ph type="title" idx="5"/>
          </p:nvPr>
        </p:nvSpPr>
        <p:spPr>
          <a:xfrm>
            <a:off x="1594467" y="4826033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7" name="Google Shape;1747;p23"/>
          <p:cNvSpPr txBox="1">
            <a:spLocks noGrp="1"/>
          </p:cNvSpPr>
          <p:nvPr>
            <p:ph type="subTitle" idx="6"/>
          </p:nvPr>
        </p:nvSpPr>
        <p:spPr>
          <a:xfrm>
            <a:off x="1594417" y="5417300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48" name="Google Shape;1748;p23"/>
          <p:cNvSpPr txBox="1">
            <a:spLocks noGrp="1"/>
          </p:cNvSpPr>
          <p:nvPr>
            <p:ph type="title" idx="7"/>
          </p:nvPr>
        </p:nvSpPr>
        <p:spPr>
          <a:xfrm>
            <a:off x="6774707" y="4826033"/>
            <a:ext cx="38228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49" name="Google Shape;1749;p23"/>
          <p:cNvSpPr txBox="1">
            <a:spLocks noGrp="1"/>
          </p:cNvSpPr>
          <p:nvPr>
            <p:ph type="subTitle" idx="8"/>
          </p:nvPr>
        </p:nvSpPr>
        <p:spPr>
          <a:xfrm>
            <a:off x="6774657" y="5417300"/>
            <a:ext cx="382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850613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 and four columns 1"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24"/>
          <p:cNvSpPr txBox="1">
            <a:spLocks noGrp="1"/>
          </p:cNvSpPr>
          <p:nvPr>
            <p:ph type="title"/>
          </p:nvPr>
        </p:nvSpPr>
        <p:spPr>
          <a:xfrm>
            <a:off x="2204115" y="1974833"/>
            <a:ext cx="353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2" name="Google Shape;1752;p24"/>
          <p:cNvSpPr txBox="1">
            <a:spLocks noGrp="1"/>
          </p:cNvSpPr>
          <p:nvPr>
            <p:ph type="subTitle" idx="1"/>
          </p:nvPr>
        </p:nvSpPr>
        <p:spPr>
          <a:xfrm>
            <a:off x="2204099" y="2543159"/>
            <a:ext cx="353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53" name="Google Shape;1753;p24"/>
          <p:cNvSpPr txBox="1">
            <a:spLocks noGrp="1"/>
          </p:cNvSpPr>
          <p:nvPr>
            <p:ph type="title" idx="2"/>
          </p:nvPr>
        </p:nvSpPr>
        <p:spPr>
          <a:xfrm>
            <a:off x="7427843" y="1974833"/>
            <a:ext cx="35380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54" name="Google Shape;1754;p24"/>
          <p:cNvSpPr txBox="1">
            <a:spLocks noGrp="1"/>
          </p:cNvSpPr>
          <p:nvPr>
            <p:ph type="subTitle" idx="3"/>
          </p:nvPr>
        </p:nvSpPr>
        <p:spPr>
          <a:xfrm>
            <a:off x="7427833" y="2543333"/>
            <a:ext cx="353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755" name="Google Shape;1755;p24"/>
          <p:cNvGrpSpPr/>
          <p:nvPr/>
        </p:nvGrpSpPr>
        <p:grpSpPr>
          <a:xfrm>
            <a:off x="-712312" y="3455453"/>
            <a:ext cx="4751224" cy="4368028"/>
            <a:chOff x="4765450" y="2817950"/>
            <a:chExt cx="894275" cy="822150"/>
          </a:xfrm>
        </p:grpSpPr>
        <p:sp>
          <p:nvSpPr>
            <p:cNvPr id="1756" name="Google Shape;1756;p24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7" name="Google Shape;1757;p24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8" name="Google Shape;1758;p24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59" name="Google Shape;1759;p24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60" name="Google Shape;1760;p24"/>
          <p:cNvGrpSpPr/>
          <p:nvPr/>
        </p:nvGrpSpPr>
        <p:grpSpPr>
          <a:xfrm>
            <a:off x="888284" y="5898689"/>
            <a:ext cx="1550041" cy="1548169"/>
            <a:chOff x="7253149" y="3334154"/>
            <a:chExt cx="1162531" cy="1161127"/>
          </a:xfrm>
        </p:grpSpPr>
        <p:sp>
          <p:nvSpPr>
            <p:cNvPr id="1761" name="Google Shape;1761;p24"/>
            <p:cNvSpPr/>
            <p:nvPr/>
          </p:nvSpPr>
          <p:spPr>
            <a:xfrm>
              <a:off x="7422442" y="35027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762" name="Google Shape;1762;p24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1763" name="Google Shape;1763;p24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764" name="Google Shape;1764;p24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765" name="Google Shape;1765;p24"/>
          <p:cNvGrpSpPr/>
          <p:nvPr/>
        </p:nvGrpSpPr>
        <p:grpSpPr>
          <a:xfrm>
            <a:off x="10109462" y="386867"/>
            <a:ext cx="1550273" cy="1283613"/>
            <a:chOff x="2210400" y="2558550"/>
            <a:chExt cx="971025" cy="804000"/>
          </a:xfrm>
        </p:grpSpPr>
        <p:sp>
          <p:nvSpPr>
            <p:cNvPr id="1766" name="Google Shape;1766;p24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7" name="Google Shape;1767;p24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8" name="Google Shape;1768;p24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69" name="Google Shape;1769;p24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0" name="Google Shape;1770;p24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1" name="Google Shape;1771;p24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2" name="Google Shape;1772;p24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3" name="Google Shape;1773;p24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774" name="Google Shape;1774;p24"/>
          <p:cNvGrpSpPr/>
          <p:nvPr/>
        </p:nvGrpSpPr>
        <p:grpSpPr>
          <a:xfrm>
            <a:off x="9887887" y="166858"/>
            <a:ext cx="5280259" cy="5889767"/>
            <a:chOff x="4665875" y="2544104"/>
            <a:chExt cx="993850" cy="1108571"/>
          </a:xfrm>
        </p:grpSpPr>
        <p:sp>
          <p:nvSpPr>
            <p:cNvPr id="1775" name="Google Shape;1775;p24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6" name="Google Shape;1776;p24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7" name="Google Shape;1777;p24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8" name="Google Shape;1778;p24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79" name="Google Shape;1779;p24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0" name="Google Shape;1780;p24"/>
            <p:cNvSpPr/>
            <p:nvPr/>
          </p:nvSpPr>
          <p:spPr>
            <a:xfrm>
              <a:off x="4665875" y="2544104"/>
              <a:ext cx="316425" cy="316425"/>
            </a:xfrm>
            <a:custGeom>
              <a:avLst/>
              <a:gdLst/>
              <a:ahLst/>
              <a:cxnLst/>
              <a:rect l="l" t="t" r="r" b="b"/>
              <a:pathLst>
                <a:path w="12657" h="12657" extrusionOk="0">
                  <a:moveTo>
                    <a:pt x="6329" y="1"/>
                  </a:moveTo>
                  <a:lnTo>
                    <a:pt x="1" y="6328"/>
                  </a:lnTo>
                  <a:lnTo>
                    <a:pt x="6329" y="12656"/>
                  </a:lnTo>
                  <a:lnTo>
                    <a:pt x="12656" y="6328"/>
                  </a:lnTo>
                  <a:lnTo>
                    <a:pt x="632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1" name="Google Shape;1781;p24"/>
            <p:cNvSpPr/>
            <p:nvPr/>
          </p:nvSpPr>
          <p:spPr>
            <a:xfrm>
              <a:off x="4920850" y="3013825"/>
              <a:ext cx="358275" cy="358275"/>
            </a:xfrm>
            <a:custGeom>
              <a:avLst/>
              <a:gdLst/>
              <a:ahLst/>
              <a:cxnLst/>
              <a:rect l="l" t="t" r="r" b="b"/>
              <a:pathLst>
                <a:path w="14331" h="14331" extrusionOk="0">
                  <a:moveTo>
                    <a:pt x="7165" y="1"/>
                  </a:moveTo>
                  <a:lnTo>
                    <a:pt x="0" y="7166"/>
                  </a:lnTo>
                  <a:lnTo>
                    <a:pt x="7165" y="14331"/>
                  </a:lnTo>
                  <a:lnTo>
                    <a:pt x="14331" y="7166"/>
                  </a:lnTo>
                  <a:lnTo>
                    <a:pt x="7165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2" name="Google Shape;1782;p24"/>
            <p:cNvSpPr/>
            <p:nvPr/>
          </p:nvSpPr>
          <p:spPr>
            <a:xfrm>
              <a:off x="4915725" y="3008700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83" name="Google Shape;1783;p24"/>
            <p:cNvSpPr/>
            <p:nvPr/>
          </p:nvSpPr>
          <p:spPr>
            <a:xfrm>
              <a:off x="4982725" y="3075700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784" name="Google Shape;1784;p24"/>
          <p:cNvSpPr txBox="1">
            <a:spLocks noGrp="1"/>
          </p:cNvSpPr>
          <p:nvPr>
            <p:ph type="title" idx="4"/>
          </p:nvPr>
        </p:nvSpPr>
        <p:spPr>
          <a:xfrm>
            <a:off x="2204115" y="4248647"/>
            <a:ext cx="353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85" name="Google Shape;1785;p24"/>
          <p:cNvSpPr txBox="1">
            <a:spLocks noGrp="1"/>
          </p:cNvSpPr>
          <p:nvPr>
            <p:ph type="subTitle" idx="5"/>
          </p:nvPr>
        </p:nvSpPr>
        <p:spPr>
          <a:xfrm>
            <a:off x="2204099" y="4839932"/>
            <a:ext cx="353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6" name="Google Shape;1786;p24"/>
          <p:cNvSpPr txBox="1">
            <a:spLocks noGrp="1"/>
          </p:cNvSpPr>
          <p:nvPr>
            <p:ph type="title" idx="6"/>
          </p:nvPr>
        </p:nvSpPr>
        <p:spPr>
          <a:xfrm>
            <a:off x="7427843" y="4248817"/>
            <a:ext cx="35380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87" name="Google Shape;1787;p24"/>
          <p:cNvSpPr txBox="1">
            <a:spLocks noGrp="1"/>
          </p:cNvSpPr>
          <p:nvPr>
            <p:ph type="subTitle" idx="7"/>
          </p:nvPr>
        </p:nvSpPr>
        <p:spPr>
          <a:xfrm>
            <a:off x="7427833" y="4840100"/>
            <a:ext cx="353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88" name="Google Shape;1788;p24"/>
          <p:cNvSpPr txBox="1">
            <a:spLocks noGrp="1"/>
          </p:cNvSpPr>
          <p:nvPr>
            <p:ph type="title" idx="8"/>
          </p:nvPr>
        </p:nvSpPr>
        <p:spPr>
          <a:xfrm>
            <a:off x="950967" y="719333"/>
            <a:ext cx="102900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685305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0" name="Google Shape;1790;p25"/>
          <p:cNvSpPr txBox="1">
            <a:spLocks noGrp="1"/>
          </p:cNvSpPr>
          <p:nvPr>
            <p:ph type="title"/>
          </p:nvPr>
        </p:nvSpPr>
        <p:spPr>
          <a:xfrm>
            <a:off x="950967" y="1358133"/>
            <a:ext cx="60932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91" name="Google Shape;1791;p25"/>
          <p:cNvSpPr txBox="1">
            <a:spLocks noGrp="1"/>
          </p:cNvSpPr>
          <p:nvPr>
            <p:ph type="body" idx="1"/>
          </p:nvPr>
        </p:nvSpPr>
        <p:spPr>
          <a:xfrm>
            <a:off x="950967" y="2230267"/>
            <a:ext cx="6093200" cy="35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792" name="Google Shape;1792;p25"/>
          <p:cNvGrpSpPr/>
          <p:nvPr/>
        </p:nvGrpSpPr>
        <p:grpSpPr>
          <a:xfrm>
            <a:off x="4500013" y="5541949"/>
            <a:ext cx="3829723" cy="3170976"/>
            <a:chOff x="2210400" y="2558550"/>
            <a:chExt cx="971025" cy="804000"/>
          </a:xfrm>
        </p:grpSpPr>
        <p:sp>
          <p:nvSpPr>
            <p:cNvPr id="1793" name="Google Shape;1793;p25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4" name="Google Shape;1794;p25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5" name="Google Shape;1795;p25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6" name="Google Shape;1796;p25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7" name="Google Shape;1797;p25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8" name="Google Shape;1798;p25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799" name="Google Shape;1799;p25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0" name="Google Shape;1800;p25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801" name="Google Shape;1801;p25"/>
          <p:cNvGrpSpPr/>
          <p:nvPr/>
        </p:nvGrpSpPr>
        <p:grpSpPr>
          <a:xfrm>
            <a:off x="7248172" y="3687925"/>
            <a:ext cx="4053203" cy="3354500"/>
            <a:chOff x="5440750" y="1669400"/>
            <a:chExt cx="971525" cy="804025"/>
          </a:xfrm>
        </p:grpSpPr>
        <p:sp>
          <p:nvSpPr>
            <p:cNvPr id="1802" name="Google Shape;1802;p25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3" name="Google Shape;1803;p25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4" name="Google Shape;1804;p25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5" name="Google Shape;1805;p25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6" name="Google Shape;1806;p25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7" name="Google Shape;1807;p25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8" name="Google Shape;1808;p25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09" name="Google Shape;1809;p25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0" name="Google Shape;1810;p25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1" name="Google Shape;1811;p25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2" name="Google Shape;1812;p25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3" name="Google Shape;1813;p25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4" name="Google Shape;1814;p25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5" name="Google Shape;1815;p25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6" name="Google Shape;1816;p25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7" name="Google Shape;1817;p25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8" name="Google Shape;1818;p25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19" name="Google Shape;1819;p25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0" name="Google Shape;1820;p25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1" name="Google Shape;1821;p25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2" name="Google Shape;1822;p25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3" name="Google Shape;1823;p25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4" name="Google Shape;1824;p25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5" name="Google Shape;1825;p25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6" name="Google Shape;1826;p25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7" name="Google Shape;1827;p25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8" name="Google Shape;1828;p25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29" name="Google Shape;1829;p25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0" name="Google Shape;1830;p25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1" name="Google Shape;1831;p25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2" name="Google Shape;1832;p25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3" name="Google Shape;1833;p25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4" name="Google Shape;1834;p25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5" name="Google Shape;1835;p25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6" name="Google Shape;1836;p25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7" name="Google Shape;1837;p25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8" name="Google Shape;1838;p25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39" name="Google Shape;1839;p25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0" name="Google Shape;1840;p25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1" name="Google Shape;1841;p25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2" name="Google Shape;1842;p25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3" name="Google Shape;1843;p25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4" name="Google Shape;1844;p25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5" name="Google Shape;1845;p25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6" name="Google Shape;1846;p25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7" name="Google Shape;1847;p25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8" name="Google Shape;1848;p25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49" name="Google Shape;1849;p25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0" name="Google Shape;1850;p25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1" name="Google Shape;1851;p25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2" name="Google Shape;1852;p25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3" name="Google Shape;1853;p25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4" name="Google Shape;1854;p25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5" name="Google Shape;1855;p25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6" name="Google Shape;1856;p25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7" name="Google Shape;1857;p25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8" name="Google Shape;1858;p25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59" name="Google Shape;1859;p25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0" name="Google Shape;1860;p25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1" name="Google Shape;1861;p25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2" name="Google Shape;1862;p25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3" name="Google Shape;1863;p25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4" name="Google Shape;1864;p25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5" name="Google Shape;1865;p25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6" name="Google Shape;1866;p25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7" name="Google Shape;1867;p25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8" name="Google Shape;1868;p25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69" name="Google Shape;1869;p25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0" name="Google Shape;1870;p25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1" name="Google Shape;1871;p25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2" name="Google Shape;1872;p25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3" name="Google Shape;1873;p25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4" name="Google Shape;1874;p25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5" name="Google Shape;1875;p25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6" name="Google Shape;1876;p25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7" name="Google Shape;1877;p25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8" name="Google Shape;1878;p25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79" name="Google Shape;1879;p25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0" name="Google Shape;1880;p25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1" name="Google Shape;1881;p25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2" name="Google Shape;1882;p25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3" name="Google Shape;1883;p25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4" name="Google Shape;1884;p25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5" name="Google Shape;1885;p25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6" name="Google Shape;1886;p25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7" name="Google Shape;1887;p25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8" name="Google Shape;1888;p25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89" name="Google Shape;1889;p25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0" name="Google Shape;1890;p25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1" name="Google Shape;1891;p25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2" name="Google Shape;1892;p25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3" name="Google Shape;1893;p25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4" name="Google Shape;1894;p25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5" name="Google Shape;1895;p25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6" name="Google Shape;1896;p25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7" name="Google Shape;1897;p25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8" name="Google Shape;1898;p25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899" name="Google Shape;1899;p25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0" name="Google Shape;1900;p25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1" name="Google Shape;1901;p25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2" name="Google Shape;1902;p25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3" name="Google Shape;1903;p25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4" name="Google Shape;1904;p25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5" name="Google Shape;1905;p25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6" name="Google Shape;1906;p25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7" name="Google Shape;1907;p25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8" name="Google Shape;1908;p25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09" name="Google Shape;1909;p25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0" name="Google Shape;1910;p25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1" name="Google Shape;1911;p25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2" name="Google Shape;1912;p25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3" name="Google Shape;1913;p25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4" name="Google Shape;1914;p25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5" name="Google Shape;1915;p25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6" name="Google Shape;1916;p25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7" name="Google Shape;1917;p25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8" name="Google Shape;1918;p25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19" name="Google Shape;1919;p25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20" name="Google Shape;1920;p25"/>
          <p:cNvGrpSpPr/>
          <p:nvPr/>
        </p:nvGrpSpPr>
        <p:grpSpPr>
          <a:xfrm rot="10800000">
            <a:off x="9180113" y="1308611"/>
            <a:ext cx="3829723" cy="3170976"/>
            <a:chOff x="2210400" y="2558550"/>
            <a:chExt cx="971025" cy="804000"/>
          </a:xfrm>
        </p:grpSpPr>
        <p:sp>
          <p:nvSpPr>
            <p:cNvPr id="1921" name="Google Shape;1921;p25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2" name="Google Shape;1922;p25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3" name="Google Shape;1923;p25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4" name="Google Shape;1924;p25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5" name="Google Shape;1925;p25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6" name="Google Shape;1926;p25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7" name="Google Shape;1927;p25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28" name="Google Shape;1928;p25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29" name="Google Shape;1929;p25"/>
          <p:cNvGrpSpPr/>
          <p:nvPr/>
        </p:nvGrpSpPr>
        <p:grpSpPr>
          <a:xfrm rot="10800000" flipH="1">
            <a:off x="9492666" y="-22105"/>
            <a:ext cx="1550041" cy="1548169"/>
            <a:chOff x="2651171" y="2397773"/>
            <a:chExt cx="2099568" cy="2097033"/>
          </a:xfrm>
        </p:grpSpPr>
        <p:sp>
          <p:nvSpPr>
            <p:cNvPr id="1930" name="Google Shape;1930;p25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1" name="Google Shape;1931;p25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32" name="Google Shape;1932;p25"/>
          <p:cNvSpPr/>
          <p:nvPr/>
        </p:nvSpPr>
        <p:spPr>
          <a:xfrm rot="10800000">
            <a:off x="8329728" y="3752301"/>
            <a:ext cx="3254816" cy="3252985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33" name="Google Shape;1933;p25"/>
          <p:cNvSpPr/>
          <p:nvPr/>
        </p:nvSpPr>
        <p:spPr>
          <a:xfrm>
            <a:off x="8329734" y="339012"/>
            <a:ext cx="1290921" cy="1290963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7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77928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960000" y="1669967"/>
            <a:ext cx="4891600" cy="22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960000" y="3916433"/>
            <a:ext cx="4891600" cy="1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chemeClr val="accent2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FFDD"/>
              </a:buClr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58" name="Google Shape;58;p7"/>
          <p:cNvGrpSpPr/>
          <p:nvPr/>
        </p:nvGrpSpPr>
        <p:grpSpPr>
          <a:xfrm>
            <a:off x="-2163733" y="721549"/>
            <a:ext cx="3117200" cy="747183"/>
            <a:chOff x="6135125" y="2934550"/>
            <a:chExt cx="2337900" cy="701975"/>
          </a:xfrm>
        </p:grpSpPr>
        <p:sp>
          <p:nvSpPr>
            <p:cNvPr id="59" name="Google Shape;59;p7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" name="Google Shape;61;p7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" name="Google Shape;62;p7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4" name="Google Shape;64;p7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3454386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5" name="Google Shape;1935;p26"/>
          <p:cNvGrpSpPr/>
          <p:nvPr/>
        </p:nvGrpSpPr>
        <p:grpSpPr>
          <a:xfrm>
            <a:off x="3717321" y="1717186"/>
            <a:ext cx="4751224" cy="4368028"/>
            <a:chOff x="4765450" y="2817950"/>
            <a:chExt cx="894275" cy="822150"/>
          </a:xfrm>
        </p:grpSpPr>
        <p:sp>
          <p:nvSpPr>
            <p:cNvPr id="1936" name="Google Shape;1936;p26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7" name="Google Shape;1937;p26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8" name="Google Shape;1938;p26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39" name="Google Shape;1939;p26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40" name="Google Shape;1940;p26"/>
          <p:cNvGrpSpPr/>
          <p:nvPr/>
        </p:nvGrpSpPr>
        <p:grpSpPr>
          <a:xfrm>
            <a:off x="9581213" y="-290335"/>
            <a:ext cx="3829723" cy="3170976"/>
            <a:chOff x="2210400" y="2558550"/>
            <a:chExt cx="971025" cy="804000"/>
          </a:xfrm>
        </p:grpSpPr>
        <p:sp>
          <p:nvSpPr>
            <p:cNvPr id="1941" name="Google Shape;1941;p26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2" name="Google Shape;1942;p26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3" name="Google Shape;1943;p26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4" name="Google Shape;1944;p26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5" name="Google Shape;1945;p26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6" name="Google Shape;1946;p26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7" name="Google Shape;1947;p26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48" name="Google Shape;1948;p26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49" name="Google Shape;1949;p26"/>
          <p:cNvGrpSpPr/>
          <p:nvPr/>
        </p:nvGrpSpPr>
        <p:grpSpPr>
          <a:xfrm flipH="1">
            <a:off x="11751102" y="-12"/>
            <a:ext cx="1132367" cy="1131000"/>
            <a:chOff x="8751122" y="1283566"/>
            <a:chExt cx="849275" cy="848250"/>
          </a:xfrm>
        </p:grpSpPr>
        <p:sp>
          <p:nvSpPr>
            <p:cNvPr id="1950" name="Google Shape;1950;p26"/>
            <p:cNvSpPr/>
            <p:nvPr/>
          </p:nvSpPr>
          <p:spPr>
            <a:xfrm flipH="1">
              <a:off x="8763662" y="12958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1951" name="Google Shape;1951;p26"/>
            <p:cNvGrpSpPr/>
            <p:nvPr/>
          </p:nvGrpSpPr>
          <p:grpSpPr>
            <a:xfrm flipH="1">
              <a:off x="8751122" y="1283566"/>
              <a:ext cx="849275" cy="848250"/>
              <a:chOff x="2651171" y="2397773"/>
              <a:chExt cx="2099568" cy="2097033"/>
            </a:xfrm>
          </p:grpSpPr>
          <p:sp>
            <p:nvSpPr>
              <p:cNvPr id="1952" name="Google Shape;1952;p26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1953" name="Google Shape;1953;p26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1954" name="Google Shape;1954;p26"/>
          <p:cNvGrpSpPr/>
          <p:nvPr/>
        </p:nvGrpSpPr>
        <p:grpSpPr>
          <a:xfrm>
            <a:off x="-345453" y="5557175"/>
            <a:ext cx="1523028" cy="1527575"/>
            <a:chOff x="6167975" y="2118400"/>
            <a:chExt cx="150775" cy="151225"/>
          </a:xfrm>
        </p:grpSpPr>
        <p:sp>
          <p:nvSpPr>
            <p:cNvPr id="1955" name="Google Shape;1955;p2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6" name="Google Shape;1956;p2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1957" name="Google Shape;1957;p26"/>
          <p:cNvGrpSpPr/>
          <p:nvPr/>
        </p:nvGrpSpPr>
        <p:grpSpPr>
          <a:xfrm>
            <a:off x="-358967" y="4689573"/>
            <a:ext cx="1550041" cy="1548169"/>
            <a:chOff x="2651171" y="2397773"/>
            <a:chExt cx="2099568" cy="2097033"/>
          </a:xfrm>
        </p:grpSpPr>
        <p:sp>
          <p:nvSpPr>
            <p:cNvPr id="1958" name="Google Shape;1958;p26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59" name="Google Shape;1959;p26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60" name="Google Shape;1960;p26"/>
          <p:cNvSpPr/>
          <p:nvPr/>
        </p:nvSpPr>
        <p:spPr>
          <a:xfrm>
            <a:off x="9963016" y="170073"/>
            <a:ext cx="1098581" cy="1098505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1961" name="Google Shape;1961;p26"/>
          <p:cNvSpPr txBox="1">
            <a:spLocks noGrp="1"/>
          </p:cNvSpPr>
          <p:nvPr>
            <p:ph type="title"/>
          </p:nvPr>
        </p:nvSpPr>
        <p:spPr>
          <a:xfrm>
            <a:off x="1177600" y="1717184"/>
            <a:ext cx="2890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2" name="Google Shape;1962;p26"/>
          <p:cNvSpPr txBox="1">
            <a:spLocks noGrp="1"/>
          </p:cNvSpPr>
          <p:nvPr>
            <p:ph type="subTitle" idx="1"/>
          </p:nvPr>
        </p:nvSpPr>
        <p:spPr>
          <a:xfrm>
            <a:off x="1177601" y="2309167"/>
            <a:ext cx="2890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63" name="Google Shape;1963;p26"/>
          <p:cNvSpPr txBox="1">
            <a:spLocks noGrp="1"/>
          </p:cNvSpPr>
          <p:nvPr>
            <p:ph type="title" idx="2"/>
          </p:nvPr>
        </p:nvSpPr>
        <p:spPr>
          <a:xfrm>
            <a:off x="1177601" y="3260757"/>
            <a:ext cx="2890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4" name="Google Shape;1964;p26"/>
          <p:cNvSpPr txBox="1">
            <a:spLocks noGrp="1"/>
          </p:cNvSpPr>
          <p:nvPr>
            <p:ph type="subTitle" idx="3"/>
          </p:nvPr>
        </p:nvSpPr>
        <p:spPr>
          <a:xfrm>
            <a:off x="1177601" y="3846455"/>
            <a:ext cx="2890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65" name="Google Shape;1965;p26"/>
          <p:cNvSpPr txBox="1">
            <a:spLocks noGrp="1"/>
          </p:cNvSpPr>
          <p:nvPr>
            <p:ph type="title" idx="4"/>
          </p:nvPr>
        </p:nvSpPr>
        <p:spPr>
          <a:xfrm>
            <a:off x="1177568" y="4769595"/>
            <a:ext cx="2890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6" name="Google Shape;1966;p26"/>
          <p:cNvSpPr txBox="1">
            <a:spLocks noGrp="1"/>
          </p:cNvSpPr>
          <p:nvPr>
            <p:ph type="subTitle" idx="5"/>
          </p:nvPr>
        </p:nvSpPr>
        <p:spPr>
          <a:xfrm>
            <a:off x="1177568" y="5360851"/>
            <a:ext cx="2890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67" name="Google Shape;1967;p26"/>
          <p:cNvSpPr txBox="1">
            <a:spLocks noGrp="1"/>
          </p:cNvSpPr>
          <p:nvPr>
            <p:ph type="title" idx="6"/>
          </p:nvPr>
        </p:nvSpPr>
        <p:spPr>
          <a:xfrm>
            <a:off x="950967" y="719333"/>
            <a:ext cx="102900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8" name="Google Shape;1968;p26"/>
          <p:cNvSpPr txBox="1">
            <a:spLocks noGrp="1"/>
          </p:cNvSpPr>
          <p:nvPr>
            <p:ph type="title" idx="7"/>
          </p:nvPr>
        </p:nvSpPr>
        <p:spPr>
          <a:xfrm>
            <a:off x="8123600" y="1717184"/>
            <a:ext cx="2890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69" name="Google Shape;1969;p26"/>
          <p:cNvSpPr txBox="1">
            <a:spLocks noGrp="1"/>
          </p:cNvSpPr>
          <p:nvPr>
            <p:ph type="subTitle" idx="8"/>
          </p:nvPr>
        </p:nvSpPr>
        <p:spPr>
          <a:xfrm>
            <a:off x="8123601" y="2309167"/>
            <a:ext cx="2890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0" name="Google Shape;1970;p26"/>
          <p:cNvSpPr txBox="1">
            <a:spLocks noGrp="1"/>
          </p:cNvSpPr>
          <p:nvPr>
            <p:ph type="title" idx="9"/>
          </p:nvPr>
        </p:nvSpPr>
        <p:spPr>
          <a:xfrm>
            <a:off x="8123601" y="3260757"/>
            <a:ext cx="2890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1" name="Google Shape;1971;p26"/>
          <p:cNvSpPr txBox="1">
            <a:spLocks noGrp="1"/>
          </p:cNvSpPr>
          <p:nvPr>
            <p:ph type="subTitle" idx="13"/>
          </p:nvPr>
        </p:nvSpPr>
        <p:spPr>
          <a:xfrm>
            <a:off x="8123601" y="3846455"/>
            <a:ext cx="2890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72" name="Google Shape;1972;p26"/>
          <p:cNvSpPr txBox="1">
            <a:spLocks noGrp="1"/>
          </p:cNvSpPr>
          <p:nvPr>
            <p:ph type="title" idx="14"/>
          </p:nvPr>
        </p:nvSpPr>
        <p:spPr>
          <a:xfrm>
            <a:off x="8123568" y="4769595"/>
            <a:ext cx="28908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3" name="Google Shape;1973;p26"/>
          <p:cNvSpPr txBox="1">
            <a:spLocks noGrp="1"/>
          </p:cNvSpPr>
          <p:nvPr>
            <p:ph type="subTitle" idx="15"/>
          </p:nvPr>
        </p:nvSpPr>
        <p:spPr>
          <a:xfrm>
            <a:off x="8123568" y="5360851"/>
            <a:ext cx="28908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894469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Title and six columns 1"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27"/>
          <p:cNvSpPr txBox="1">
            <a:spLocks noGrp="1"/>
          </p:cNvSpPr>
          <p:nvPr>
            <p:ph type="title" hasCustomPrompt="1"/>
          </p:nvPr>
        </p:nvSpPr>
        <p:spPr>
          <a:xfrm>
            <a:off x="950951" y="2013184"/>
            <a:ext cx="939600" cy="646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76" name="Google Shape;1976;p27"/>
          <p:cNvSpPr txBox="1">
            <a:spLocks noGrp="1"/>
          </p:cNvSpPr>
          <p:nvPr>
            <p:ph type="title" idx="2" hasCustomPrompt="1"/>
          </p:nvPr>
        </p:nvSpPr>
        <p:spPr>
          <a:xfrm>
            <a:off x="10303184" y="2013184"/>
            <a:ext cx="939600" cy="646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77" name="Google Shape;1977;p27"/>
          <p:cNvSpPr txBox="1">
            <a:spLocks noGrp="1"/>
          </p:cNvSpPr>
          <p:nvPr>
            <p:ph type="title" idx="3" hasCustomPrompt="1"/>
          </p:nvPr>
        </p:nvSpPr>
        <p:spPr>
          <a:xfrm>
            <a:off x="10298667" y="3548300"/>
            <a:ext cx="939600" cy="646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78" name="Google Shape;1978;p27"/>
          <p:cNvSpPr txBox="1">
            <a:spLocks noGrp="1"/>
          </p:cNvSpPr>
          <p:nvPr>
            <p:ph type="title" idx="4" hasCustomPrompt="1"/>
          </p:nvPr>
        </p:nvSpPr>
        <p:spPr>
          <a:xfrm>
            <a:off x="10292500" y="5054600"/>
            <a:ext cx="939600" cy="646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979" name="Google Shape;1979;p27"/>
          <p:cNvSpPr txBox="1">
            <a:spLocks noGrp="1"/>
          </p:cNvSpPr>
          <p:nvPr>
            <p:ph type="subTitle" idx="1"/>
          </p:nvPr>
        </p:nvSpPr>
        <p:spPr>
          <a:xfrm>
            <a:off x="1976936" y="2013200"/>
            <a:ext cx="2572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0" name="Google Shape;1980;p27"/>
          <p:cNvSpPr txBox="1">
            <a:spLocks noGrp="1"/>
          </p:cNvSpPr>
          <p:nvPr>
            <p:ph type="subTitle" idx="5"/>
          </p:nvPr>
        </p:nvSpPr>
        <p:spPr>
          <a:xfrm>
            <a:off x="1975500" y="5054600"/>
            <a:ext cx="2572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1" name="Google Shape;1981;p27"/>
          <p:cNvSpPr txBox="1">
            <a:spLocks noGrp="1"/>
          </p:cNvSpPr>
          <p:nvPr>
            <p:ph type="subTitle" idx="6"/>
          </p:nvPr>
        </p:nvSpPr>
        <p:spPr>
          <a:xfrm>
            <a:off x="1980660" y="3548308"/>
            <a:ext cx="2572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2" name="Google Shape;1982;p27"/>
          <p:cNvSpPr txBox="1">
            <a:spLocks noGrp="1"/>
          </p:cNvSpPr>
          <p:nvPr>
            <p:ph type="subTitle" idx="7"/>
          </p:nvPr>
        </p:nvSpPr>
        <p:spPr>
          <a:xfrm>
            <a:off x="7638433" y="5054600"/>
            <a:ext cx="256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3" name="Google Shape;1983;p27"/>
          <p:cNvSpPr txBox="1">
            <a:spLocks noGrp="1"/>
          </p:cNvSpPr>
          <p:nvPr>
            <p:ph type="subTitle" idx="8"/>
          </p:nvPr>
        </p:nvSpPr>
        <p:spPr>
          <a:xfrm>
            <a:off x="7639867" y="2013200"/>
            <a:ext cx="256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4" name="Google Shape;1984;p27"/>
          <p:cNvSpPr txBox="1">
            <a:spLocks noGrp="1"/>
          </p:cNvSpPr>
          <p:nvPr>
            <p:ph type="subTitle" idx="9"/>
          </p:nvPr>
        </p:nvSpPr>
        <p:spPr>
          <a:xfrm>
            <a:off x="7643583" y="3548308"/>
            <a:ext cx="25672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85" name="Google Shape;1985;p27"/>
          <p:cNvGrpSpPr/>
          <p:nvPr/>
        </p:nvGrpSpPr>
        <p:grpSpPr>
          <a:xfrm>
            <a:off x="5748159" y="-2863199"/>
            <a:ext cx="4700627" cy="3890195"/>
            <a:chOff x="5440750" y="1669400"/>
            <a:chExt cx="971525" cy="804025"/>
          </a:xfrm>
        </p:grpSpPr>
        <p:sp>
          <p:nvSpPr>
            <p:cNvPr id="1986" name="Google Shape;1986;p27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7" name="Google Shape;1987;p27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8" name="Google Shape;1988;p27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89" name="Google Shape;1989;p27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0" name="Google Shape;1990;p27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1" name="Google Shape;1991;p27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2" name="Google Shape;1992;p27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3" name="Google Shape;1993;p27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4" name="Google Shape;1994;p27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5" name="Google Shape;1995;p27"/>
            <p:cNvSpPr/>
            <p:nvPr/>
          </p:nvSpPr>
          <p:spPr>
            <a:xfrm>
              <a:off x="6135401" y="229591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1996" name="Google Shape;1996;p27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1997" name="Google Shape;1997;p27"/>
          <p:cNvSpPr/>
          <p:nvPr/>
        </p:nvSpPr>
        <p:spPr>
          <a:xfrm flipH="1">
            <a:off x="10011128" y="-1566431"/>
            <a:ext cx="3254816" cy="3252985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1998" name="Google Shape;1998;p27"/>
          <p:cNvGrpSpPr/>
          <p:nvPr/>
        </p:nvGrpSpPr>
        <p:grpSpPr>
          <a:xfrm rot="10800000" flipH="1">
            <a:off x="10863517" y="-290605"/>
            <a:ext cx="1550041" cy="1548169"/>
            <a:chOff x="2651171" y="2397773"/>
            <a:chExt cx="2099568" cy="2097033"/>
          </a:xfrm>
        </p:grpSpPr>
        <p:sp>
          <p:nvSpPr>
            <p:cNvPr id="1999" name="Google Shape;1999;p27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0" name="Google Shape;2000;p27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01" name="Google Shape;2001;p27"/>
          <p:cNvGrpSpPr/>
          <p:nvPr/>
        </p:nvGrpSpPr>
        <p:grpSpPr>
          <a:xfrm>
            <a:off x="-2407791" y="4180501"/>
            <a:ext cx="4700627" cy="4547491"/>
            <a:chOff x="5440750" y="1669400"/>
            <a:chExt cx="971525" cy="939875"/>
          </a:xfrm>
        </p:grpSpPr>
        <p:sp>
          <p:nvSpPr>
            <p:cNvPr id="2002" name="Google Shape;2002;p27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3" name="Google Shape;2003;p27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4" name="Google Shape;2004;p27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5" name="Google Shape;2005;p27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6" name="Google Shape;2006;p27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7" name="Google Shape;2007;p27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8" name="Google Shape;2008;p27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09" name="Google Shape;2009;p27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0" name="Google Shape;2010;p27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1" name="Google Shape;2011;p27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2" name="Google Shape;2012;p27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13" name="Google Shape;2013;p27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14" name="Google Shape;2014;p27"/>
          <p:cNvSpPr txBox="1">
            <a:spLocks noGrp="1"/>
          </p:cNvSpPr>
          <p:nvPr>
            <p:ph type="title" idx="13" hasCustomPrompt="1"/>
          </p:nvPr>
        </p:nvSpPr>
        <p:spPr>
          <a:xfrm>
            <a:off x="955400" y="3548300"/>
            <a:ext cx="939600" cy="646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15" name="Google Shape;2015;p27"/>
          <p:cNvSpPr txBox="1">
            <a:spLocks noGrp="1"/>
          </p:cNvSpPr>
          <p:nvPr>
            <p:ph type="title" idx="14" hasCustomPrompt="1"/>
          </p:nvPr>
        </p:nvSpPr>
        <p:spPr>
          <a:xfrm>
            <a:off x="961633" y="5054600"/>
            <a:ext cx="939600" cy="646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016" name="Google Shape;2016;p27"/>
          <p:cNvSpPr txBox="1">
            <a:spLocks noGrp="1"/>
          </p:cNvSpPr>
          <p:nvPr>
            <p:ph type="title" idx="15"/>
          </p:nvPr>
        </p:nvSpPr>
        <p:spPr>
          <a:xfrm>
            <a:off x="950967" y="719333"/>
            <a:ext cx="102900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644757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2">
  <p:cSld name="Title and six columns 2"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28"/>
          <p:cNvSpPr txBox="1">
            <a:spLocks noGrp="1"/>
          </p:cNvSpPr>
          <p:nvPr>
            <p:ph type="title"/>
          </p:nvPr>
        </p:nvSpPr>
        <p:spPr>
          <a:xfrm>
            <a:off x="1108167" y="2447000"/>
            <a:ext cx="30740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19" name="Google Shape;2019;p28"/>
          <p:cNvSpPr txBox="1">
            <a:spLocks noGrp="1"/>
          </p:cNvSpPr>
          <p:nvPr>
            <p:ph type="subTitle" idx="1"/>
          </p:nvPr>
        </p:nvSpPr>
        <p:spPr>
          <a:xfrm>
            <a:off x="1108167" y="3025833"/>
            <a:ext cx="3074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0" name="Google Shape;2020;p28"/>
          <p:cNvSpPr txBox="1">
            <a:spLocks noGrp="1"/>
          </p:cNvSpPr>
          <p:nvPr>
            <p:ph type="title" idx="2"/>
          </p:nvPr>
        </p:nvSpPr>
        <p:spPr>
          <a:xfrm>
            <a:off x="4559025" y="2447000"/>
            <a:ext cx="30740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21" name="Google Shape;2021;p28"/>
          <p:cNvSpPr txBox="1">
            <a:spLocks noGrp="1"/>
          </p:cNvSpPr>
          <p:nvPr>
            <p:ph type="subTitle" idx="3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2" name="Google Shape;2022;p28"/>
          <p:cNvSpPr txBox="1">
            <a:spLocks noGrp="1"/>
          </p:cNvSpPr>
          <p:nvPr>
            <p:ph type="title" idx="4"/>
          </p:nvPr>
        </p:nvSpPr>
        <p:spPr>
          <a:xfrm>
            <a:off x="4559025" y="4764600"/>
            <a:ext cx="30740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23" name="Google Shape;2023;p28"/>
          <p:cNvSpPr txBox="1">
            <a:spLocks noGrp="1"/>
          </p:cNvSpPr>
          <p:nvPr>
            <p:ph type="subTitle" idx="5"/>
          </p:nvPr>
        </p:nvSpPr>
        <p:spPr>
          <a:xfrm>
            <a:off x="4559025" y="5343433"/>
            <a:ext cx="3074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4" name="Google Shape;2024;p28"/>
          <p:cNvSpPr txBox="1">
            <a:spLocks noGrp="1"/>
          </p:cNvSpPr>
          <p:nvPr>
            <p:ph type="title" idx="6"/>
          </p:nvPr>
        </p:nvSpPr>
        <p:spPr>
          <a:xfrm>
            <a:off x="8009893" y="2450033"/>
            <a:ext cx="30740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25" name="Google Shape;2025;p28"/>
          <p:cNvSpPr txBox="1">
            <a:spLocks noGrp="1"/>
          </p:cNvSpPr>
          <p:nvPr>
            <p:ph type="subTitle" idx="7"/>
          </p:nvPr>
        </p:nvSpPr>
        <p:spPr>
          <a:xfrm>
            <a:off x="8009893" y="3028867"/>
            <a:ext cx="3074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6" name="Google Shape;2026;p28"/>
          <p:cNvSpPr txBox="1">
            <a:spLocks noGrp="1"/>
          </p:cNvSpPr>
          <p:nvPr>
            <p:ph type="title" idx="8"/>
          </p:nvPr>
        </p:nvSpPr>
        <p:spPr>
          <a:xfrm>
            <a:off x="8009893" y="4767633"/>
            <a:ext cx="30740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27" name="Google Shape;2027;p28"/>
          <p:cNvSpPr txBox="1">
            <a:spLocks noGrp="1"/>
          </p:cNvSpPr>
          <p:nvPr>
            <p:ph type="subTitle" idx="9"/>
          </p:nvPr>
        </p:nvSpPr>
        <p:spPr>
          <a:xfrm>
            <a:off x="8009893" y="5346467"/>
            <a:ext cx="3074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028" name="Google Shape;2028;p28"/>
          <p:cNvGrpSpPr/>
          <p:nvPr/>
        </p:nvGrpSpPr>
        <p:grpSpPr>
          <a:xfrm>
            <a:off x="-2407791" y="3561550"/>
            <a:ext cx="4700627" cy="5166444"/>
            <a:chOff x="5440750" y="1541475"/>
            <a:chExt cx="971525" cy="1067800"/>
          </a:xfrm>
        </p:grpSpPr>
        <p:sp>
          <p:nvSpPr>
            <p:cNvPr id="2029" name="Google Shape;2029;p28"/>
            <p:cNvSpPr/>
            <p:nvPr/>
          </p:nvSpPr>
          <p:spPr>
            <a:xfrm>
              <a:off x="5853925" y="1541475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0"/>
                  </a:moveTo>
                  <a:lnTo>
                    <a:pt x="0" y="6197"/>
                  </a:lnTo>
                  <a:lnTo>
                    <a:pt x="6179" y="12376"/>
                  </a:lnTo>
                  <a:lnTo>
                    <a:pt x="12376" y="6197"/>
                  </a:lnTo>
                  <a:lnTo>
                    <a:pt x="617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0" name="Google Shape;2030;p28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1" name="Google Shape;2031;p28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2" name="Google Shape;2032;p28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3" name="Google Shape;2033;p28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4" name="Google Shape;2034;p28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5" name="Google Shape;2035;p28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6" name="Google Shape;2036;p28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7" name="Google Shape;2037;p28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8" name="Google Shape;2038;p28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39" name="Google Shape;2039;p28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0" name="Google Shape;2040;p28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1" name="Google Shape;2041;p28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42" name="Google Shape;2042;p28"/>
          <p:cNvGrpSpPr/>
          <p:nvPr/>
        </p:nvGrpSpPr>
        <p:grpSpPr>
          <a:xfrm>
            <a:off x="-832621" y="3675267"/>
            <a:ext cx="1550273" cy="1283613"/>
            <a:chOff x="2210400" y="2558550"/>
            <a:chExt cx="971025" cy="804000"/>
          </a:xfrm>
        </p:grpSpPr>
        <p:sp>
          <p:nvSpPr>
            <p:cNvPr id="2043" name="Google Shape;2043;p2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4" name="Google Shape;2044;p2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5" name="Google Shape;2045;p2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6" name="Google Shape;2046;p2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7" name="Google Shape;2047;p2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8" name="Google Shape;2048;p2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49" name="Google Shape;2049;p2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0" name="Google Shape;2050;p2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51" name="Google Shape;2051;p28"/>
          <p:cNvGrpSpPr/>
          <p:nvPr/>
        </p:nvGrpSpPr>
        <p:grpSpPr>
          <a:xfrm flipH="1">
            <a:off x="10799173" y="-11"/>
            <a:ext cx="4558380" cy="3774297"/>
            <a:chOff x="2210400" y="2558550"/>
            <a:chExt cx="971025" cy="804000"/>
          </a:xfrm>
        </p:grpSpPr>
        <p:sp>
          <p:nvSpPr>
            <p:cNvPr id="2052" name="Google Shape;2052;p2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3" name="Google Shape;2053;p2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4" name="Google Shape;2054;p2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5" name="Google Shape;2055;p2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6" name="Google Shape;2056;p2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7" name="Google Shape;2057;p2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8" name="Google Shape;2058;p2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59" name="Google Shape;2059;p2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60" name="Google Shape;2060;p28"/>
          <p:cNvSpPr/>
          <p:nvPr/>
        </p:nvSpPr>
        <p:spPr>
          <a:xfrm>
            <a:off x="10576234" y="166863"/>
            <a:ext cx="992815" cy="992815"/>
          </a:xfrm>
          <a:custGeom>
            <a:avLst/>
            <a:gdLst/>
            <a:ahLst/>
            <a:cxnLst/>
            <a:rect l="l" t="t" r="r" b="b"/>
            <a:pathLst>
              <a:path w="12657" h="12657" extrusionOk="0">
                <a:moveTo>
                  <a:pt x="6329" y="1"/>
                </a:moveTo>
                <a:lnTo>
                  <a:pt x="1" y="6328"/>
                </a:lnTo>
                <a:lnTo>
                  <a:pt x="6329" y="12656"/>
                </a:lnTo>
                <a:lnTo>
                  <a:pt x="12656" y="6328"/>
                </a:lnTo>
                <a:lnTo>
                  <a:pt x="632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061" name="Google Shape;2061;p28"/>
          <p:cNvGrpSpPr/>
          <p:nvPr/>
        </p:nvGrpSpPr>
        <p:grpSpPr>
          <a:xfrm>
            <a:off x="10297617" y="-110827"/>
            <a:ext cx="1550041" cy="1548169"/>
            <a:chOff x="2651171" y="2397773"/>
            <a:chExt cx="2099568" cy="2097033"/>
          </a:xfrm>
        </p:grpSpPr>
        <p:sp>
          <p:nvSpPr>
            <p:cNvPr id="2062" name="Google Shape;2062;p28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63" name="Google Shape;2063;p28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64" name="Google Shape;2064;p28"/>
          <p:cNvSpPr txBox="1">
            <a:spLocks noGrp="1"/>
          </p:cNvSpPr>
          <p:nvPr>
            <p:ph type="title" idx="13"/>
          </p:nvPr>
        </p:nvSpPr>
        <p:spPr>
          <a:xfrm>
            <a:off x="1108167" y="4764600"/>
            <a:ext cx="3074000" cy="7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65" name="Google Shape;2065;p28"/>
          <p:cNvSpPr txBox="1">
            <a:spLocks noGrp="1"/>
          </p:cNvSpPr>
          <p:nvPr>
            <p:ph type="subTitle" idx="14"/>
          </p:nvPr>
        </p:nvSpPr>
        <p:spPr>
          <a:xfrm>
            <a:off x="1108167" y="5343433"/>
            <a:ext cx="3074000" cy="64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66" name="Google Shape;2066;p28"/>
          <p:cNvSpPr txBox="1">
            <a:spLocks noGrp="1"/>
          </p:cNvSpPr>
          <p:nvPr>
            <p:ph type="title" idx="15"/>
          </p:nvPr>
        </p:nvSpPr>
        <p:spPr>
          <a:xfrm>
            <a:off x="950967" y="719333"/>
            <a:ext cx="102900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09055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" name="Google Shape;2068;p29"/>
          <p:cNvSpPr/>
          <p:nvPr/>
        </p:nvSpPr>
        <p:spPr>
          <a:xfrm flipH="1">
            <a:off x="9003428" y="2"/>
            <a:ext cx="3254816" cy="3252985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069" name="Google Shape;2069;p29"/>
          <p:cNvGrpSpPr/>
          <p:nvPr/>
        </p:nvGrpSpPr>
        <p:grpSpPr>
          <a:xfrm>
            <a:off x="5926354" y="-323693"/>
            <a:ext cx="5445367" cy="4508721"/>
            <a:chOff x="3573297" y="232872"/>
            <a:chExt cx="5470164" cy="4529254"/>
          </a:xfrm>
        </p:grpSpPr>
        <p:sp>
          <p:nvSpPr>
            <p:cNvPr id="2070" name="Google Shape;2070;p29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1" name="Google Shape;2071;p29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2" name="Google Shape;2072;p29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3" name="Google Shape;2073;p29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4" name="Google Shape;2074;p29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5" name="Google Shape;2075;p29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6" name="Google Shape;2076;p29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77" name="Google Shape;2077;p29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078" name="Google Shape;2078;p29"/>
          <p:cNvGrpSpPr/>
          <p:nvPr/>
        </p:nvGrpSpPr>
        <p:grpSpPr>
          <a:xfrm flipH="1">
            <a:off x="-1193471" y="4185049"/>
            <a:ext cx="4897693" cy="4159355"/>
            <a:chOff x="4665875" y="2808650"/>
            <a:chExt cx="993850" cy="844025"/>
          </a:xfrm>
        </p:grpSpPr>
        <p:sp>
          <p:nvSpPr>
            <p:cNvPr id="2079" name="Google Shape;2079;p29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0" name="Google Shape;2080;p29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1" name="Google Shape;2081;p29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2" name="Google Shape;2082;p29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3" name="Google Shape;2083;p29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4" name="Google Shape;2084;p29"/>
            <p:cNvSpPr/>
            <p:nvPr/>
          </p:nvSpPr>
          <p:spPr>
            <a:xfrm>
              <a:off x="4967653" y="3046159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85" name="Google Shape;2085;p29"/>
            <p:cNvSpPr/>
            <p:nvPr/>
          </p:nvSpPr>
          <p:spPr>
            <a:xfrm>
              <a:off x="5034653" y="3113159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086" name="Google Shape;2086;p29"/>
          <p:cNvSpPr txBox="1">
            <a:spLocks noGrp="1"/>
          </p:cNvSpPr>
          <p:nvPr>
            <p:ph type="title" hasCustomPrompt="1"/>
          </p:nvPr>
        </p:nvSpPr>
        <p:spPr>
          <a:xfrm>
            <a:off x="1629016" y="1116867"/>
            <a:ext cx="4126800" cy="1104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87" name="Google Shape;2087;p29"/>
          <p:cNvSpPr txBox="1">
            <a:spLocks noGrp="1"/>
          </p:cNvSpPr>
          <p:nvPr>
            <p:ph type="subTitle" idx="1"/>
          </p:nvPr>
        </p:nvSpPr>
        <p:spPr>
          <a:xfrm>
            <a:off x="1629016" y="2420661"/>
            <a:ext cx="4126800" cy="59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88" name="Google Shape;2088;p29"/>
          <p:cNvSpPr txBox="1">
            <a:spLocks noGrp="1"/>
          </p:cNvSpPr>
          <p:nvPr>
            <p:ph type="title" idx="2" hasCustomPrompt="1"/>
          </p:nvPr>
        </p:nvSpPr>
        <p:spPr>
          <a:xfrm>
            <a:off x="6436172" y="1116867"/>
            <a:ext cx="4126800" cy="1104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89" name="Google Shape;2089;p29"/>
          <p:cNvSpPr txBox="1">
            <a:spLocks noGrp="1"/>
          </p:cNvSpPr>
          <p:nvPr>
            <p:ph type="subTitle" idx="3"/>
          </p:nvPr>
        </p:nvSpPr>
        <p:spPr>
          <a:xfrm>
            <a:off x="6436172" y="2420661"/>
            <a:ext cx="4126800" cy="59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0" name="Google Shape;2090;p29"/>
          <p:cNvSpPr txBox="1">
            <a:spLocks noGrp="1"/>
          </p:cNvSpPr>
          <p:nvPr>
            <p:ph type="title" idx="4" hasCustomPrompt="1"/>
          </p:nvPr>
        </p:nvSpPr>
        <p:spPr>
          <a:xfrm>
            <a:off x="1629071" y="3823273"/>
            <a:ext cx="4126800" cy="1104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91" name="Google Shape;2091;p29"/>
          <p:cNvSpPr txBox="1">
            <a:spLocks noGrp="1"/>
          </p:cNvSpPr>
          <p:nvPr>
            <p:ph type="subTitle" idx="5"/>
          </p:nvPr>
        </p:nvSpPr>
        <p:spPr>
          <a:xfrm>
            <a:off x="1629071" y="5147533"/>
            <a:ext cx="4126800" cy="59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92" name="Google Shape;2092;p29"/>
          <p:cNvSpPr txBox="1">
            <a:spLocks noGrp="1"/>
          </p:cNvSpPr>
          <p:nvPr>
            <p:ph type="title" idx="6" hasCustomPrompt="1"/>
          </p:nvPr>
        </p:nvSpPr>
        <p:spPr>
          <a:xfrm>
            <a:off x="6436117" y="3823275"/>
            <a:ext cx="4126800" cy="11044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667"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093" name="Google Shape;2093;p29"/>
          <p:cNvSpPr txBox="1">
            <a:spLocks noGrp="1"/>
          </p:cNvSpPr>
          <p:nvPr>
            <p:ph type="subTitle" idx="7"/>
          </p:nvPr>
        </p:nvSpPr>
        <p:spPr>
          <a:xfrm>
            <a:off x="6436117" y="5147536"/>
            <a:ext cx="4126800" cy="593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611059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2">
  <p:cSld name="Title and text  2"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30"/>
          <p:cNvSpPr txBox="1">
            <a:spLocks noGrp="1"/>
          </p:cNvSpPr>
          <p:nvPr>
            <p:ph type="body" idx="1"/>
          </p:nvPr>
        </p:nvSpPr>
        <p:spPr>
          <a:xfrm>
            <a:off x="950967" y="1849667"/>
            <a:ext cx="10290000" cy="4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096" name="Google Shape;2096;p30"/>
          <p:cNvGrpSpPr/>
          <p:nvPr/>
        </p:nvGrpSpPr>
        <p:grpSpPr>
          <a:xfrm flipH="1">
            <a:off x="10082313" y="-333035"/>
            <a:ext cx="3829723" cy="3170976"/>
            <a:chOff x="2210400" y="2558550"/>
            <a:chExt cx="971025" cy="804000"/>
          </a:xfrm>
        </p:grpSpPr>
        <p:sp>
          <p:nvSpPr>
            <p:cNvPr id="2097" name="Google Shape;2097;p30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8" name="Google Shape;2098;p30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099" name="Google Shape;2099;p30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0" name="Google Shape;2100;p30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1" name="Google Shape;2101;p30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2" name="Google Shape;2102;p30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3" name="Google Shape;2103;p30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4" name="Google Shape;2104;p30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05" name="Google Shape;2105;p30"/>
          <p:cNvSpPr/>
          <p:nvPr/>
        </p:nvSpPr>
        <p:spPr>
          <a:xfrm flipH="1">
            <a:off x="9955328" y="-907165"/>
            <a:ext cx="3254816" cy="3252985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106" name="Google Shape;2106;p30"/>
          <p:cNvGrpSpPr/>
          <p:nvPr/>
        </p:nvGrpSpPr>
        <p:grpSpPr>
          <a:xfrm>
            <a:off x="8030759" y="2179935"/>
            <a:ext cx="4700627" cy="3890195"/>
            <a:chOff x="5440750" y="1669400"/>
            <a:chExt cx="971525" cy="804025"/>
          </a:xfrm>
        </p:grpSpPr>
        <p:sp>
          <p:nvSpPr>
            <p:cNvPr id="2107" name="Google Shape;2107;p30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8" name="Google Shape;2108;p30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09" name="Google Shape;2109;p30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0" name="Google Shape;2110;p30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1" name="Google Shape;2111;p30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2" name="Google Shape;2112;p30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3" name="Google Shape;2113;p30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4" name="Google Shape;2114;p30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5" name="Google Shape;2115;p30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6" name="Google Shape;2116;p30"/>
            <p:cNvSpPr/>
            <p:nvPr/>
          </p:nvSpPr>
          <p:spPr>
            <a:xfrm>
              <a:off x="6135401" y="229591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17" name="Google Shape;2117;p30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18" name="Google Shape;2118;p30"/>
          <p:cNvGrpSpPr/>
          <p:nvPr/>
        </p:nvGrpSpPr>
        <p:grpSpPr>
          <a:xfrm flipH="1">
            <a:off x="7147779" y="4206281"/>
            <a:ext cx="4826027" cy="4159359"/>
            <a:chOff x="4680418" y="2817950"/>
            <a:chExt cx="979307" cy="844026"/>
          </a:xfrm>
        </p:grpSpPr>
        <p:sp>
          <p:nvSpPr>
            <p:cNvPr id="2119" name="Google Shape;2119;p30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0" name="Google Shape;2120;p30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1" name="Google Shape;2121;p30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2" name="Google Shape;2122;p30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3" name="Google Shape;2123;p30"/>
            <p:cNvSpPr/>
            <p:nvPr/>
          </p:nvSpPr>
          <p:spPr>
            <a:xfrm>
              <a:off x="4680418" y="2817951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4" name="Google Shape;2124;p30"/>
            <p:cNvSpPr/>
            <p:nvPr/>
          </p:nvSpPr>
          <p:spPr>
            <a:xfrm>
              <a:off x="4967653" y="3046159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25" name="Google Shape;2125;p30"/>
            <p:cNvSpPr/>
            <p:nvPr/>
          </p:nvSpPr>
          <p:spPr>
            <a:xfrm>
              <a:off x="5034653" y="3113159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26" name="Google Shape;2126;p3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65077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3">
  <p:cSld name="Title and text  3">
    <p:spTree>
      <p:nvGrpSpPr>
        <p:cNvPr id="1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3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29" name="Google Shape;2129;p31"/>
          <p:cNvSpPr txBox="1">
            <a:spLocks noGrp="1"/>
          </p:cNvSpPr>
          <p:nvPr>
            <p:ph type="body" idx="1"/>
          </p:nvPr>
        </p:nvSpPr>
        <p:spPr>
          <a:xfrm>
            <a:off x="950967" y="1849667"/>
            <a:ext cx="10290000" cy="42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867"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130" name="Google Shape;2130;p31"/>
          <p:cNvGrpSpPr/>
          <p:nvPr/>
        </p:nvGrpSpPr>
        <p:grpSpPr>
          <a:xfrm rot="10800000" flipH="1">
            <a:off x="9350090" y="1362474"/>
            <a:ext cx="3352117" cy="2775527"/>
            <a:chOff x="3573297" y="232872"/>
            <a:chExt cx="5470164" cy="4529254"/>
          </a:xfrm>
        </p:grpSpPr>
        <p:sp>
          <p:nvSpPr>
            <p:cNvPr id="2131" name="Google Shape;2131;p31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2" name="Google Shape;2132;p31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3" name="Google Shape;2133;p31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4" name="Google Shape;2134;p31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5" name="Google Shape;2135;p31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6" name="Google Shape;2136;p31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7" name="Google Shape;2137;p31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38" name="Google Shape;2138;p31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39" name="Google Shape;2139;p31"/>
          <p:cNvGrpSpPr/>
          <p:nvPr/>
        </p:nvGrpSpPr>
        <p:grpSpPr>
          <a:xfrm rot="10800000" flipH="1">
            <a:off x="7987321" y="2725701"/>
            <a:ext cx="5445367" cy="4508721"/>
            <a:chOff x="3573297" y="232872"/>
            <a:chExt cx="5470164" cy="4529254"/>
          </a:xfrm>
        </p:grpSpPr>
        <p:sp>
          <p:nvSpPr>
            <p:cNvPr id="2140" name="Google Shape;2140;p31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1" name="Google Shape;2141;p31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2" name="Google Shape;2142;p31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3" name="Google Shape;2143;p31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4" name="Google Shape;2144;p31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5" name="Google Shape;2145;p31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6" name="Google Shape;2146;p31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47" name="Google Shape;2147;p31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148" name="Google Shape;2148;p31"/>
          <p:cNvGrpSpPr/>
          <p:nvPr/>
        </p:nvGrpSpPr>
        <p:grpSpPr>
          <a:xfrm rot="10800000" flipH="1">
            <a:off x="9288666" y="4205988"/>
            <a:ext cx="1550041" cy="1548169"/>
            <a:chOff x="7253149" y="3334154"/>
            <a:chExt cx="1162531" cy="1161127"/>
          </a:xfrm>
        </p:grpSpPr>
        <p:sp>
          <p:nvSpPr>
            <p:cNvPr id="2149" name="Google Shape;2149;p31"/>
            <p:cNvSpPr/>
            <p:nvPr/>
          </p:nvSpPr>
          <p:spPr>
            <a:xfrm>
              <a:off x="7422442" y="35027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150" name="Google Shape;2150;p31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2151" name="Google Shape;2151;p31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52" name="Google Shape;2152;p31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153" name="Google Shape;2153;p31"/>
          <p:cNvGrpSpPr/>
          <p:nvPr/>
        </p:nvGrpSpPr>
        <p:grpSpPr>
          <a:xfrm>
            <a:off x="9595608" y="-323307"/>
            <a:ext cx="2848771" cy="2357616"/>
            <a:chOff x="5440750" y="1669400"/>
            <a:chExt cx="971525" cy="804025"/>
          </a:xfrm>
        </p:grpSpPr>
        <p:sp>
          <p:nvSpPr>
            <p:cNvPr id="2154" name="Google Shape;2154;p31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5" name="Google Shape;2155;p31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6" name="Google Shape;2156;p31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7" name="Google Shape;2157;p31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8" name="Google Shape;2158;p31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59" name="Google Shape;2159;p31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0" name="Google Shape;2160;p31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1" name="Google Shape;2161;p31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2" name="Google Shape;2162;p31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3" name="Google Shape;2163;p31"/>
            <p:cNvSpPr/>
            <p:nvPr/>
          </p:nvSpPr>
          <p:spPr>
            <a:xfrm>
              <a:off x="6135401" y="229591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64" name="Google Shape;2164;p31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165" name="Google Shape;2165;p31"/>
          <p:cNvSpPr/>
          <p:nvPr/>
        </p:nvSpPr>
        <p:spPr>
          <a:xfrm>
            <a:off x="10537245" y="371303"/>
            <a:ext cx="965503" cy="968404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28216578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7" name="Google Shape;2167;p32"/>
          <p:cNvGrpSpPr/>
          <p:nvPr/>
        </p:nvGrpSpPr>
        <p:grpSpPr>
          <a:xfrm rot="10800000" flipH="1">
            <a:off x="8849474" y="3771135"/>
            <a:ext cx="4783140" cy="3960397"/>
            <a:chOff x="2210400" y="2558550"/>
            <a:chExt cx="971025" cy="804000"/>
          </a:xfrm>
        </p:grpSpPr>
        <p:grpSp>
          <p:nvGrpSpPr>
            <p:cNvPr id="2168" name="Google Shape;2168;p32"/>
            <p:cNvGrpSpPr/>
            <p:nvPr/>
          </p:nvGrpSpPr>
          <p:grpSpPr>
            <a:xfrm>
              <a:off x="2210400" y="2558550"/>
              <a:ext cx="971025" cy="804000"/>
              <a:chOff x="2210400" y="2558550"/>
              <a:chExt cx="971025" cy="804000"/>
            </a:xfrm>
          </p:grpSpPr>
          <p:sp>
            <p:nvSpPr>
              <p:cNvPr id="2169" name="Google Shape;2169;p32"/>
              <p:cNvSpPr/>
              <p:nvPr/>
            </p:nvSpPr>
            <p:spPr>
              <a:xfrm>
                <a:off x="228065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0" name="Google Shape;2170;p32"/>
              <p:cNvSpPr/>
              <p:nvPr/>
            </p:nvSpPr>
            <p:spPr>
              <a:xfrm>
                <a:off x="2256925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78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1" name="Google Shape;2171;p32"/>
              <p:cNvSpPr/>
              <p:nvPr/>
            </p:nvSpPr>
            <p:spPr>
              <a:xfrm>
                <a:off x="2233650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2" name="Google Shape;2172;p32"/>
              <p:cNvSpPr/>
              <p:nvPr/>
            </p:nvSpPr>
            <p:spPr>
              <a:xfrm>
                <a:off x="22104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3" name="Google Shape;2173;p32"/>
              <p:cNvSpPr/>
              <p:nvPr/>
            </p:nvSpPr>
            <p:spPr>
              <a:xfrm>
                <a:off x="2377425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4" name="Google Shape;2174;p32"/>
              <p:cNvSpPr/>
              <p:nvPr/>
            </p:nvSpPr>
            <p:spPr>
              <a:xfrm>
                <a:off x="23537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5" name="Google Shape;2175;p32"/>
              <p:cNvSpPr/>
              <p:nvPr/>
            </p:nvSpPr>
            <p:spPr>
              <a:xfrm>
                <a:off x="2330425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29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176" name="Google Shape;2176;p32"/>
              <p:cNvSpPr/>
              <p:nvPr/>
            </p:nvSpPr>
            <p:spPr>
              <a:xfrm>
                <a:off x="2306700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99" y="31731"/>
                    </a:lnTo>
                    <a:lnTo>
                      <a:pt x="31732" y="16080"/>
                    </a:lnTo>
                    <a:lnTo>
                      <a:pt x="16099" y="428"/>
                    </a:lnTo>
                    <a:close/>
                    <a:moveTo>
                      <a:pt x="16099" y="32159"/>
                    </a:moveTo>
                    <a:lnTo>
                      <a:pt x="1" y="16080"/>
                    </a:lnTo>
                    <a:lnTo>
                      <a:pt x="16099" y="0"/>
                    </a:lnTo>
                    <a:lnTo>
                      <a:pt x="32179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177" name="Google Shape;2177;p32"/>
            <p:cNvSpPr/>
            <p:nvPr/>
          </p:nvSpPr>
          <p:spPr>
            <a:xfrm>
              <a:off x="2937150" y="3007525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34"/>
                  </a:lnTo>
                  <a:lnTo>
                    <a:pt x="3015" y="6049"/>
                  </a:lnTo>
                  <a:lnTo>
                    <a:pt x="6030" y="3034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8" name="Google Shape;2178;p32"/>
            <p:cNvSpPr/>
            <p:nvPr/>
          </p:nvSpPr>
          <p:spPr>
            <a:xfrm>
              <a:off x="2931550" y="3002400"/>
              <a:ext cx="161950" cy="161950"/>
            </a:xfrm>
            <a:custGeom>
              <a:avLst/>
              <a:gdLst/>
              <a:ahLst/>
              <a:cxnLst/>
              <a:rect l="l" t="t" r="r" b="b"/>
              <a:pathLst>
                <a:path w="6478" h="6478" extrusionOk="0">
                  <a:moveTo>
                    <a:pt x="447" y="3239"/>
                  </a:moveTo>
                  <a:lnTo>
                    <a:pt x="3239" y="6031"/>
                  </a:lnTo>
                  <a:lnTo>
                    <a:pt x="6031" y="3239"/>
                  </a:lnTo>
                  <a:lnTo>
                    <a:pt x="3239" y="429"/>
                  </a:lnTo>
                  <a:close/>
                  <a:moveTo>
                    <a:pt x="3239" y="6477"/>
                  </a:moveTo>
                  <a:lnTo>
                    <a:pt x="1" y="3239"/>
                  </a:lnTo>
                  <a:lnTo>
                    <a:pt x="3239" y="1"/>
                  </a:lnTo>
                  <a:lnTo>
                    <a:pt x="6477" y="3239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79" name="Google Shape;2179;p32"/>
            <p:cNvSpPr/>
            <p:nvPr/>
          </p:nvSpPr>
          <p:spPr>
            <a:xfrm>
              <a:off x="2959950" y="3030325"/>
              <a:ext cx="105175" cy="105650"/>
            </a:xfrm>
            <a:custGeom>
              <a:avLst/>
              <a:gdLst/>
              <a:ahLst/>
              <a:cxnLst/>
              <a:rect l="l" t="t" r="r" b="b"/>
              <a:pathLst>
                <a:path w="4207" h="4226" extrusionOk="0">
                  <a:moveTo>
                    <a:pt x="428" y="2122"/>
                  </a:moveTo>
                  <a:lnTo>
                    <a:pt x="2103" y="3778"/>
                  </a:lnTo>
                  <a:lnTo>
                    <a:pt x="3778" y="2122"/>
                  </a:lnTo>
                  <a:lnTo>
                    <a:pt x="2103" y="447"/>
                  </a:lnTo>
                  <a:close/>
                  <a:moveTo>
                    <a:pt x="2103" y="4225"/>
                  </a:moveTo>
                  <a:lnTo>
                    <a:pt x="0" y="2122"/>
                  </a:lnTo>
                  <a:lnTo>
                    <a:pt x="2103" y="0"/>
                  </a:lnTo>
                  <a:lnTo>
                    <a:pt x="4206" y="2122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0" name="Google Shape;2180;p32"/>
            <p:cNvSpPr/>
            <p:nvPr/>
          </p:nvSpPr>
          <p:spPr>
            <a:xfrm>
              <a:off x="28301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1" name="Google Shape;2181;p32"/>
            <p:cNvSpPr/>
            <p:nvPr/>
          </p:nvSpPr>
          <p:spPr>
            <a:xfrm>
              <a:off x="2830600" y="2949825"/>
              <a:ext cx="950" cy="2350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2" name="Google Shape;2182;p32"/>
            <p:cNvSpPr/>
            <p:nvPr/>
          </p:nvSpPr>
          <p:spPr>
            <a:xfrm>
              <a:off x="2831525" y="2949375"/>
              <a:ext cx="500" cy="3275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3" name="Google Shape;2183;p32"/>
            <p:cNvSpPr/>
            <p:nvPr/>
          </p:nvSpPr>
          <p:spPr>
            <a:xfrm>
              <a:off x="2832000" y="2948900"/>
              <a:ext cx="475" cy="4225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4" name="Google Shape;2184;p32"/>
            <p:cNvSpPr/>
            <p:nvPr/>
          </p:nvSpPr>
          <p:spPr>
            <a:xfrm>
              <a:off x="2832450" y="2948425"/>
              <a:ext cx="500" cy="5150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5" name="Google Shape;2185;p32"/>
            <p:cNvSpPr/>
            <p:nvPr/>
          </p:nvSpPr>
          <p:spPr>
            <a:xfrm>
              <a:off x="2832925" y="2947500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6" name="Google Shape;2186;p32"/>
            <p:cNvSpPr/>
            <p:nvPr/>
          </p:nvSpPr>
          <p:spPr>
            <a:xfrm>
              <a:off x="2833375" y="2947050"/>
              <a:ext cx="500" cy="792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7" name="Google Shape;2187;p32"/>
            <p:cNvSpPr/>
            <p:nvPr/>
          </p:nvSpPr>
          <p:spPr>
            <a:xfrm>
              <a:off x="2833850" y="2946575"/>
              <a:ext cx="950" cy="8875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8" name="Google Shape;2188;p32"/>
            <p:cNvSpPr/>
            <p:nvPr/>
          </p:nvSpPr>
          <p:spPr>
            <a:xfrm>
              <a:off x="283477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89" name="Google Shape;2189;p32"/>
            <p:cNvSpPr/>
            <p:nvPr/>
          </p:nvSpPr>
          <p:spPr>
            <a:xfrm>
              <a:off x="2835250" y="2945650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0" name="Google Shape;2190;p32"/>
            <p:cNvSpPr/>
            <p:nvPr/>
          </p:nvSpPr>
          <p:spPr>
            <a:xfrm>
              <a:off x="2835725" y="2945175"/>
              <a:ext cx="475" cy="11650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1" name="Google Shape;2191;p32"/>
            <p:cNvSpPr/>
            <p:nvPr/>
          </p:nvSpPr>
          <p:spPr>
            <a:xfrm>
              <a:off x="28361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2" name="Google Shape;2192;p32"/>
            <p:cNvSpPr/>
            <p:nvPr/>
          </p:nvSpPr>
          <p:spPr>
            <a:xfrm>
              <a:off x="2836650" y="2943775"/>
              <a:ext cx="475" cy="14450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3" name="Google Shape;2193;p32"/>
            <p:cNvSpPr/>
            <p:nvPr/>
          </p:nvSpPr>
          <p:spPr>
            <a:xfrm>
              <a:off x="2837100" y="2943325"/>
              <a:ext cx="975" cy="15375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4" name="Google Shape;2194;p32"/>
            <p:cNvSpPr/>
            <p:nvPr/>
          </p:nvSpPr>
          <p:spPr>
            <a:xfrm>
              <a:off x="2838050" y="2942850"/>
              <a:ext cx="475" cy="16300"/>
            </a:xfrm>
            <a:custGeom>
              <a:avLst/>
              <a:gdLst/>
              <a:ahLst/>
              <a:cxnLst/>
              <a:rect l="l" t="t" r="r" b="b"/>
              <a:pathLst>
                <a:path w="19" h="652" extrusionOk="0">
                  <a:moveTo>
                    <a:pt x="19" y="1"/>
                  </a:moveTo>
                  <a:lnTo>
                    <a:pt x="0" y="19"/>
                  </a:lnTo>
                  <a:lnTo>
                    <a:pt x="0" y="633"/>
                  </a:lnTo>
                  <a:lnTo>
                    <a:pt x="19" y="65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5" name="Google Shape;2195;p32"/>
            <p:cNvSpPr/>
            <p:nvPr/>
          </p:nvSpPr>
          <p:spPr>
            <a:xfrm>
              <a:off x="2838500" y="2942375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9" y="1"/>
                  </a:moveTo>
                  <a:lnTo>
                    <a:pt x="1" y="20"/>
                  </a:lnTo>
                  <a:lnTo>
                    <a:pt x="1" y="671"/>
                  </a:lnTo>
                  <a:lnTo>
                    <a:pt x="19" y="69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6" name="Google Shape;2196;p32"/>
            <p:cNvSpPr/>
            <p:nvPr/>
          </p:nvSpPr>
          <p:spPr>
            <a:xfrm>
              <a:off x="2838975" y="2941925"/>
              <a:ext cx="475" cy="18175"/>
            </a:xfrm>
            <a:custGeom>
              <a:avLst/>
              <a:gdLst/>
              <a:ahLst/>
              <a:cxnLst/>
              <a:rect l="l" t="t" r="r" b="b"/>
              <a:pathLst>
                <a:path w="19" h="727" extrusionOk="0">
                  <a:moveTo>
                    <a:pt x="19" y="0"/>
                  </a:moveTo>
                  <a:lnTo>
                    <a:pt x="0" y="19"/>
                  </a:lnTo>
                  <a:lnTo>
                    <a:pt x="0" y="708"/>
                  </a:lnTo>
                  <a:lnTo>
                    <a:pt x="19" y="72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7" name="Google Shape;2197;p32"/>
            <p:cNvSpPr/>
            <p:nvPr/>
          </p:nvSpPr>
          <p:spPr>
            <a:xfrm>
              <a:off x="2839425" y="2941000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20" y="0"/>
                  </a:moveTo>
                  <a:lnTo>
                    <a:pt x="1" y="37"/>
                  </a:lnTo>
                  <a:lnTo>
                    <a:pt x="1" y="763"/>
                  </a:lnTo>
                  <a:lnTo>
                    <a:pt x="20" y="782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8" name="Google Shape;2198;p32"/>
            <p:cNvSpPr/>
            <p:nvPr/>
          </p:nvSpPr>
          <p:spPr>
            <a:xfrm>
              <a:off x="283990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9" y="1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3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199" name="Google Shape;2199;p32"/>
            <p:cNvSpPr/>
            <p:nvPr/>
          </p:nvSpPr>
          <p:spPr>
            <a:xfrm>
              <a:off x="2840375" y="2940050"/>
              <a:ext cx="950" cy="21900"/>
            </a:xfrm>
            <a:custGeom>
              <a:avLst/>
              <a:gdLst/>
              <a:ahLst/>
              <a:cxnLst/>
              <a:rect l="l" t="t" r="r" b="b"/>
              <a:pathLst>
                <a:path w="38" h="876" extrusionOk="0">
                  <a:moveTo>
                    <a:pt x="37" y="1"/>
                  </a:moveTo>
                  <a:lnTo>
                    <a:pt x="0" y="20"/>
                  </a:lnTo>
                  <a:lnTo>
                    <a:pt x="0" y="857"/>
                  </a:lnTo>
                  <a:lnTo>
                    <a:pt x="37" y="876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0" name="Google Shape;2200;p32"/>
            <p:cNvSpPr/>
            <p:nvPr/>
          </p:nvSpPr>
          <p:spPr>
            <a:xfrm>
              <a:off x="2841300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19" y="0"/>
                  </a:moveTo>
                  <a:lnTo>
                    <a:pt x="0" y="19"/>
                  </a:lnTo>
                  <a:lnTo>
                    <a:pt x="0" y="894"/>
                  </a:lnTo>
                  <a:lnTo>
                    <a:pt x="19" y="91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1" name="Google Shape;2201;p32"/>
            <p:cNvSpPr/>
            <p:nvPr/>
          </p:nvSpPr>
          <p:spPr>
            <a:xfrm>
              <a:off x="28417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20" y="1"/>
                  </a:moveTo>
                  <a:lnTo>
                    <a:pt x="1" y="19"/>
                  </a:lnTo>
                  <a:lnTo>
                    <a:pt x="1" y="931"/>
                  </a:lnTo>
                  <a:lnTo>
                    <a:pt x="20" y="95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2" name="Google Shape;2202;p32"/>
            <p:cNvSpPr/>
            <p:nvPr/>
          </p:nvSpPr>
          <p:spPr>
            <a:xfrm>
              <a:off x="2842225" y="2938675"/>
              <a:ext cx="500" cy="24675"/>
            </a:xfrm>
            <a:custGeom>
              <a:avLst/>
              <a:gdLst/>
              <a:ahLst/>
              <a:cxnLst/>
              <a:rect l="l" t="t" r="r" b="b"/>
              <a:pathLst>
                <a:path w="20" h="987" extrusionOk="0">
                  <a:moveTo>
                    <a:pt x="19" y="0"/>
                  </a:moveTo>
                  <a:lnTo>
                    <a:pt x="1" y="19"/>
                  </a:lnTo>
                  <a:lnTo>
                    <a:pt x="1" y="968"/>
                  </a:lnTo>
                  <a:lnTo>
                    <a:pt x="19" y="98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3" name="Google Shape;2203;p32"/>
            <p:cNvSpPr/>
            <p:nvPr/>
          </p:nvSpPr>
          <p:spPr>
            <a:xfrm>
              <a:off x="2842700" y="2937725"/>
              <a:ext cx="475" cy="26100"/>
            </a:xfrm>
            <a:custGeom>
              <a:avLst/>
              <a:gdLst/>
              <a:ahLst/>
              <a:cxnLst/>
              <a:rect l="l" t="t" r="r" b="b"/>
              <a:pathLst>
                <a:path w="19" h="1044" extrusionOk="0">
                  <a:moveTo>
                    <a:pt x="19" y="1"/>
                  </a:moveTo>
                  <a:lnTo>
                    <a:pt x="0" y="38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4" name="Google Shape;2204;p32"/>
            <p:cNvSpPr/>
            <p:nvPr/>
          </p:nvSpPr>
          <p:spPr>
            <a:xfrm>
              <a:off x="2843150" y="2937275"/>
              <a:ext cx="500" cy="27475"/>
            </a:xfrm>
            <a:custGeom>
              <a:avLst/>
              <a:gdLst/>
              <a:ahLst/>
              <a:cxnLst/>
              <a:rect l="l" t="t" r="r" b="b"/>
              <a:pathLst>
                <a:path w="20" h="1099" extrusionOk="0">
                  <a:moveTo>
                    <a:pt x="19" y="0"/>
                  </a:moveTo>
                  <a:lnTo>
                    <a:pt x="1" y="19"/>
                  </a:lnTo>
                  <a:lnTo>
                    <a:pt x="1" y="1061"/>
                  </a:lnTo>
                  <a:lnTo>
                    <a:pt x="19" y="109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5" name="Google Shape;2205;p32"/>
            <p:cNvSpPr/>
            <p:nvPr/>
          </p:nvSpPr>
          <p:spPr>
            <a:xfrm>
              <a:off x="2843625" y="2936800"/>
              <a:ext cx="950" cy="28400"/>
            </a:xfrm>
            <a:custGeom>
              <a:avLst/>
              <a:gdLst/>
              <a:ahLst/>
              <a:cxnLst/>
              <a:rect l="l" t="t" r="r" b="b"/>
              <a:pathLst>
                <a:path w="38" h="1136" extrusionOk="0">
                  <a:moveTo>
                    <a:pt x="38" y="1"/>
                  </a:moveTo>
                  <a:lnTo>
                    <a:pt x="0" y="19"/>
                  </a:lnTo>
                  <a:lnTo>
                    <a:pt x="0" y="1117"/>
                  </a:lnTo>
                  <a:lnTo>
                    <a:pt x="38" y="1136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6" name="Google Shape;2206;p32"/>
            <p:cNvSpPr/>
            <p:nvPr/>
          </p:nvSpPr>
          <p:spPr>
            <a:xfrm>
              <a:off x="2844550" y="2936350"/>
              <a:ext cx="500" cy="29325"/>
            </a:xfrm>
            <a:custGeom>
              <a:avLst/>
              <a:gdLst/>
              <a:ahLst/>
              <a:cxnLst/>
              <a:rect l="l" t="t" r="r" b="b"/>
              <a:pathLst>
                <a:path w="20" h="1173" extrusionOk="0">
                  <a:moveTo>
                    <a:pt x="19" y="0"/>
                  </a:moveTo>
                  <a:lnTo>
                    <a:pt x="1" y="19"/>
                  </a:lnTo>
                  <a:lnTo>
                    <a:pt x="1" y="1154"/>
                  </a:lnTo>
                  <a:lnTo>
                    <a:pt x="19" y="117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7" name="Google Shape;2207;p32"/>
            <p:cNvSpPr/>
            <p:nvPr/>
          </p:nvSpPr>
          <p:spPr>
            <a:xfrm>
              <a:off x="2845025" y="2935875"/>
              <a:ext cx="475" cy="30275"/>
            </a:xfrm>
            <a:custGeom>
              <a:avLst/>
              <a:gdLst/>
              <a:ahLst/>
              <a:cxnLst/>
              <a:rect l="l" t="t" r="r" b="b"/>
              <a:pathLst>
                <a:path w="19" h="1211" extrusionOk="0">
                  <a:moveTo>
                    <a:pt x="19" y="0"/>
                  </a:moveTo>
                  <a:lnTo>
                    <a:pt x="0" y="19"/>
                  </a:lnTo>
                  <a:lnTo>
                    <a:pt x="0" y="1192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8" name="Google Shape;2208;p32"/>
            <p:cNvSpPr/>
            <p:nvPr/>
          </p:nvSpPr>
          <p:spPr>
            <a:xfrm>
              <a:off x="2845475" y="2935400"/>
              <a:ext cx="500" cy="31200"/>
            </a:xfrm>
            <a:custGeom>
              <a:avLst/>
              <a:gdLst/>
              <a:ahLst/>
              <a:cxnLst/>
              <a:rect l="l" t="t" r="r" b="b"/>
              <a:pathLst>
                <a:path w="20" h="1248" extrusionOk="0">
                  <a:moveTo>
                    <a:pt x="19" y="1"/>
                  </a:moveTo>
                  <a:lnTo>
                    <a:pt x="1" y="19"/>
                  </a:lnTo>
                  <a:lnTo>
                    <a:pt x="1" y="1229"/>
                  </a:lnTo>
                  <a:lnTo>
                    <a:pt x="19" y="124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09" name="Google Shape;2209;p32"/>
            <p:cNvSpPr/>
            <p:nvPr/>
          </p:nvSpPr>
          <p:spPr>
            <a:xfrm>
              <a:off x="284595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1"/>
                  </a:moveTo>
                  <a:lnTo>
                    <a:pt x="0" y="38"/>
                  </a:lnTo>
                  <a:lnTo>
                    <a:pt x="0" y="1285"/>
                  </a:lnTo>
                  <a:lnTo>
                    <a:pt x="19" y="130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0" name="Google Shape;2210;p32"/>
            <p:cNvSpPr/>
            <p:nvPr/>
          </p:nvSpPr>
          <p:spPr>
            <a:xfrm>
              <a:off x="2846425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19" y="1"/>
                  </a:moveTo>
                  <a:lnTo>
                    <a:pt x="0" y="20"/>
                  </a:lnTo>
                  <a:lnTo>
                    <a:pt x="0" y="1322"/>
                  </a:lnTo>
                  <a:lnTo>
                    <a:pt x="19" y="136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1" name="Google Shape;2211;p32"/>
            <p:cNvSpPr/>
            <p:nvPr/>
          </p:nvSpPr>
          <p:spPr>
            <a:xfrm>
              <a:off x="2846875" y="2933550"/>
              <a:ext cx="950" cy="34925"/>
            </a:xfrm>
            <a:custGeom>
              <a:avLst/>
              <a:gdLst/>
              <a:ahLst/>
              <a:cxnLst/>
              <a:rect l="l" t="t" r="r" b="b"/>
              <a:pathLst>
                <a:path w="38" h="1397" extrusionOk="0">
                  <a:moveTo>
                    <a:pt x="38" y="0"/>
                  </a:moveTo>
                  <a:lnTo>
                    <a:pt x="1" y="19"/>
                  </a:lnTo>
                  <a:lnTo>
                    <a:pt x="1" y="1378"/>
                  </a:lnTo>
                  <a:lnTo>
                    <a:pt x="38" y="139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2" name="Google Shape;2212;p32"/>
            <p:cNvSpPr/>
            <p:nvPr/>
          </p:nvSpPr>
          <p:spPr>
            <a:xfrm>
              <a:off x="28478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20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20" y="1434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3" name="Google Shape;2213;p32"/>
            <p:cNvSpPr/>
            <p:nvPr/>
          </p:nvSpPr>
          <p:spPr>
            <a:xfrm>
              <a:off x="2848275" y="2932625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4" name="Google Shape;2214;p32"/>
            <p:cNvSpPr/>
            <p:nvPr/>
          </p:nvSpPr>
          <p:spPr>
            <a:xfrm>
              <a:off x="2848750" y="2932150"/>
              <a:ext cx="475" cy="37700"/>
            </a:xfrm>
            <a:custGeom>
              <a:avLst/>
              <a:gdLst/>
              <a:ahLst/>
              <a:cxnLst/>
              <a:rect l="l" t="t" r="r" b="b"/>
              <a:pathLst>
                <a:path w="19" h="1508" extrusionOk="0">
                  <a:moveTo>
                    <a:pt x="19" y="1"/>
                  </a:moveTo>
                  <a:lnTo>
                    <a:pt x="0" y="19"/>
                  </a:lnTo>
                  <a:lnTo>
                    <a:pt x="0" y="1489"/>
                  </a:lnTo>
                  <a:lnTo>
                    <a:pt x="19" y="150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5" name="Google Shape;2215;p32"/>
            <p:cNvSpPr/>
            <p:nvPr/>
          </p:nvSpPr>
          <p:spPr>
            <a:xfrm>
              <a:off x="2849200" y="2931225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9" y="0"/>
                  </a:moveTo>
                  <a:lnTo>
                    <a:pt x="1" y="38"/>
                  </a:lnTo>
                  <a:lnTo>
                    <a:pt x="1" y="1545"/>
                  </a:lnTo>
                  <a:lnTo>
                    <a:pt x="19" y="156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6" name="Google Shape;2216;p32"/>
            <p:cNvSpPr/>
            <p:nvPr/>
          </p:nvSpPr>
          <p:spPr>
            <a:xfrm>
              <a:off x="2849675" y="2930750"/>
              <a:ext cx="475" cy="40500"/>
            </a:xfrm>
            <a:custGeom>
              <a:avLst/>
              <a:gdLst/>
              <a:ahLst/>
              <a:cxnLst/>
              <a:rect l="l" t="t" r="r" b="b"/>
              <a:pathLst>
                <a:path w="19" h="1620" extrusionOk="0">
                  <a:moveTo>
                    <a:pt x="19" y="1"/>
                  </a:moveTo>
                  <a:lnTo>
                    <a:pt x="0" y="19"/>
                  </a:lnTo>
                  <a:lnTo>
                    <a:pt x="0" y="1583"/>
                  </a:lnTo>
                  <a:lnTo>
                    <a:pt x="19" y="162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7" name="Google Shape;2217;p32"/>
            <p:cNvSpPr/>
            <p:nvPr/>
          </p:nvSpPr>
          <p:spPr>
            <a:xfrm>
              <a:off x="2850125" y="2930300"/>
              <a:ext cx="975" cy="41425"/>
            </a:xfrm>
            <a:custGeom>
              <a:avLst/>
              <a:gdLst/>
              <a:ahLst/>
              <a:cxnLst/>
              <a:rect l="l" t="t" r="r" b="b"/>
              <a:pathLst>
                <a:path w="39" h="1657" extrusionOk="0">
                  <a:moveTo>
                    <a:pt x="38" y="0"/>
                  </a:moveTo>
                  <a:lnTo>
                    <a:pt x="1" y="19"/>
                  </a:lnTo>
                  <a:lnTo>
                    <a:pt x="1" y="1638"/>
                  </a:lnTo>
                  <a:lnTo>
                    <a:pt x="38" y="165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8" name="Google Shape;2218;p32"/>
            <p:cNvSpPr/>
            <p:nvPr/>
          </p:nvSpPr>
          <p:spPr>
            <a:xfrm>
              <a:off x="2851075" y="2929825"/>
              <a:ext cx="475" cy="42375"/>
            </a:xfrm>
            <a:custGeom>
              <a:avLst/>
              <a:gdLst/>
              <a:ahLst/>
              <a:cxnLst/>
              <a:rect l="l" t="t" r="r" b="b"/>
              <a:pathLst>
                <a:path w="19" h="1695" extrusionOk="0">
                  <a:moveTo>
                    <a:pt x="19" y="0"/>
                  </a:moveTo>
                  <a:lnTo>
                    <a:pt x="0" y="19"/>
                  </a:lnTo>
                  <a:lnTo>
                    <a:pt x="0" y="1675"/>
                  </a:lnTo>
                  <a:lnTo>
                    <a:pt x="19" y="169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19" name="Google Shape;2219;p32"/>
            <p:cNvSpPr/>
            <p:nvPr/>
          </p:nvSpPr>
          <p:spPr>
            <a:xfrm>
              <a:off x="285152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9" y="1"/>
                  </a:moveTo>
                  <a:lnTo>
                    <a:pt x="1" y="19"/>
                  </a:lnTo>
                  <a:lnTo>
                    <a:pt x="1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0" name="Google Shape;2220;p32"/>
            <p:cNvSpPr/>
            <p:nvPr/>
          </p:nvSpPr>
          <p:spPr>
            <a:xfrm>
              <a:off x="2852000" y="2928900"/>
              <a:ext cx="475" cy="44225"/>
            </a:xfrm>
            <a:custGeom>
              <a:avLst/>
              <a:gdLst/>
              <a:ahLst/>
              <a:cxnLst/>
              <a:rect l="l" t="t" r="r" b="b"/>
              <a:pathLst>
                <a:path w="19" h="1769" extrusionOk="0">
                  <a:moveTo>
                    <a:pt x="19" y="0"/>
                  </a:moveTo>
                  <a:lnTo>
                    <a:pt x="0" y="19"/>
                  </a:lnTo>
                  <a:lnTo>
                    <a:pt x="0" y="1750"/>
                  </a:lnTo>
                  <a:lnTo>
                    <a:pt x="19" y="17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1" name="Google Shape;2221;p32"/>
            <p:cNvSpPr/>
            <p:nvPr/>
          </p:nvSpPr>
          <p:spPr>
            <a:xfrm>
              <a:off x="2852475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19" y="0"/>
                  </a:moveTo>
                  <a:lnTo>
                    <a:pt x="0" y="37"/>
                  </a:lnTo>
                  <a:lnTo>
                    <a:pt x="0" y="1805"/>
                  </a:lnTo>
                  <a:lnTo>
                    <a:pt x="19" y="182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2" name="Google Shape;2222;p32"/>
            <p:cNvSpPr/>
            <p:nvPr/>
          </p:nvSpPr>
          <p:spPr>
            <a:xfrm>
              <a:off x="28529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19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19" y="18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3" name="Google Shape;2223;p32"/>
            <p:cNvSpPr/>
            <p:nvPr/>
          </p:nvSpPr>
          <p:spPr>
            <a:xfrm>
              <a:off x="2853400" y="2927025"/>
              <a:ext cx="950" cy="47950"/>
            </a:xfrm>
            <a:custGeom>
              <a:avLst/>
              <a:gdLst/>
              <a:ahLst/>
              <a:cxnLst/>
              <a:rect l="l" t="t" r="r" b="b"/>
              <a:pathLst>
                <a:path w="38" h="1918" extrusionOk="0">
                  <a:moveTo>
                    <a:pt x="37" y="1"/>
                  </a:moveTo>
                  <a:lnTo>
                    <a:pt x="0" y="19"/>
                  </a:lnTo>
                  <a:lnTo>
                    <a:pt x="0" y="1899"/>
                  </a:lnTo>
                  <a:lnTo>
                    <a:pt x="37" y="1918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4" name="Google Shape;2224;p32"/>
            <p:cNvSpPr/>
            <p:nvPr/>
          </p:nvSpPr>
          <p:spPr>
            <a:xfrm>
              <a:off x="2854325" y="2926575"/>
              <a:ext cx="500" cy="48875"/>
            </a:xfrm>
            <a:custGeom>
              <a:avLst/>
              <a:gdLst/>
              <a:ahLst/>
              <a:cxnLst/>
              <a:rect l="l" t="t" r="r" b="b"/>
              <a:pathLst>
                <a:path w="20" h="1955" extrusionOk="0">
                  <a:moveTo>
                    <a:pt x="19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19" y="19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5" name="Google Shape;2225;p32"/>
            <p:cNvSpPr/>
            <p:nvPr/>
          </p:nvSpPr>
          <p:spPr>
            <a:xfrm>
              <a:off x="2854800" y="2926100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1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6" name="Google Shape;2226;p32"/>
            <p:cNvSpPr/>
            <p:nvPr/>
          </p:nvSpPr>
          <p:spPr>
            <a:xfrm>
              <a:off x="2855250" y="2925625"/>
              <a:ext cx="500" cy="50750"/>
            </a:xfrm>
            <a:custGeom>
              <a:avLst/>
              <a:gdLst/>
              <a:ahLst/>
              <a:cxnLst/>
              <a:rect l="l" t="t" r="r" b="b"/>
              <a:pathLst>
                <a:path w="20" h="2030" extrusionOk="0">
                  <a:moveTo>
                    <a:pt x="19" y="1"/>
                  </a:moveTo>
                  <a:lnTo>
                    <a:pt x="1" y="20"/>
                  </a:lnTo>
                  <a:lnTo>
                    <a:pt x="1" y="2011"/>
                  </a:lnTo>
                  <a:lnTo>
                    <a:pt x="19" y="203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7" name="Google Shape;2227;p32"/>
            <p:cNvSpPr/>
            <p:nvPr/>
          </p:nvSpPr>
          <p:spPr>
            <a:xfrm>
              <a:off x="2855725" y="2924700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19" y="1"/>
                  </a:moveTo>
                  <a:lnTo>
                    <a:pt x="0" y="38"/>
                  </a:lnTo>
                  <a:lnTo>
                    <a:pt x="0" y="2067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8" name="Google Shape;2228;p32"/>
            <p:cNvSpPr/>
            <p:nvPr/>
          </p:nvSpPr>
          <p:spPr>
            <a:xfrm>
              <a:off x="2856175" y="2924250"/>
              <a:ext cx="500" cy="53525"/>
            </a:xfrm>
            <a:custGeom>
              <a:avLst/>
              <a:gdLst/>
              <a:ahLst/>
              <a:cxnLst/>
              <a:rect l="l" t="t" r="r" b="b"/>
              <a:pathLst>
                <a:path w="20" h="2141" extrusionOk="0">
                  <a:moveTo>
                    <a:pt x="20" y="0"/>
                  </a:moveTo>
                  <a:lnTo>
                    <a:pt x="1" y="19"/>
                  </a:lnTo>
                  <a:lnTo>
                    <a:pt x="1" y="2103"/>
                  </a:lnTo>
                  <a:lnTo>
                    <a:pt x="20" y="2140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29" name="Google Shape;2229;p32"/>
            <p:cNvSpPr/>
            <p:nvPr/>
          </p:nvSpPr>
          <p:spPr>
            <a:xfrm>
              <a:off x="2856650" y="2923775"/>
              <a:ext cx="950" cy="54450"/>
            </a:xfrm>
            <a:custGeom>
              <a:avLst/>
              <a:gdLst/>
              <a:ahLst/>
              <a:cxnLst/>
              <a:rect l="l" t="t" r="r" b="b"/>
              <a:pathLst>
                <a:path w="38" h="2178" extrusionOk="0">
                  <a:moveTo>
                    <a:pt x="38" y="1"/>
                  </a:moveTo>
                  <a:lnTo>
                    <a:pt x="1" y="19"/>
                  </a:lnTo>
                  <a:lnTo>
                    <a:pt x="1" y="2159"/>
                  </a:lnTo>
                  <a:lnTo>
                    <a:pt x="38" y="2178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0" name="Google Shape;2230;p32"/>
            <p:cNvSpPr/>
            <p:nvPr/>
          </p:nvSpPr>
          <p:spPr>
            <a:xfrm>
              <a:off x="2857575" y="2923300"/>
              <a:ext cx="500" cy="55400"/>
            </a:xfrm>
            <a:custGeom>
              <a:avLst/>
              <a:gdLst/>
              <a:ahLst/>
              <a:cxnLst/>
              <a:rect l="l" t="t" r="r" b="b"/>
              <a:pathLst>
                <a:path w="20" h="2216" extrusionOk="0">
                  <a:moveTo>
                    <a:pt x="19" y="1"/>
                  </a:moveTo>
                  <a:lnTo>
                    <a:pt x="1" y="20"/>
                  </a:lnTo>
                  <a:lnTo>
                    <a:pt x="1" y="2197"/>
                  </a:lnTo>
                  <a:lnTo>
                    <a:pt x="19" y="221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1" name="Google Shape;2231;p32"/>
            <p:cNvSpPr/>
            <p:nvPr/>
          </p:nvSpPr>
          <p:spPr>
            <a:xfrm>
              <a:off x="2858050" y="2922850"/>
              <a:ext cx="475" cy="56325"/>
            </a:xfrm>
            <a:custGeom>
              <a:avLst/>
              <a:gdLst/>
              <a:ahLst/>
              <a:cxnLst/>
              <a:rect l="l" t="t" r="r" b="b"/>
              <a:pathLst>
                <a:path w="19" h="2253" extrusionOk="0">
                  <a:moveTo>
                    <a:pt x="19" y="0"/>
                  </a:moveTo>
                  <a:lnTo>
                    <a:pt x="0" y="19"/>
                  </a:lnTo>
                  <a:lnTo>
                    <a:pt x="0" y="2234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2" name="Google Shape;2232;p32"/>
            <p:cNvSpPr/>
            <p:nvPr/>
          </p:nvSpPr>
          <p:spPr>
            <a:xfrm>
              <a:off x="2858500" y="2922375"/>
              <a:ext cx="500" cy="57250"/>
            </a:xfrm>
            <a:custGeom>
              <a:avLst/>
              <a:gdLst/>
              <a:ahLst/>
              <a:cxnLst/>
              <a:rect l="l" t="t" r="r" b="b"/>
              <a:pathLst>
                <a:path w="20" h="2290" extrusionOk="0">
                  <a:moveTo>
                    <a:pt x="20" y="1"/>
                  </a:moveTo>
                  <a:lnTo>
                    <a:pt x="1" y="19"/>
                  </a:lnTo>
                  <a:lnTo>
                    <a:pt x="1" y="2271"/>
                  </a:lnTo>
                  <a:lnTo>
                    <a:pt x="20" y="229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3" name="Google Shape;2233;p32"/>
            <p:cNvSpPr/>
            <p:nvPr/>
          </p:nvSpPr>
          <p:spPr>
            <a:xfrm>
              <a:off x="2858975" y="2921925"/>
              <a:ext cx="500" cy="58175"/>
            </a:xfrm>
            <a:custGeom>
              <a:avLst/>
              <a:gdLst/>
              <a:ahLst/>
              <a:cxnLst/>
              <a:rect l="l" t="t" r="r" b="b"/>
              <a:pathLst>
                <a:path w="20" h="2327" extrusionOk="0">
                  <a:moveTo>
                    <a:pt x="19" y="0"/>
                  </a:moveTo>
                  <a:lnTo>
                    <a:pt x="1" y="19"/>
                  </a:lnTo>
                  <a:lnTo>
                    <a:pt x="1" y="2308"/>
                  </a:lnTo>
                  <a:lnTo>
                    <a:pt x="19" y="2326"/>
                  </a:lnTo>
                  <a:lnTo>
                    <a:pt x="19" y="2308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4" name="Google Shape;2234;p32"/>
            <p:cNvSpPr/>
            <p:nvPr/>
          </p:nvSpPr>
          <p:spPr>
            <a:xfrm>
              <a:off x="2859450" y="2922375"/>
              <a:ext cx="475" cy="57250"/>
            </a:xfrm>
            <a:custGeom>
              <a:avLst/>
              <a:gdLst/>
              <a:ahLst/>
              <a:cxnLst/>
              <a:rect l="l" t="t" r="r" b="b"/>
              <a:pathLst>
                <a:path w="19" h="2290" extrusionOk="0">
                  <a:moveTo>
                    <a:pt x="0" y="1"/>
                  </a:moveTo>
                  <a:lnTo>
                    <a:pt x="0" y="2290"/>
                  </a:lnTo>
                  <a:lnTo>
                    <a:pt x="19" y="227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5" name="Google Shape;2235;p32"/>
            <p:cNvSpPr/>
            <p:nvPr/>
          </p:nvSpPr>
          <p:spPr>
            <a:xfrm>
              <a:off x="2859900" y="2922850"/>
              <a:ext cx="950" cy="56325"/>
            </a:xfrm>
            <a:custGeom>
              <a:avLst/>
              <a:gdLst/>
              <a:ahLst/>
              <a:cxnLst/>
              <a:rect l="l" t="t" r="r" b="b"/>
              <a:pathLst>
                <a:path w="38" h="2253" extrusionOk="0">
                  <a:moveTo>
                    <a:pt x="1" y="0"/>
                  </a:moveTo>
                  <a:lnTo>
                    <a:pt x="1" y="2252"/>
                  </a:lnTo>
                  <a:lnTo>
                    <a:pt x="38" y="2234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6" name="Google Shape;2236;p32"/>
            <p:cNvSpPr/>
            <p:nvPr/>
          </p:nvSpPr>
          <p:spPr>
            <a:xfrm>
              <a:off x="2860850" y="2923300"/>
              <a:ext cx="475" cy="55400"/>
            </a:xfrm>
            <a:custGeom>
              <a:avLst/>
              <a:gdLst/>
              <a:ahLst/>
              <a:cxnLst/>
              <a:rect l="l" t="t" r="r" b="b"/>
              <a:pathLst>
                <a:path w="19" h="2216" extrusionOk="0">
                  <a:moveTo>
                    <a:pt x="0" y="1"/>
                  </a:moveTo>
                  <a:lnTo>
                    <a:pt x="0" y="2216"/>
                  </a:lnTo>
                  <a:lnTo>
                    <a:pt x="19" y="2197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7" name="Google Shape;2237;p32"/>
            <p:cNvSpPr/>
            <p:nvPr/>
          </p:nvSpPr>
          <p:spPr>
            <a:xfrm>
              <a:off x="2861300" y="2923775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1"/>
                  </a:moveTo>
                  <a:lnTo>
                    <a:pt x="1" y="2178"/>
                  </a:lnTo>
                  <a:lnTo>
                    <a:pt x="19" y="215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8" name="Google Shape;2238;p32"/>
            <p:cNvSpPr/>
            <p:nvPr/>
          </p:nvSpPr>
          <p:spPr>
            <a:xfrm>
              <a:off x="2861775" y="2924250"/>
              <a:ext cx="475" cy="53525"/>
            </a:xfrm>
            <a:custGeom>
              <a:avLst/>
              <a:gdLst/>
              <a:ahLst/>
              <a:cxnLst/>
              <a:rect l="l" t="t" r="r" b="b"/>
              <a:pathLst>
                <a:path w="19" h="2141" extrusionOk="0">
                  <a:moveTo>
                    <a:pt x="0" y="0"/>
                  </a:moveTo>
                  <a:lnTo>
                    <a:pt x="0" y="2140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39" name="Google Shape;2239;p32"/>
            <p:cNvSpPr/>
            <p:nvPr/>
          </p:nvSpPr>
          <p:spPr>
            <a:xfrm>
              <a:off x="2862225" y="2924700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" y="1"/>
                  </a:moveTo>
                  <a:lnTo>
                    <a:pt x="1" y="2085"/>
                  </a:lnTo>
                  <a:lnTo>
                    <a:pt x="19" y="2067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0" name="Google Shape;2240;p32"/>
            <p:cNvSpPr/>
            <p:nvPr/>
          </p:nvSpPr>
          <p:spPr>
            <a:xfrm>
              <a:off x="2862700" y="2925625"/>
              <a:ext cx="950" cy="50750"/>
            </a:xfrm>
            <a:custGeom>
              <a:avLst/>
              <a:gdLst/>
              <a:ahLst/>
              <a:cxnLst/>
              <a:rect l="l" t="t" r="r" b="b"/>
              <a:pathLst>
                <a:path w="38" h="2030" extrusionOk="0">
                  <a:moveTo>
                    <a:pt x="0" y="1"/>
                  </a:moveTo>
                  <a:lnTo>
                    <a:pt x="0" y="2030"/>
                  </a:lnTo>
                  <a:lnTo>
                    <a:pt x="38" y="2011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1" name="Google Shape;2241;p32"/>
            <p:cNvSpPr/>
            <p:nvPr/>
          </p:nvSpPr>
          <p:spPr>
            <a:xfrm>
              <a:off x="2863625" y="2926100"/>
              <a:ext cx="500" cy="49800"/>
            </a:xfrm>
            <a:custGeom>
              <a:avLst/>
              <a:gdLst/>
              <a:ahLst/>
              <a:cxnLst/>
              <a:rect l="l" t="t" r="r" b="b"/>
              <a:pathLst>
                <a:path w="20" h="1992" extrusionOk="0">
                  <a:moveTo>
                    <a:pt x="1" y="1"/>
                  </a:moveTo>
                  <a:lnTo>
                    <a:pt x="1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2" name="Google Shape;2242;p32"/>
            <p:cNvSpPr/>
            <p:nvPr/>
          </p:nvSpPr>
          <p:spPr>
            <a:xfrm>
              <a:off x="2864100" y="2926575"/>
              <a:ext cx="475" cy="48875"/>
            </a:xfrm>
            <a:custGeom>
              <a:avLst/>
              <a:gdLst/>
              <a:ahLst/>
              <a:cxnLst/>
              <a:rect l="l" t="t" r="r" b="b"/>
              <a:pathLst>
                <a:path w="19" h="1955" extrusionOk="0">
                  <a:moveTo>
                    <a:pt x="0" y="0"/>
                  </a:moveTo>
                  <a:lnTo>
                    <a:pt x="0" y="1954"/>
                  </a:lnTo>
                  <a:lnTo>
                    <a:pt x="19" y="193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3" name="Google Shape;2243;p32"/>
            <p:cNvSpPr/>
            <p:nvPr/>
          </p:nvSpPr>
          <p:spPr>
            <a:xfrm>
              <a:off x="2864550" y="2927025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" y="1"/>
                  </a:moveTo>
                  <a:lnTo>
                    <a:pt x="1" y="1918"/>
                  </a:lnTo>
                  <a:lnTo>
                    <a:pt x="19" y="189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4" name="Google Shape;2244;p32"/>
            <p:cNvSpPr/>
            <p:nvPr/>
          </p:nvSpPr>
          <p:spPr>
            <a:xfrm>
              <a:off x="28650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5" name="Google Shape;2245;p32"/>
            <p:cNvSpPr/>
            <p:nvPr/>
          </p:nvSpPr>
          <p:spPr>
            <a:xfrm>
              <a:off x="2865500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19" y="1805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6" name="Google Shape;2246;p32"/>
            <p:cNvSpPr/>
            <p:nvPr/>
          </p:nvSpPr>
          <p:spPr>
            <a:xfrm>
              <a:off x="2865950" y="2928900"/>
              <a:ext cx="950" cy="44225"/>
            </a:xfrm>
            <a:custGeom>
              <a:avLst/>
              <a:gdLst/>
              <a:ahLst/>
              <a:cxnLst/>
              <a:rect l="l" t="t" r="r" b="b"/>
              <a:pathLst>
                <a:path w="38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38" y="1750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7" name="Google Shape;2247;p32"/>
            <p:cNvSpPr/>
            <p:nvPr/>
          </p:nvSpPr>
          <p:spPr>
            <a:xfrm>
              <a:off x="286687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20" y="171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8" name="Google Shape;2248;p32"/>
            <p:cNvSpPr/>
            <p:nvPr/>
          </p:nvSpPr>
          <p:spPr>
            <a:xfrm>
              <a:off x="2867350" y="2929825"/>
              <a:ext cx="500" cy="42375"/>
            </a:xfrm>
            <a:custGeom>
              <a:avLst/>
              <a:gdLst/>
              <a:ahLst/>
              <a:cxnLst/>
              <a:rect l="l" t="t" r="r" b="b"/>
              <a:pathLst>
                <a:path w="20" h="1695" extrusionOk="0">
                  <a:moveTo>
                    <a:pt x="1" y="0"/>
                  </a:moveTo>
                  <a:lnTo>
                    <a:pt x="1" y="1694"/>
                  </a:lnTo>
                  <a:lnTo>
                    <a:pt x="19" y="167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49" name="Google Shape;2249;p32"/>
            <p:cNvSpPr/>
            <p:nvPr/>
          </p:nvSpPr>
          <p:spPr>
            <a:xfrm>
              <a:off x="2867825" y="2930300"/>
              <a:ext cx="475" cy="41425"/>
            </a:xfrm>
            <a:custGeom>
              <a:avLst/>
              <a:gdLst/>
              <a:ahLst/>
              <a:cxnLst/>
              <a:rect l="l" t="t" r="r" b="b"/>
              <a:pathLst>
                <a:path w="19" h="1657" extrusionOk="0">
                  <a:moveTo>
                    <a:pt x="0" y="0"/>
                  </a:moveTo>
                  <a:lnTo>
                    <a:pt x="0" y="1656"/>
                  </a:lnTo>
                  <a:lnTo>
                    <a:pt x="19" y="163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0" name="Google Shape;2250;p32"/>
            <p:cNvSpPr/>
            <p:nvPr/>
          </p:nvSpPr>
          <p:spPr>
            <a:xfrm>
              <a:off x="2868275" y="2930750"/>
              <a:ext cx="500" cy="40500"/>
            </a:xfrm>
            <a:custGeom>
              <a:avLst/>
              <a:gdLst/>
              <a:ahLst/>
              <a:cxnLst/>
              <a:rect l="l" t="t" r="r" b="b"/>
              <a:pathLst>
                <a:path w="20" h="1620" extrusionOk="0">
                  <a:moveTo>
                    <a:pt x="1" y="1"/>
                  </a:moveTo>
                  <a:lnTo>
                    <a:pt x="1" y="1620"/>
                  </a:lnTo>
                  <a:lnTo>
                    <a:pt x="19" y="158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1" name="Google Shape;2251;p32"/>
            <p:cNvSpPr/>
            <p:nvPr/>
          </p:nvSpPr>
          <p:spPr>
            <a:xfrm>
              <a:off x="2868750" y="2931225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0" y="0"/>
                  </a:moveTo>
                  <a:lnTo>
                    <a:pt x="0" y="1564"/>
                  </a:lnTo>
                  <a:lnTo>
                    <a:pt x="19" y="1545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2" name="Google Shape;2252;p32"/>
            <p:cNvSpPr/>
            <p:nvPr/>
          </p:nvSpPr>
          <p:spPr>
            <a:xfrm>
              <a:off x="2869200" y="2932150"/>
              <a:ext cx="975" cy="37700"/>
            </a:xfrm>
            <a:custGeom>
              <a:avLst/>
              <a:gdLst/>
              <a:ahLst/>
              <a:cxnLst/>
              <a:rect l="l" t="t" r="r" b="b"/>
              <a:pathLst>
                <a:path w="39" h="1508" extrusionOk="0">
                  <a:moveTo>
                    <a:pt x="1" y="1"/>
                  </a:moveTo>
                  <a:lnTo>
                    <a:pt x="1" y="1508"/>
                  </a:lnTo>
                  <a:lnTo>
                    <a:pt x="38" y="1489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3" name="Google Shape;2253;p32"/>
            <p:cNvSpPr/>
            <p:nvPr/>
          </p:nvSpPr>
          <p:spPr>
            <a:xfrm>
              <a:off x="2870150" y="2932625"/>
              <a:ext cx="475" cy="36775"/>
            </a:xfrm>
            <a:custGeom>
              <a:avLst/>
              <a:gdLst/>
              <a:ahLst/>
              <a:cxnLst/>
              <a:rect l="l" t="t" r="r" b="b"/>
              <a:pathLst>
                <a:path w="19" h="1471" extrusionOk="0">
                  <a:moveTo>
                    <a:pt x="0" y="0"/>
                  </a:moveTo>
                  <a:lnTo>
                    <a:pt x="0" y="1470"/>
                  </a:lnTo>
                  <a:lnTo>
                    <a:pt x="19" y="145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4" name="Google Shape;2254;p32"/>
            <p:cNvSpPr/>
            <p:nvPr/>
          </p:nvSpPr>
          <p:spPr>
            <a:xfrm>
              <a:off x="28706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19" y="141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5" name="Google Shape;2255;p32"/>
            <p:cNvSpPr/>
            <p:nvPr/>
          </p:nvSpPr>
          <p:spPr>
            <a:xfrm>
              <a:off x="2871075" y="2933550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0" y="0"/>
                  </a:moveTo>
                  <a:lnTo>
                    <a:pt x="0" y="1396"/>
                  </a:lnTo>
                  <a:lnTo>
                    <a:pt x="19" y="137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6" name="Google Shape;2256;p32"/>
            <p:cNvSpPr/>
            <p:nvPr/>
          </p:nvSpPr>
          <p:spPr>
            <a:xfrm>
              <a:off x="2871550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0" y="1"/>
                  </a:moveTo>
                  <a:lnTo>
                    <a:pt x="0" y="1360"/>
                  </a:lnTo>
                  <a:lnTo>
                    <a:pt x="19" y="1322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7" name="Google Shape;2257;p32"/>
            <p:cNvSpPr/>
            <p:nvPr/>
          </p:nvSpPr>
          <p:spPr>
            <a:xfrm>
              <a:off x="287200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1"/>
                  </a:moveTo>
                  <a:lnTo>
                    <a:pt x="1" y="1303"/>
                  </a:lnTo>
                  <a:lnTo>
                    <a:pt x="19" y="1285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8" name="Google Shape;2258;p32"/>
            <p:cNvSpPr/>
            <p:nvPr/>
          </p:nvSpPr>
          <p:spPr>
            <a:xfrm>
              <a:off x="2872475" y="2935400"/>
              <a:ext cx="950" cy="31200"/>
            </a:xfrm>
            <a:custGeom>
              <a:avLst/>
              <a:gdLst/>
              <a:ahLst/>
              <a:cxnLst/>
              <a:rect l="l" t="t" r="r" b="b"/>
              <a:pathLst>
                <a:path w="38" h="1248" extrusionOk="0">
                  <a:moveTo>
                    <a:pt x="0" y="1"/>
                  </a:moveTo>
                  <a:lnTo>
                    <a:pt x="0" y="1248"/>
                  </a:lnTo>
                  <a:lnTo>
                    <a:pt x="37" y="1229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59" name="Google Shape;2259;p32"/>
            <p:cNvSpPr/>
            <p:nvPr/>
          </p:nvSpPr>
          <p:spPr>
            <a:xfrm>
              <a:off x="2873400" y="2935875"/>
              <a:ext cx="500" cy="30275"/>
            </a:xfrm>
            <a:custGeom>
              <a:avLst/>
              <a:gdLst/>
              <a:ahLst/>
              <a:cxnLst/>
              <a:rect l="l" t="t" r="r" b="b"/>
              <a:pathLst>
                <a:path w="20" h="1211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0" name="Google Shape;2260;p32"/>
            <p:cNvSpPr/>
            <p:nvPr/>
          </p:nvSpPr>
          <p:spPr>
            <a:xfrm>
              <a:off x="2873875" y="2936350"/>
              <a:ext cx="475" cy="29325"/>
            </a:xfrm>
            <a:custGeom>
              <a:avLst/>
              <a:gdLst/>
              <a:ahLst/>
              <a:cxnLst/>
              <a:rect l="l" t="t" r="r" b="b"/>
              <a:pathLst>
                <a:path w="19" h="1173" extrusionOk="0">
                  <a:moveTo>
                    <a:pt x="0" y="0"/>
                  </a:moveTo>
                  <a:lnTo>
                    <a:pt x="0" y="1173"/>
                  </a:lnTo>
                  <a:lnTo>
                    <a:pt x="19" y="115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1" name="Google Shape;2261;p32"/>
            <p:cNvSpPr/>
            <p:nvPr/>
          </p:nvSpPr>
          <p:spPr>
            <a:xfrm>
              <a:off x="2874325" y="2936800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" y="1"/>
                  </a:moveTo>
                  <a:lnTo>
                    <a:pt x="1" y="1136"/>
                  </a:lnTo>
                  <a:lnTo>
                    <a:pt x="19" y="1117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2" name="Google Shape;2262;p32"/>
            <p:cNvSpPr/>
            <p:nvPr/>
          </p:nvSpPr>
          <p:spPr>
            <a:xfrm>
              <a:off x="2874800" y="2937275"/>
              <a:ext cx="475" cy="27475"/>
            </a:xfrm>
            <a:custGeom>
              <a:avLst/>
              <a:gdLst/>
              <a:ahLst/>
              <a:cxnLst/>
              <a:rect l="l" t="t" r="r" b="b"/>
              <a:pathLst>
                <a:path w="19" h="1099" extrusionOk="0">
                  <a:moveTo>
                    <a:pt x="0" y="0"/>
                  </a:moveTo>
                  <a:lnTo>
                    <a:pt x="0" y="1098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3" name="Google Shape;2263;p32"/>
            <p:cNvSpPr/>
            <p:nvPr/>
          </p:nvSpPr>
          <p:spPr>
            <a:xfrm>
              <a:off x="2875250" y="2937725"/>
              <a:ext cx="500" cy="26100"/>
            </a:xfrm>
            <a:custGeom>
              <a:avLst/>
              <a:gdLst/>
              <a:ahLst/>
              <a:cxnLst/>
              <a:rect l="l" t="t" r="r" b="b"/>
              <a:pathLst>
                <a:path w="20" h="1044" extrusionOk="0">
                  <a:moveTo>
                    <a:pt x="1" y="1"/>
                  </a:moveTo>
                  <a:lnTo>
                    <a:pt x="1" y="1043"/>
                  </a:lnTo>
                  <a:lnTo>
                    <a:pt x="20" y="1024"/>
                  </a:lnTo>
                  <a:lnTo>
                    <a:pt x="20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4" name="Google Shape;2264;p32"/>
            <p:cNvSpPr/>
            <p:nvPr/>
          </p:nvSpPr>
          <p:spPr>
            <a:xfrm>
              <a:off x="2875725" y="2938675"/>
              <a:ext cx="950" cy="24675"/>
            </a:xfrm>
            <a:custGeom>
              <a:avLst/>
              <a:gdLst/>
              <a:ahLst/>
              <a:cxnLst/>
              <a:rect l="l" t="t" r="r" b="b"/>
              <a:pathLst>
                <a:path w="38" h="987" extrusionOk="0">
                  <a:moveTo>
                    <a:pt x="1" y="0"/>
                  </a:moveTo>
                  <a:lnTo>
                    <a:pt x="1" y="986"/>
                  </a:lnTo>
                  <a:lnTo>
                    <a:pt x="38" y="96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5" name="Google Shape;2265;p32"/>
            <p:cNvSpPr/>
            <p:nvPr/>
          </p:nvSpPr>
          <p:spPr>
            <a:xfrm>
              <a:off x="28766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1" y="1"/>
                  </a:moveTo>
                  <a:lnTo>
                    <a:pt x="1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6" name="Google Shape;2266;p32"/>
            <p:cNvSpPr/>
            <p:nvPr/>
          </p:nvSpPr>
          <p:spPr>
            <a:xfrm>
              <a:off x="2877125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0" y="0"/>
                  </a:moveTo>
                  <a:lnTo>
                    <a:pt x="0" y="912"/>
                  </a:lnTo>
                  <a:lnTo>
                    <a:pt x="19" y="89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7" name="Google Shape;2267;p32"/>
            <p:cNvSpPr/>
            <p:nvPr/>
          </p:nvSpPr>
          <p:spPr>
            <a:xfrm>
              <a:off x="2877575" y="2940050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" y="1"/>
                  </a:moveTo>
                  <a:lnTo>
                    <a:pt x="1" y="876"/>
                  </a:lnTo>
                  <a:lnTo>
                    <a:pt x="20" y="857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8" name="Google Shape;2268;p32"/>
            <p:cNvSpPr/>
            <p:nvPr/>
          </p:nvSpPr>
          <p:spPr>
            <a:xfrm>
              <a:off x="287805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" y="1"/>
                  </a:moveTo>
                  <a:lnTo>
                    <a:pt x="1" y="838"/>
                  </a:lnTo>
                  <a:lnTo>
                    <a:pt x="19" y="80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69" name="Google Shape;2269;p32"/>
            <p:cNvSpPr/>
            <p:nvPr/>
          </p:nvSpPr>
          <p:spPr>
            <a:xfrm>
              <a:off x="2878525" y="2941000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0" y="0"/>
                  </a:moveTo>
                  <a:lnTo>
                    <a:pt x="0" y="782"/>
                  </a:lnTo>
                  <a:lnTo>
                    <a:pt x="19" y="763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0" name="Google Shape;2270;p32"/>
            <p:cNvSpPr/>
            <p:nvPr/>
          </p:nvSpPr>
          <p:spPr>
            <a:xfrm>
              <a:off x="2878975" y="2941925"/>
              <a:ext cx="975" cy="18175"/>
            </a:xfrm>
            <a:custGeom>
              <a:avLst/>
              <a:gdLst/>
              <a:ahLst/>
              <a:cxnLst/>
              <a:rect l="l" t="t" r="r" b="b"/>
              <a:pathLst>
                <a:path w="39" h="727" extrusionOk="0">
                  <a:moveTo>
                    <a:pt x="1" y="0"/>
                  </a:moveTo>
                  <a:lnTo>
                    <a:pt x="1" y="726"/>
                  </a:lnTo>
                  <a:lnTo>
                    <a:pt x="38" y="70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1" name="Google Shape;2271;p32"/>
            <p:cNvSpPr/>
            <p:nvPr/>
          </p:nvSpPr>
          <p:spPr>
            <a:xfrm>
              <a:off x="2879925" y="2942375"/>
              <a:ext cx="475" cy="17250"/>
            </a:xfrm>
            <a:custGeom>
              <a:avLst/>
              <a:gdLst/>
              <a:ahLst/>
              <a:cxnLst/>
              <a:rect l="l" t="t" r="r" b="b"/>
              <a:pathLst>
                <a:path w="19" h="690" extrusionOk="0">
                  <a:moveTo>
                    <a:pt x="0" y="1"/>
                  </a:moveTo>
                  <a:lnTo>
                    <a:pt x="0" y="690"/>
                  </a:lnTo>
                  <a:lnTo>
                    <a:pt x="19" y="671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2" name="Google Shape;2272;p32"/>
            <p:cNvSpPr/>
            <p:nvPr/>
          </p:nvSpPr>
          <p:spPr>
            <a:xfrm>
              <a:off x="2880375" y="2942850"/>
              <a:ext cx="500" cy="16300"/>
            </a:xfrm>
            <a:custGeom>
              <a:avLst/>
              <a:gdLst/>
              <a:ahLst/>
              <a:cxnLst/>
              <a:rect l="l" t="t" r="r" b="b"/>
              <a:pathLst>
                <a:path w="20" h="652" extrusionOk="0">
                  <a:moveTo>
                    <a:pt x="1" y="1"/>
                  </a:moveTo>
                  <a:lnTo>
                    <a:pt x="1" y="652"/>
                  </a:lnTo>
                  <a:lnTo>
                    <a:pt x="19" y="63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3" name="Google Shape;2273;p32"/>
            <p:cNvSpPr/>
            <p:nvPr/>
          </p:nvSpPr>
          <p:spPr>
            <a:xfrm>
              <a:off x="2880850" y="2943325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0" y="0"/>
                  </a:moveTo>
                  <a:lnTo>
                    <a:pt x="0" y="614"/>
                  </a:lnTo>
                  <a:lnTo>
                    <a:pt x="19" y="59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4" name="Google Shape;2274;p32"/>
            <p:cNvSpPr/>
            <p:nvPr/>
          </p:nvSpPr>
          <p:spPr>
            <a:xfrm>
              <a:off x="2881300" y="2943775"/>
              <a:ext cx="500" cy="14450"/>
            </a:xfrm>
            <a:custGeom>
              <a:avLst/>
              <a:gdLst/>
              <a:ahLst/>
              <a:cxnLst/>
              <a:rect l="l" t="t" r="r" b="b"/>
              <a:pathLst>
                <a:path w="20" h="578" extrusionOk="0">
                  <a:moveTo>
                    <a:pt x="1" y="1"/>
                  </a:moveTo>
                  <a:lnTo>
                    <a:pt x="1" y="578"/>
                  </a:lnTo>
                  <a:lnTo>
                    <a:pt x="19" y="54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5" name="Google Shape;2275;p32"/>
            <p:cNvSpPr/>
            <p:nvPr/>
          </p:nvSpPr>
          <p:spPr>
            <a:xfrm>
              <a:off x="28817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0" y="0"/>
                  </a:moveTo>
                  <a:lnTo>
                    <a:pt x="0" y="522"/>
                  </a:lnTo>
                  <a:lnTo>
                    <a:pt x="19" y="503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6" name="Google Shape;2276;p32"/>
            <p:cNvSpPr/>
            <p:nvPr/>
          </p:nvSpPr>
          <p:spPr>
            <a:xfrm>
              <a:off x="2882250" y="2945175"/>
              <a:ext cx="950" cy="11650"/>
            </a:xfrm>
            <a:custGeom>
              <a:avLst/>
              <a:gdLst/>
              <a:ahLst/>
              <a:cxnLst/>
              <a:rect l="l" t="t" r="r" b="b"/>
              <a:pathLst>
                <a:path w="38" h="466" extrusionOk="0">
                  <a:moveTo>
                    <a:pt x="0" y="1"/>
                  </a:moveTo>
                  <a:lnTo>
                    <a:pt x="0" y="466"/>
                  </a:lnTo>
                  <a:lnTo>
                    <a:pt x="37" y="447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7" name="Google Shape;2277;p32"/>
            <p:cNvSpPr/>
            <p:nvPr/>
          </p:nvSpPr>
          <p:spPr>
            <a:xfrm>
              <a:off x="2883175" y="2945650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8" name="Google Shape;2278;p32"/>
            <p:cNvSpPr/>
            <p:nvPr/>
          </p:nvSpPr>
          <p:spPr>
            <a:xfrm>
              <a:off x="288362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" y="1"/>
                  </a:moveTo>
                  <a:lnTo>
                    <a:pt x="1" y="392"/>
                  </a:lnTo>
                  <a:lnTo>
                    <a:pt x="20" y="37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79" name="Google Shape;2279;p32"/>
            <p:cNvSpPr/>
            <p:nvPr/>
          </p:nvSpPr>
          <p:spPr>
            <a:xfrm>
              <a:off x="2884100" y="2946575"/>
              <a:ext cx="500" cy="8875"/>
            </a:xfrm>
            <a:custGeom>
              <a:avLst/>
              <a:gdLst/>
              <a:ahLst/>
              <a:cxnLst/>
              <a:rect l="l" t="t" r="r" b="b"/>
              <a:pathLst>
                <a:path w="20" h="355" extrusionOk="0">
                  <a:moveTo>
                    <a:pt x="1" y="0"/>
                  </a:moveTo>
                  <a:lnTo>
                    <a:pt x="1" y="354"/>
                  </a:lnTo>
                  <a:lnTo>
                    <a:pt x="19" y="33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0" name="Google Shape;2280;p32"/>
            <p:cNvSpPr/>
            <p:nvPr/>
          </p:nvSpPr>
          <p:spPr>
            <a:xfrm>
              <a:off x="2884575" y="2947050"/>
              <a:ext cx="475" cy="7925"/>
            </a:xfrm>
            <a:custGeom>
              <a:avLst/>
              <a:gdLst/>
              <a:ahLst/>
              <a:cxnLst/>
              <a:rect l="l" t="t" r="r" b="b"/>
              <a:pathLst>
                <a:path w="19" h="317" extrusionOk="0">
                  <a:moveTo>
                    <a:pt x="0" y="0"/>
                  </a:moveTo>
                  <a:lnTo>
                    <a:pt x="0" y="316"/>
                  </a:lnTo>
                  <a:lnTo>
                    <a:pt x="19" y="27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1" name="Google Shape;2281;p32"/>
            <p:cNvSpPr/>
            <p:nvPr/>
          </p:nvSpPr>
          <p:spPr>
            <a:xfrm>
              <a:off x="2885025" y="2947500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" y="1"/>
                  </a:moveTo>
                  <a:lnTo>
                    <a:pt x="1" y="261"/>
                  </a:lnTo>
                  <a:lnTo>
                    <a:pt x="19" y="243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2" name="Google Shape;2282;p32"/>
            <p:cNvSpPr/>
            <p:nvPr/>
          </p:nvSpPr>
          <p:spPr>
            <a:xfrm>
              <a:off x="2885500" y="2948425"/>
              <a:ext cx="950" cy="5150"/>
            </a:xfrm>
            <a:custGeom>
              <a:avLst/>
              <a:gdLst/>
              <a:ahLst/>
              <a:cxnLst/>
              <a:rect l="l" t="t" r="r" b="b"/>
              <a:pathLst>
                <a:path w="38" h="206" extrusionOk="0">
                  <a:moveTo>
                    <a:pt x="0" y="1"/>
                  </a:moveTo>
                  <a:lnTo>
                    <a:pt x="0" y="206"/>
                  </a:lnTo>
                  <a:lnTo>
                    <a:pt x="38" y="187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3" name="Google Shape;2283;p32"/>
            <p:cNvSpPr/>
            <p:nvPr/>
          </p:nvSpPr>
          <p:spPr>
            <a:xfrm>
              <a:off x="2886425" y="2948900"/>
              <a:ext cx="500" cy="4225"/>
            </a:xfrm>
            <a:custGeom>
              <a:avLst/>
              <a:gdLst/>
              <a:ahLst/>
              <a:cxnLst/>
              <a:rect l="l" t="t" r="r" b="b"/>
              <a:pathLst>
                <a:path w="20" h="169" extrusionOk="0">
                  <a:moveTo>
                    <a:pt x="1" y="1"/>
                  </a:moveTo>
                  <a:lnTo>
                    <a:pt x="1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4" name="Google Shape;2284;p32"/>
            <p:cNvSpPr/>
            <p:nvPr/>
          </p:nvSpPr>
          <p:spPr>
            <a:xfrm>
              <a:off x="2886900" y="2949375"/>
              <a:ext cx="475" cy="3275"/>
            </a:xfrm>
            <a:custGeom>
              <a:avLst/>
              <a:gdLst/>
              <a:ahLst/>
              <a:cxnLst/>
              <a:rect l="l" t="t" r="r" b="b"/>
              <a:pathLst>
                <a:path w="19" h="131" extrusionOk="0">
                  <a:moveTo>
                    <a:pt x="0" y="0"/>
                  </a:moveTo>
                  <a:lnTo>
                    <a:pt x="0" y="130"/>
                  </a:lnTo>
                  <a:lnTo>
                    <a:pt x="19" y="11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5" name="Google Shape;2285;p32"/>
            <p:cNvSpPr/>
            <p:nvPr/>
          </p:nvSpPr>
          <p:spPr>
            <a:xfrm>
              <a:off x="2887350" y="2949825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" y="1"/>
                  </a:moveTo>
                  <a:lnTo>
                    <a:pt x="1" y="94"/>
                  </a:lnTo>
                  <a:lnTo>
                    <a:pt x="19" y="7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6" name="Google Shape;2286;p32"/>
            <p:cNvSpPr/>
            <p:nvPr/>
          </p:nvSpPr>
          <p:spPr>
            <a:xfrm>
              <a:off x="28878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0" y="0"/>
                  </a:moveTo>
                  <a:lnTo>
                    <a:pt x="0" y="5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287" name="Google Shape;2287;p32"/>
          <p:cNvGrpSpPr/>
          <p:nvPr/>
        </p:nvGrpSpPr>
        <p:grpSpPr>
          <a:xfrm>
            <a:off x="-862598" y="-118089"/>
            <a:ext cx="4671196" cy="3478137"/>
            <a:chOff x="-3455674" y="-271717"/>
            <a:chExt cx="3503397" cy="2608603"/>
          </a:xfrm>
        </p:grpSpPr>
        <p:sp>
          <p:nvSpPr>
            <p:cNvPr id="2288" name="Google Shape;2288;p32"/>
            <p:cNvSpPr/>
            <p:nvPr/>
          </p:nvSpPr>
          <p:spPr>
            <a:xfrm>
              <a:off x="-2992764" y="-220643"/>
              <a:ext cx="2500216" cy="2498719"/>
            </a:xfrm>
            <a:custGeom>
              <a:avLst/>
              <a:gdLst/>
              <a:ahLst/>
              <a:cxnLst/>
              <a:rect l="l" t="t" r="r" b="b"/>
              <a:pathLst>
                <a:path w="30057" h="30039" extrusionOk="0">
                  <a:moveTo>
                    <a:pt x="447" y="15020"/>
                  </a:moveTo>
                  <a:lnTo>
                    <a:pt x="15019" y="29611"/>
                  </a:lnTo>
                  <a:lnTo>
                    <a:pt x="29610" y="15020"/>
                  </a:lnTo>
                  <a:lnTo>
                    <a:pt x="15019" y="429"/>
                  </a:lnTo>
                  <a:close/>
                  <a:moveTo>
                    <a:pt x="15019" y="30039"/>
                  </a:moveTo>
                  <a:lnTo>
                    <a:pt x="0" y="15020"/>
                  </a:lnTo>
                  <a:lnTo>
                    <a:pt x="15019" y="1"/>
                  </a:lnTo>
                  <a:lnTo>
                    <a:pt x="30057" y="1502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89" name="Google Shape;2289;p32"/>
            <p:cNvSpPr/>
            <p:nvPr/>
          </p:nvSpPr>
          <p:spPr>
            <a:xfrm>
              <a:off x="-2919979" y="-220643"/>
              <a:ext cx="2500216" cy="2498719"/>
            </a:xfrm>
            <a:custGeom>
              <a:avLst/>
              <a:gdLst/>
              <a:ahLst/>
              <a:cxnLst/>
              <a:rect l="l" t="t" r="r" b="b"/>
              <a:pathLst>
                <a:path w="30057" h="30039" extrusionOk="0">
                  <a:moveTo>
                    <a:pt x="447" y="15020"/>
                  </a:moveTo>
                  <a:lnTo>
                    <a:pt x="15019" y="29611"/>
                  </a:lnTo>
                  <a:lnTo>
                    <a:pt x="29610" y="15020"/>
                  </a:lnTo>
                  <a:lnTo>
                    <a:pt x="15019" y="429"/>
                  </a:lnTo>
                  <a:close/>
                  <a:moveTo>
                    <a:pt x="15019" y="30039"/>
                  </a:moveTo>
                  <a:lnTo>
                    <a:pt x="0" y="15020"/>
                  </a:lnTo>
                  <a:lnTo>
                    <a:pt x="15019" y="1"/>
                  </a:lnTo>
                  <a:lnTo>
                    <a:pt x="30057" y="1502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0" name="Google Shape;2290;p32"/>
            <p:cNvSpPr/>
            <p:nvPr/>
          </p:nvSpPr>
          <p:spPr>
            <a:xfrm>
              <a:off x="-2847277" y="-220643"/>
              <a:ext cx="2500300" cy="2498719"/>
            </a:xfrm>
            <a:custGeom>
              <a:avLst/>
              <a:gdLst/>
              <a:ahLst/>
              <a:cxnLst/>
              <a:rect l="l" t="t" r="r" b="b"/>
              <a:pathLst>
                <a:path w="30058" h="30039" extrusionOk="0">
                  <a:moveTo>
                    <a:pt x="447" y="15020"/>
                  </a:moveTo>
                  <a:lnTo>
                    <a:pt x="15020" y="29611"/>
                  </a:lnTo>
                  <a:lnTo>
                    <a:pt x="29611" y="15020"/>
                  </a:lnTo>
                  <a:lnTo>
                    <a:pt x="15020" y="429"/>
                  </a:lnTo>
                  <a:close/>
                  <a:moveTo>
                    <a:pt x="15020" y="30039"/>
                  </a:moveTo>
                  <a:lnTo>
                    <a:pt x="1" y="15020"/>
                  </a:lnTo>
                  <a:lnTo>
                    <a:pt x="15020" y="1"/>
                  </a:lnTo>
                  <a:lnTo>
                    <a:pt x="30057" y="1502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1" name="Google Shape;2291;p32"/>
            <p:cNvSpPr/>
            <p:nvPr/>
          </p:nvSpPr>
          <p:spPr>
            <a:xfrm>
              <a:off x="-2774493" y="-220643"/>
              <a:ext cx="2500216" cy="2498719"/>
            </a:xfrm>
            <a:custGeom>
              <a:avLst/>
              <a:gdLst/>
              <a:ahLst/>
              <a:cxnLst/>
              <a:rect l="l" t="t" r="r" b="b"/>
              <a:pathLst>
                <a:path w="30057" h="30039" extrusionOk="0">
                  <a:moveTo>
                    <a:pt x="447" y="15020"/>
                  </a:moveTo>
                  <a:lnTo>
                    <a:pt x="15019" y="29611"/>
                  </a:lnTo>
                  <a:lnTo>
                    <a:pt x="29610" y="15020"/>
                  </a:lnTo>
                  <a:lnTo>
                    <a:pt x="15019" y="429"/>
                  </a:lnTo>
                  <a:close/>
                  <a:moveTo>
                    <a:pt x="15019" y="30039"/>
                  </a:moveTo>
                  <a:lnTo>
                    <a:pt x="1" y="15020"/>
                  </a:lnTo>
                  <a:lnTo>
                    <a:pt x="15019" y="1"/>
                  </a:lnTo>
                  <a:lnTo>
                    <a:pt x="30057" y="1502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2" name="Google Shape;2292;p32"/>
            <p:cNvSpPr/>
            <p:nvPr/>
          </p:nvSpPr>
          <p:spPr>
            <a:xfrm>
              <a:off x="-2560880" y="-271717"/>
              <a:ext cx="2608603" cy="2608603"/>
            </a:xfrm>
            <a:custGeom>
              <a:avLst/>
              <a:gdLst/>
              <a:ahLst/>
              <a:cxnLst/>
              <a:rect l="l" t="t" r="r" b="b"/>
              <a:pathLst>
                <a:path w="31360" h="31360" extrusionOk="0">
                  <a:moveTo>
                    <a:pt x="1769" y="15690"/>
                  </a:moveTo>
                  <a:lnTo>
                    <a:pt x="15690" y="29610"/>
                  </a:lnTo>
                  <a:lnTo>
                    <a:pt x="29611" y="15690"/>
                  </a:lnTo>
                  <a:lnTo>
                    <a:pt x="15690" y="1769"/>
                  </a:lnTo>
                  <a:close/>
                  <a:moveTo>
                    <a:pt x="15690" y="31360"/>
                  </a:moveTo>
                  <a:lnTo>
                    <a:pt x="1" y="15690"/>
                  </a:lnTo>
                  <a:lnTo>
                    <a:pt x="15690" y="1"/>
                  </a:lnTo>
                  <a:lnTo>
                    <a:pt x="31360" y="1569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3" name="Google Shape;2293;p32"/>
            <p:cNvSpPr/>
            <p:nvPr/>
          </p:nvSpPr>
          <p:spPr>
            <a:xfrm>
              <a:off x="-3437041" y="643208"/>
              <a:ext cx="1202902" cy="1202985"/>
            </a:xfrm>
            <a:custGeom>
              <a:avLst/>
              <a:gdLst/>
              <a:ahLst/>
              <a:cxnLst/>
              <a:rect l="l" t="t" r="r" b="b"/>
              <a:pathLst>
                <a:path w="14461" h="14462" extrusionOk="0">
                  <a:moveTo>
                    <a:pt x="14461" y="7222"/>
                  </a:moveTo>
                  <a:lnTo>
                    <a:pt x="7221" y="14461"/>
                  </a:lnTo>
                  <a:lnTo>
                    <a:pt x="0" y="7222"/>
                  </a:lnTo>
                  <a:lnTo>
                    <a:pt x="722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4" name="Google Shape;2294;p32"/>
            <p:cNvSpPr/>
            <p:nvPr/>
          </p:nvSpPr>
          <p:spPr>
            <a:xfrm>
              <a:off x="-3455674" y="624658"/>
              <a:ext cx="1240168" cy="1240085"/>
            </a:xfrm>
            <a:custGeom>
              <a:avLst/>
              <a:gdLst/>
              <a:ahLst/>
              <a:cxnLst/>
              <a:rect l="l" t="t" r="r" b="b"/>
              <a:pathLst>
                <a:path w="14909" h="14908" extrusionOk="0">
                  <a:moveTo>
                    <a:pt x="429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8"/>
                  </a:lnTo>
                  <a:close/>
                  <a:moveTo>
                    <a:pt x="7445" y="14908"/>
                  </a:moveTo>
                  <a:lnTo>
                    <a:pt x="1" y="7445"/>
                  </a:lnTo>
                  <a:lnTo>
                    <a:pt x="7445" y="0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295" name="Google Shape;2295;p32"/>
            <p:cNvSpPr/>
            <p:nvPr/>
          </p:nvSpPr>
          <p:spPr>
            <a:xfrm>
              <a:off x="-3229667" y="850665"/>
              <a:ext cx="788071" cy="7880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3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4" y="472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296" name="Google Shape;2296;p3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356105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3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299" name="Google Shape;2299;p33"/>
          <p:cNvGrpSpPr/>
          <p:nvPr/>
        </p:nvGrpSpPr>
        <p:grpSpPr>
          <a:xfrm>
            <a:off x="-2069586" y="2050279"/>
            <a:ext cx="6372479" cy="5201336"/>
            <a:chOff x="2556818" y="232872"/>
            <a:chExt cx="6486643" cy="5294519"/>
          </a:xfrm>
        </p:grpSpPr>
        <p:sp>
          <p:nvSpPr>
            <p:cNvPr id="2300" name="Google Shape;2300;p33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1" name="Google Shape;2301;p33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2" name="Google Shape;2302;p33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3" name="Google Shape;2303;p33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4" name="Google Shape;2304;p33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5" name="Google Shape;2305;p33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6" name="Google Shape;2306;p33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7" name="Google Shape;2307;p33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8" name="Google Shape;2308;p33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09" name="Google Shape;2309;p33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0" name="Google Shape;2310;p33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1" name="Google Shape;2311;p33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2" name="Google Shape;2312;p33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3" name="Google Shape;2313;p33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4" name="Google Shape;2314;p33"/>
            <p:cNvSpPr/>
            <p:nvPr/>
          </p:nvSpPr>
          <p:spPr>
            <a:xfrm>
              <a:off x="7082735" y="2421428"/>
              <a:ext cx="2817" cy="4464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5" name="Google Shape;2315;p33"/>
            <p:cNvSpPr/>
            <p:nvPr/>
          </p:nvSpPr>
          <p:spPr>
            <a:xfrm>
              <a:off x="7085411" y="2418752"/>
              <a:ext cx="5352" cy="49996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6" name="Google Shape;2316;p33"/>
            <p:cNvSpPr/>
            <p:nvPr/>
          </p:nvSpPr>
          <p:spPr>
            <a:xfrm>
              <a:off x="7090622" y="2416076"/>
              <a:ext cx="2817" cy="55207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7" name="Google Shape;2317;p33"/>
            <p:cNvSpPr/>
            <p:nvPr/>
          </p:nvSpPr>
          <p:spPr>
            <a:xfrm>
              <a:off x="7093298" y="2413541"/>
              <a:ext cx="2817" cy="60418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8" name="Google Shape;2318;p33"/>
            <p:cNvSpPr/>
            <p:nvPr/>
          </p:nvSpPr>
          <p:spPr>
            <a:xfrm>
              <a:off x="7095973" y="2410866"/>
              <a:ext cx="2676" cy="65629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19" name="Google Shape;2319;p33"/>
            <p:cNvSpPr/>
            <p:nvPr/>
          </p:nvSpPr>
          <p:spPr>
            <a:xfrm>
              <a:off x="7098508" y="2405655"/>
              <a:ext cx="2817" cy="73516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0" name="Google Shape;2320;p33"/>
            <p:cNvSpPr/>
            <p:nvPr/>
          </p:nvSpPr>
          <p:spPr>
            <a:xfrm>
              <a:off x="7101184" y="2402979"/>
              <a:ext cx="2676" cy="81403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1" name="Google Shape;2321;p33"/>
            <p:cNvSpPr/>
            <p:nvPr/>
          </p:nvSpPr>
          <p:spPr>
            <a:xfrm>
              <a:off x="7103719" y="2400444"/>
              <a:ext cx="5493" cy="86614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2" name="Google Shape;2322;p33"/>
            <p:cNvSpPr/>
            <p:nvPr/>
          </p:nvSpPr>
          <p:spPr>
            <a:xfrm>
              <a:off x="2556818" y="3784276"/>
              <a:ext cx="1743115" cy="174311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6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1F133E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323" name="Google Shape;2323;p33"/>
          <p:cNvGrpSpPr/>
          <p:nvPr/>
        </p:nvGrpSpPr>
        <p:grpSpPr>
          <a:xfrm>
            <a:off x="-169429" y="5446671"/>
            <a:ext cx="1422948" cy="1421229"/>
            <a:chOff x="2651171" y="2397773"/>
            <a:chExt cx="2099568" cy="2097033"/>
          </a:xfrm>
        </p:grpSpPr>
        <p:sp>
          <p:nvSpPr>
            <p:cNvPr id="2324" name="Google Shape;2324;p33"/>
            <p:cNvSpPr/>
            <p:nvPr/>
          </p:nvSpPr>
          <p:spPr>
            <a:xfrm>
              <a:off x="2682577" y="2429319"/>
              <a:ext cx="2036756" cy="2036615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5" name="Google Shape;2325;p33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26" name="Google Shape;2326;p33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327" name="Google Shape;2327;p33"/>
          <p:cNvSpPr/>
          <p:nvPr/>
        </p:nvSpPr>
        <p:spPr>
          <a:xfrm>
            <a:off x="9666225" y="5393531"/>
            <a:ext cx="763620" cy="763620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0"/>
                </a:moveTo>
                <a:lnTo>
                  <a:pt x="0" y="6197"/>
                </a:lnTo>
                <a:lnTo>
                  <a:pt x="6179" y="12376"/>
                </a:lnTo>
                <a:lnTo>
                  <a:pt x="12376" y="6197"/>
                </a:lnTo>
                <a:lnTo>
                  <a:pt x="6179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328" name="Google Shape;2328;p33"/>
          <p:cNvGrpSpPr/>
          <p:nvPr/>
        </p:nvGrpSpPr>
        <p:grpSpPr>
          <a:xfrm>
            <a:off x="9346195" y="2894877"/>
            <a:ext cx="5288076" cy="5812107"/>
            <a:chOff x="5440750" y="1541475"/>
            <a:chExt cx="971525" cy="1067800"/>
          </a:xfrm>
        </p:grpSpPr>
        <p:sp>
          <p:nvSpPr>
            <p:cNvPr id="2329" name="Google Shape;2329;p33"/>
            <p:cNvSpPr/>
            <p:nvPr/>
          </p:nvSpPr>
          <p:spPr>
            <a:xfrm>
              <a:off x="5853925" y="1541475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0"/>
                  </a:moveTo>
                  <a:lnTo>
                    <a:pt x="0" y="6197"/>
                  </a:lnTo>
                  <a:lnTo>
                    <a:pt x="6179" y="12376"/>
                  </a:lnTo>
                  <a:lnTo>
                    <a:pt x="12376" y="6197"/>
                  </a:lnTo>
                  <a:lnTo>
                    <a:pt x="617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0" name="Google Shape;2330;p33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1" name="Google Shape;2331;p33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2" name="Google Shape;2332;p33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3" name="Google Shape;2333;p33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4" name="Google Shape;2334;p33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5" name="Google Shape;2335;p33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6" name="Google Shape;2336;p33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7" name="Google Shape;2337;p33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8" name="Google Shape;2338;p33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39" name="Google Shape;2339;p33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0" name="Google Shape;2340;p33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1" name="Google Shape;2341;p33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00895036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3" name="Google Shape;2343;p34"/>
          <p:cNvGrpSpPr/>
          <p:nvPr/>
        </p:nvGrpSpPr>
        <p:grpSpPr>
          <a:xfrm>
            <a:off x="-1615931" y="-859306"/>
            <a:ext cx="3058988" cy="2532815"/>
            <a:chOff x="2210400" y="2558550"/>
            <a:chExt cx="971025" cy="804000"/>
          </a:xfrm>
        </p:grpSpPr>
        <p:sp>
          <p:nvSpPr>
            <p:cNvPr id="2344" name="Google Shape;2344;p34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5" name="Google Shape;2345;p34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6" name="Google Shape;2346;p34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7" name="Google Shape;2347;p34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8" name="Google Shape;2348;p34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49" name="Google Shape;2349;p34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0" name="Google Shape;2350;p34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1" name="Google Shape;2351;p34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352" name="Google Shape;2352;p34"/>
          <p:cNvGrpSpPr/>
          <p:nvPr/>
        </p:nvGrpSpPr>
        <p:grpSpPr>
          <a:xfrm>
            <a:off x="7824568" y="-204614"/>
            <a:ext cx="5242629" cy="4340849"/>
            <a:chOff x="2210400" y="2558550"/>
            <a:chExt cx="971025" cy="804000"/>
          </a:xfrm>
        </p:grpSpPr>
        <p:sp>
          <p:nvSpPr>
            <p:cNvPr id="2353" name="Google Shape;2353;p34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4" name="Google Shape;2354;p34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5" name="Google Shape;2355;p34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6" name="Google Shape;2356;p34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7" name="Google Shape;2357;p34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8" name="Google Shape;2358;p34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59" name="Google Shape;2359;p34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0" name="Google Shape;2360;p34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361" name="Google Shape;2361;p34"/>
          <p:cNvGrpSpPr/>
          <p:nvPr/>
        </p:nvGrpSpPr>
        <p:grpSpPr>
          <a:xfrm>
            <a:off x="-294267" y="1519022"/>
            <a:ext cx="1550041" cy="1548169"/>
            <a:chOff x="7253149" y="3334154"/>
            <a:chExt cx="1162531" cy="1161127"/>
          </a:xfrm>
        </p:grpSpPr>
        <p:sp>
          <p:nvSpPr>
            <p:cNvPr id="2362" name="Google Shape;2362;p34"/>
            <p:cNvSpPr/>
            <p:nvPr/>
          </p:nvSpPr>
          <p:spPr>
            <a:xfrm>
              <a:off x="7422442" y="35027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2363" name="Google Shape;2363;p34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2364" name="Google Shape;2364;p34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365" name="Google Shape;2365;p34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2366" name="Google Shape;2366;p34"/>
          <p:cNvGrpSpPr/>
          <p:nvPr/>
        </p:nvGrpSpPr>
        <p:grpSpPr>
          <a:xfrm>
            <a:off x="10641729" y="3860618"/>
            <a:ext cx="1550273" cy="1283613"/>
            <a:chOff x="2210400" y="2558550"/>
            <a:chExt cx="971025" cy="804000"/>
          </a:xfrm>
        </p:grpSpPr>
        <p:sp>
          <p:nvSpPr>
            <p:cNvPr id="2367" name="Google Shape;2367;p34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8" name="Google Shape;2368;p34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69" name="Google Shape;2369;p34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0" name="Google Shape;2370;p34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1" name="Google Shape;2371;p34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2" name="Google Shape;2372;p34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3" name="Google Shape;2373;p34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74" name="Google Shape;2374;p34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375" name="Google Shape;2375;p3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89747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7" name="Google Shape;2377;p3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378" name="Google Shape;2378;p35"/>
          <p:cNvGrpSpPr/>
          <p:nvPr/>
        </p:nvGrpSpPr>
        <p:grpSpPr>
          <a:xfrm rot="10800000" flipH="1">
            <a:off x="-2401420" y="839341"/>
            <a:ext cx="5353751" cy="5179337"/>
            <a:chOff x="5440750" y="1669400"/>
            <a:chExt cx="971525" cy="939875"/>
          </a:xfrm>
        </p:grpSpPr>
        <p:sp>
          <p:nvSpPr>
            <p:cNvPr id="2379" name="Google Shape;2379;p35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0" name="Google Shape;2380;p35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1" name="Google Shape;2381;p35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2" name="Google Shape;2382;p35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3" name="Google Shape;2383;p35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4" name="Google Shape;2384;p35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5" name="Google Shape;2385;p35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6" name="Google Shape;2386;p35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7" name="Google Shape;2387;p35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8" name="Google Shape;2388;p35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89" name="Google Shape;2389;p35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0" name="Google Shape;2390;p35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1" name="Google Shape;2391;p35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2" name="Google Shape;2392;p35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3" name="Google Shape;2393;p35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4" name="Google Shape;2394;p35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5" name="Google Shape;2395;p35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6" name="Google Shape;2396;p35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7" name="Google Shape;2397;p35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8" name="Google Shape;2398;p35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399" name="Google Shape;2399;p35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0" name="Google Shape;2400;p35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1" name="Google Shape;2401;p35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2" name="Google Shape;2402;p35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3" name="Google Shape;2403;p35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4" name="Google Shape;2404;p35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5" name="Google Shape;2405;p35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6" name="Google Shape;2406;p35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7" name="Google Shape;2407;p35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8" name="Google Shape;2408;p35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09" name="Google Shape;2409;p35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0" name="Google Shape;2410;p35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1" name="Google Shape;2411;p35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2" name="Google Shape;2412;p35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3" name="Google Shape;2413;p35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4" name="Google Shape;2414;p35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5" name="Google Shape;2415;p35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6" name="Google Shape;2416;p35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7" name="Google Shape;2417;p35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8" name="Google Shape;2418;p35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19" name="Google Shape;2419;p35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0" name="Google Shape;2420;p35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1" name="Google Shape;2421;p35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2" name="Google Shape;2422;p35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3" name="Google Shape;2423;p35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4" name="Google Shape;2424;p35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5" name="Google Shape;2425;p35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6" name="Google Shape;2426;p35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7" name="Google Shape;2427;p35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8" name="Google Shape;2428;p35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29" name="Google Shape;2429;p35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0" name="Google Shape;2430;p35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1" name="Google Shape;2431;p35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2" name="Google Shape;2432;p35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3" name="Google Shape;2433;p35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4" name="Google Shape;2434;p35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5" name="Google Shape;2435;p35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6" name="Google Shape;2436;p35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7" name="Google Shape;2437;p35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8" name="Google Shape;2438;p35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39" name="Google Shape;2439;p35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0" name="Google Shape;2440;p35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1" name="Google Shape;2441;p35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2" name="Google Shape;2442;p35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3" name="Google Shape;2443;p35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4" name="Google Shape;2444;p35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5" name="Google Shape;2445;p35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6" name="Google Shape;2446;p35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7" name="Google Shape;2447;p35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8" name="Google Shape;2448;p35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49" name="Google Shape;2449;p35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0" name="Google Shape;2450;p35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1" name="Google Shape;2451;p35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2" name="Google Shape;2452;p35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3" name="Google Shape;2453;p35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4" name="Google Shape;2454;p35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5" name="Google Shape;2455;p35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6" name="Google Shape;2456;p35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7" name="Google Shape;2457;p35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8" name="Google Shape;2458;p35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59" name="Google Shape;2459;p35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0" name="Google Shape;2460;p35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1" name="Google Shape;2461;p35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2" name="Google Shape;2462;p35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3" name="Google Shape;2463;p35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4" name="Google Shape;2464;p35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5" name="Google Shape;2465;p35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6" name="Google Shape;2466;p35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7" name="Google Shape;2467;p35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69" name="Google Shape;2469;p35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0" name="Google Shape;2470;p35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1" name="Google Shape;2471;p35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2" name="Google Shape;2472;p35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3" name="Google Shape;2473;p35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4" name="Google Shape;2474;p35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5" name="Google Shape;2475;p35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6" name="Google Shape;2476;p35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7" name="Google Shape;2477;p35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8" name="Google Shape;2478;p35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79" name="Google Shape;2479;p35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0" name="Google Shape;2480;p35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1" name="Google Shape;2481;p35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2" name="Google Shape;2482;p35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3" name="Google Shape;2483;p35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4" name="Google Shape;2484;p35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5" name="Google Shape;2485;p35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6" name="Google Shape;2486;p35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7" name="Google Shape;2487;p35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8" name="Google Shape;2488;p35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89" name="Google Shape;2489;p35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0" name="Google Shape;2490;p35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1" name="Google Shape;2491;p35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3" name="Google Shape;2493;p35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4" name="Google Shape;2494;p35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5" name="Google Shape;2495;p35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6" name="Google Shape;2496;p35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497" name="Google Shape;2497;p35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498" name="Google Shape;2498;p35"/>
          <p:cNvGrpSpPr/>
          <p:nvPr/>
        </p:nvGrpSpPr>
        <p:grpSpPr>
          <a:xfrm>
            <a:off x="11337142" y="153821"/>
            <a:ext cx="1132367" cy="1131000"/>
            <a:chOff x="2651171" y="2397773"/>
            <a:chExt cx="2099568" cy="2097033"/>
          </a:xfrm>
        </p:grpSpPr>
        <p:sp>
          <p:nvSpPr>
            <p:cNvPr id="2499" name="Google Shape;2499;p35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0" name="Google Shape;2500;p35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501" name="Google Shape;2501;p35"/>
          <p:cNvGrpSpPr/>
          <p:nvPr/>
        </p:nvGrpSpPr>
        <p:grpSpPr>
          <a:xfrm>
            <a:off x="10885275" y="153821"/>
            <a:ext cx="1132367" cy="1131000"/>
            <a:chOff x="2651171" y="2397773"/>
            <a:chExt cx="2099568" cy="2097033"/>
          </a:xfrm>
        </p:grpSpPr>
        <p:sp>
          <p:nvSpPr>
            <p:cNvPr id="2502" name="Google Shape;2502;p35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03" name="Google Shape;2503;p35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73710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7" name="Google Shape;67;p8"/>
          <p:cNvGrpSpPr/>
          <p:nvPr/>
        </p:nvGrpSpPr>
        <p:grpSpPr>
          <a:xfrm rot="10800000" flipH="1">
            <a:off x="9748517" y="713321"/>
            <a:ext cx="3117200" cy="747183"/>
            <a:chOff x="6135125" y="2934550"/>
            <a:chExt cx="2337900" cy="701975"/>
          </a:xfrm>
        </p:grpSpPr>
        <p:sp>
          <p:nvSpPr>
            <p:cNvPr id="68" name="Google Shape;68;p8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" name="Google Shape;74;p8"/>
          <p:cNvSpPr/>
          <p:nvPr/>
        </p:nvSpPr>
        <p:spPr>
          <a:xfrm rot="10800000">
            <a:off x="0" y="-16"/>
            <a:ext cx="1126200" cy="1116533"/>
          </a:xfrm>
          <a:custGeom>
            <a:avLst/>
            <a:gdLst/>
            <a:ahLst/>
            <a:cxnLst/>
            <a:rect l="l" t="t" r="r" b="b"/>
            <a:pathLst>
              <a:path w="33786" h="33496" extrusionOk="0">
                <a:moveTo>
                  <a:pt x="1" y="1"/>
                </a:moveTo>
                <a:cubicBezTo>
                  <a:pt x="1" y="9235"/>
                  <a:pt x="3733" y="17536"/>
                  <a:pt x="9911" y="23585"/>
                </a:cubicBezTo>
                <a:cubicBezTo>
                  <a:pt x="15960" y="29763"/>
                  <a:pt x="24390" y="33495"/>
                  <a:pt x="33785" y="33495"/>
                </a:cubicBezTo>
                <a:lnTo>
                  <a:pt x="337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5" name="Google Shape;75;p8"/>
          <p:cNvGrpSpPr/>
          <p:nvPr/>
        </p:nvGrpSpPr>
        <p:grpSpPr>
          <a:xfrm rot="10800000">
            <a:off x="0" y="1116485"/>
            <a:ext cx="1126200" cy="1117567"/>
            <a:chOff x="513200" y="2286375"/>
            <a:chExt cx="844650" cy="838175"/>
          </a:xfrm>
        </p:grpSpPr>
        <p:sp>
          <p:nvSpPr>
            <p:cNvPr id="76" name="Google Shape;76;p8"/>
            <p:cNvSpPr/>
            <p:nvPr/>
          </p:nvSpPr>
          <p:spPr>
            <a:xfrm>
              <a:off x="513200" y="2286375"/>
              <a:ext cx="844650" cy="838175"/>
            </a:xfrm>
            <a:custGeom>
              <a:avLst/>
              <a:gdLst/>
              <a:ahLst/>
              <a:cxnLst/>
              <a:rect l="l" t="t" r="r" b="b"/>
              <a:pathLst>
                <a:path w="33786" h="33527" extrusionOk="0">
                  <a:moveTo>
                    <a:pt x="33785" y="0"/>
                  </a:moveTo>
                  <a:cubicBezTo>
                    <a:pt x="28959" y="0"/>
                    <a:pt x="24261" y="1062"/>
                    <a:pt x="20111" y="2960"/>
                  </a:cubicBezTo>
                  <a:cubicBezTo>
                    <a:pt x="19306" y="3346"/>
                    <a:pt x="18502" y="3604"/>
                    <a:pt x="17826" y="4022"/>
                  </a:cubicBezTo>
                  <a:cubicBezTo>
                    <a:pt x="16089" y="4955"/>
                    <a:pt x="14351" y="6017"/>
                    <a:pt x="12871" y="7239"/>
                  </a:cubicBezTo>
                  <a:cubicBezTo>
                    <a:pt x="12453" y="7626"/>
                    <a:pt x="11938" y="8044"/>
                    <a:pt x="11520" y="8430"/>
                  </a:cubicBezTo>
                  <a:cubicBezTo>
                    <a:pt x="10973" y="8848"/>
                    <a:pt x="10458" y="9395"/>
                    <a:pt x="9911" y="9910"/>
                  </a:cubicBezTo>
                  <a:cubicBezTo>
                    <a:pt x="9364" y="10457"/>
                    <a:pt x="8849" y="11004"/>
                    <a:pt x="8302" y="11648"/>
                  </a:cubicBezTo>
                  <a:cubicBezTo>
                    <a:pt x="8045" y="11937"/>
                    <a:pt x="7627" y="12323"/>
                    <a:pt x="7369" y="12741"/>
                  </a:cubicBezTo>
                  <a:cubicBezTo>
                    <a:pt x="6565" y="13675"/>
                    <a:pt x="5760" y="14736"/>
                    <a:pt x="5085" y="15959"/>
                  </a:cubicBezTo>
                  <a:cubicBezTo>
                    <a:pt x="4827" y="16345"/>
                    <a:pt x="4699" y="16635"/>
                    <a:pt x="4409" y="17021"/>
                  </a:cubicBezTo>
                  <a:cubicBezTo>
                    <a:pt x="3894" y="18083"/>
                    <a:pt x="3347" y="19177"/>
                    <a:pt x="2800" y="20238"/>
                  </a:cubicBezTo>
                  <a:cubicBezTo>
                    <a:pt x="2672" y="20657"/>
                    <a:pt x="2543" y="21043"/>
                    <a:pt x="2285" y="21300"/>
                  </a:cubicBezTo>
                  <a:cubicBezTo>
                    <a:pt x="1867" y="22394"/>
                    <a:pt x="1610" y="23456"/>
                    <a:pt x="1191" y="24518"/>
                  </a:cubicBezTo>
                  <a:cubicBezTo>
                    <a:pt x="1191" y="24936"/>
                    <a:pt x="1063" y="25322"/>
                    <a:pt x="934" y="25740"/>
                  </a:cubicBezTo>
                  <a:cubicBezTo>
                    <a:pt x="677" y="26673"/>
                    <a:pt x="516" y="27735"/>
                    <a:pt x="258" y="28958"/>
                  </a:cubicBezTo>
                  <a:cubicBezTo>
                    <a:pt x="258" y="29215"/>
                    <a:pt x="258" y="29633"/>
                    <a:pt x="130" y="30020"/>
                  </a:cubicBezTo>
                  <a:cubicBezTo>
                    <a:pt x="1" y="31242"/>
                    <a:pt x="1" y="32304"/>
                    <a:pt x="1" y="33527"/>
                  </a:cubicBezTo>
                  <a:lnTo>
                    <a:pt x="33785" y="33527"/>
                  </a:lnTo>
                  <a:lnTo>
                    <a:pt x="337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516425" y="3010300"/>
              <a:ext cx="841425" cy="26575"/>
            </a:xfrm>
            <a:custGeom>
              <a:avLst/>
              <a:gdLst/>
              <a:ahLst/>
              <a:cxnLst/>
              <a:rect l="l" t="t" r="r" b="b"/>
              <a:pathLst>
                <a:path w="33657" h="1063" extrusionOk="0">
                  <a:moveTo>
                    <a:pt x="129" y="1"/>
                  </a:moveTo>
                  <a:cubicBezTo>
                    <a:pt x="129" y="258"/>
                    <a:pt x="129" y="676"/>
                    <a:pt x="1" y="1063"/>
                  </a:cubicBezTo>
                  <a:lnTo>
                    <a:pt x="33656" y="1063"/>
                  </a:lnTo>
                  <a:lnTo>
                    <a:pt x="336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536550" y="2899300"/>
              <a:ext cx="821300" cy="30600"/>
            </a:xfrm>
            <a:custGeom>
              <a:avLst/>
              <a:gdLst/>
              <a:ahLst/>
              <a:cxnLst/>
              <a:rect l="l" t="t" r="r" b="b"/>
              <a:pathLst>
                <a:path w="32852" h="1224" extrusionOk="0">
                  <a:moveTo>
                    <a:pt x="257" y="1"/>
                  </a:moveTo>
                  <a:cubicBezTo>
                    <a:pt x="257" y="419"/>
                    <a:pt x="129" y="805"/>
                    <a:pt x="0" y="1223"/>
                  </a:cubicBezTo>
                  <a:lnTo>
                    <a:pt x="32851" y="1223"/>
                  </a:lnTo>
                  <a:lnTo>
                    <a:pt x="32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570325" y="2792325"/>
              <a:ext cx="787525" cy="26575"/>
            </a:xfrm>
            <a:custGeom>
              <a:avLst/>
              <a:gdLst/>
              <a:ahLst/>
              <a:cxnLst/>
              <a:rect l="l" t="t" r="r" b="b"/>
              <a:pathLst>
                <a:path w="31501" h="1063" extrusionOk="0">
                  <a:moveTo>
                    <a:pt x="515" y="0"/>
                  </a:moveTo>
                  <a:cubicBezTo>
                    <a:pt x="387" y="419"/>
                    <a:pt x="258" y="805"/>
                    <a:pt x="0" y="1062"/>
                  </a:cubicBezTo>
                  <a:lnTo>
                    <a:pt x="31500" y="1062"/>
                  </a:lnTo>
                  <a:lnTo>
                    <a:pt x="31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623425" y="2685325"/>
              <a:ext cx="734425" cy="26575"/>
            </a:xfrm>
            <a:custGeom>
              <a:avLst/>
              <a:gdLst/>
              <a:ahLst/>
              <a:cxnLst/>
              <a:rect l="l" t="t" r="r" b="b"/>
              <a:pathLst>
                <a:path w="29377" h="1063" extrusionOk="0">
                  <a:moveTo>
                    <a:pt x="676" y="1"/>
                  </a:moveTo>
                  <a:cubicBezTo>
                    <a:pt x="418" y="387"/>
                    <a:pt x="290" y="677"/>
                    <a:pt x="0" y="1063"/>
                  </a:cubicBezTo>
                  <a:lnTo>
                    <a:pt x="29376" y="1063"/>
                  </a:lnTo>
                  <a:lnTo>
                    <a:pt x="29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697425" y="2577550"/>
              <a:ext cx="660425" cy="27375"/>
            </a:xfrm>
            <a:custGeom>
              <a:avLst/>
              <a:gdLst/>
              <a:ahLst/>
              <a:cxnLst/>
              <a:rect l="l" t="t" r="r" b="b"/>
              <a:pathLst>
                <a:path w="26417" h="1095" extrusionOk="0">
                  <a:moveTo>
                    <a:pt x="933" y="1"/>
                  </a:moveTo>
                  <a:cubicBezTo>
                    <a:pt x="676" y="290"/>
                    <a:pt x="258" y="676"/>
                    <a:pt x="0" y="1094"/>
                  </a:cubicBezTo>
                  <a:lnTo>
                    <a:pt x="26416" y="1094"/>
                  </a:lnTo>
                  <a:lnTo>
                    <a:pt x="264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801175" y="2467350"/>
              <a:ext cx="556675" cy="29775"/>
            </a:xfrm>
            <a:custGeom>
              <a:avLst/>
              <a:gdLst/>
              <a:ahLst/>
              <a:cxnLst/>
              <a:rect l="l" t="t" r="r" b="b"/>
              <a:pathLst>
                <a:path w="22267" h="1191" extrusionOk="0">
                  <a:moveTo>
                    <a:pt x="1352" y="0"/>
                  </a:moveTo>
                  <a:cubicBezTo>
                    <a:pt x="934" y="387"/>
                    <a:pt x="419" y="805"/>
                    <a:pt x="1" y="1191"/>
                  </a:cubicBezTo>
                  <a:lnTo>
                    <a:pt x="22266" y="1191"/>
                  </a:lnTo>
                  <a:lnTo>
                    <a:pt x="222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958850" y="2360375"/>
              <a:ext cx="399000" cy="26550"/>
            </a:xfrm>
            <a:custGeom>
              <a:avLst/>
              <a:gdLst/>
              <a:ahLst/>
              <a:cxnLst/>
              <a:rect l="l" t="t" r="r" b="b"/>
              <a:pathLst>
                <a:path w="15960" h="1062" extrusionOk="0">
                  <a:moveTo>
                    <a:pt x="2285" y="0"/>
                  </a:moveTo>
                  <a:cubicBezTo>
                    <a:pt x="1480" y="386"/>
                    <a:pt x="676" y="644"/>
                    <a:pt x="0" y="1062"/>
                  </a:cubicBezTo>
                  <a:lnTo>
                    <a:pt x="15959" y="1062"/>
                  </a:lnTo>
                  <a:lnTo>
                    <a:pt x="159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966429" y="5872834"/>
            <a:ext cx="986987" cy="987929"/>
          </a:xfrm>
          <a:custGeom>
            <a:avLst/>
            <a:gdLst/>
            <a:ahLst/>
            <a:cxnLst/>
            <a:rect l="l" t="t" r="r" b="b"/>
            <a:pathLst>
              <a:path w="33495" h="33527" extrusionOk="0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lnTo>
                  <a:pt x="334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8"/>
          <p:cNvSpPr/>
          <p:nvPr/>
        </p:nvSpPr>
        <p:spPr>
          <a:xfrm>
            <a:off x="-21566" y="5872834"/>
            <a:ext cx="987959" cy="987929"/>
          </a:xfrm>
          <a:custGeom>
            <a:avLst/>
            <a:gdLst/>
            <a:ahLst/>
            <a:cxnLst/>
            <a:rect l="l" t="t" r="r" b="b"/>
            <a:pathLst>
              <a:path w="33528" h="33527" extrusionOk="0">
                <a:moveTo>
                  <a:pt x="0" y="0"/>
                </a:moveTo>
                <a:lnTo>
                  <a:pt x="0" y="33527"/>
                </a:lnTo>
                <a:lnTo>
                  <a:pt x="33527" y="33527"/>
                </a:lnTo>
                <a:lnTo>
                  <a:pt x="3352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6" name="Google Shape;86;p8"/>
          <p:cNvSpPr/>
          <p:nvPr/>
        </p:nvSpPr>
        <p:spPr>
          <a:xfrm>
            <a:off x="-21567" y="5872834"/>
            <a:ext cx="991731" cy="987929"/>
          </a:xfrm>
          <a:custGeom>
            <a:avLst/>
            <a:gdLst/>
            <a:ahLst/>
            <a:cxnLst/>
            <a:rect l="l" t="t" r="r" b="b"/>
            <a:pathLst>
              <a:path w="33656" h="33527" extrusionOk="0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8"/>
          <p:cNvSpPr/>
          <p:nvPr/>
        </p:nvSpPr>
        <p:spPr>
          <a:xfrm>
            <a:off x="1179754" y="6051088"/>
            <a:ext cx="173529" cy="173529"/>
          </a:xfrm>
          <a:custGeom>
            <a:avLst/>
            <a:gdLst/>
            <a:ahLst/>
            <a:cxnLst/>
            <a:rect l="l" t="t" r="r" b="b"/>
            <a:pathLst>
              <a:path w="5889" h="5889" extrusionOk="0">
                <a:moveTo>
                  <a:pt x="2929" y="0"/>
                </a:moveTo>
                <a:cubicBezTo>
                  <a:pt x="1320" y="0"/>
                  <a:pt x="1" y="1319"/>
                  <a:pt x="1" y="2928"/>
                </a:cubicBezTo>
                <a:cubicBezTo>
                  <a:pt x="1" y="4537"/>
                  <a:pt x="1320" y="5888"/>
                  <a:pt x="2929" y="5888"/>
                </a:cubicBezTo>
                <a:cubicBezTo>
                  <a:pt x="4698" y="5888"/>
                  <a:pt x="5889" y="4537"/>
                  <a:pt x="5889" y="2928"/>
                </a:cubicBezTo>
                <a:cubicBezTo>
                  <a:pt x="5889" y="1319"/>
                  <a:pt x="4698" y="0"/>
                  <a:pt x="29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8"/>
          <p:cNvSpPr/>
          <p:nvPr/>
        </p:nvSpPr>
        <p:spPr>
          <a:xfrm>
            <a:off x="1179754" y="6509026"/>
            <a:ext cx="173529" cy="173529"/>
          </a:xfrm>
          <a:custGeom>
            <a:avLst/>
            <a:gdLst/>
            <a:ahLst/>
            <a:cxnLst/>
            <a:rect l="l" t="t" r="r" b="b"/>
            <a:pathLst>
              <a:path w="5889" h="5889" extrusionOk="0">
                <a:moveTo>
                  <a:pt x="2929" y="1"/>
                </a:moveTo>
                <a:cubicBezTo>
                  <a:pt x="1320" y="1"/>
                  <a:pt x="1" y="1352"/>
                  <a:pt x="1" y="2961"/>
                </a:cubicBezTo>
                <a:cubicBezTo>
                  <a:pt x="1" y="4570"/>
                  <a:pt x="1320" y="5889"/>
                  <a:pt x="2929" y="5889"/>
                </a:cubicBezTo>
                <a:cubicBezTo>
                  <a:pt x="4698" y="5889"/>
                  <a:pt x="5889" y="4570"/>
                  <a:pt x="5889" y="2961"/>
                </a:cubicBezTo>
                <a:cubicBezTo>
                  <a:pt x="5889" y="1352"/>
                  <a:pt x="4698" y="1"/>
                  <a:pt x="29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8"/>
          <p:cNvSpPr/>
          <p:nvPr/>
        </p:nvSpPr>
        <p:spPr>
          <a:xfrm>
            <a:off x="1626352" y="6051088"/>
            <a:ext cx="177331" cy="173529"/>
          </a:xfrm>
          <a:custGeom>
            <a:avLst/>
            <a:gdLst/>
            <a:ahLst/>
            <a:cxnLst/>
            <a:rect l="l" t="t" r="r" b="b"/>
            <a:pathLst>
              <a:path w="6018" h="5889" extrusionOk="0">
                <a:moveTo>
                  <a:pt x="2928" y="0"/>
                </a:moveTo>
                <a:cubicBezTo>
                  <a:pt x="1319" y="0"/>
                  <a:pt x="0" y="1319"/>
                  <a:pt x="0" y="2928"/>
                </a:cubicBezTo>
                <a:cubicBezTo>
                  <a:pt x="0" y="4537"/>
                  <a:pt x="1319" y="5888"/>
                  <a:pt x="2928" y="5888"/>
                </a:cubicBezTo>
                <a:cubicBezTo>
                  <a:pt x="4666" y="5888"/>
                  <a:pt x="6017" y="4537"/>
                  <a:pt x="6017" y="2928"/>
                </a:cubicBezTo>
                <a:cubicBezTo>
                  <a:pt x="6017" y="1319"/>
                  <a:pt x="4666" y="0"/>
                  <a:pt x="2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8"/>
          <p:cNvSpPr/>
          <p:nvPr/>
        </p:nvSpPr>
        <p:spPr>
          <a:xfrm>
            <a:off x="1626352" y="6509026"/>
            <a:ext cx="177331" cy="173529"/>
          </a:xfrm>
          <a:custGeom>
            <a:avLst/>
            <a:gdLst/>
            <a:ahLst/>
            <a:cxnLst/>
            <a:rect l="l" t="t" r="r" b="b"/>
            <a:pathLst>
              <a:path w="6018" h="5889" extrusionOk="0">
                <a:moveTo>
                  <a:pt x="2928" y="1"/>
                </a:moveTo>
                <a:cubicBezTo>
                  <a:pt x="1319" y="1"/>
                  <a:pt x="0" y="1352"/>
                  <a:pt x="0" y="2961"/>
                </a:cubicBezTo>
                <a:cubicBezTo>
                  <a:pt x="0" y="4570"/>
                  <a:pt x="1319" y="5889"/>
                  <a:pt x="2928" y="5889"/>
                </a:cubicBezTo>
                <a:cubicBezTo>
                  <a:pt x="4666" y="5889"/>
                  <a:pt x="6017" y="4570"/>
                  <a:pt x="6017" y="2961"/>
                </a:cubicBezTo>
                <a:cubicBezTo>
                  <a:pt x="6017" y="1352"/>
                  <a:pt x="4666" y="1"/>
                  <a:pt x="29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16262988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5" name="Google Shape;2505;p3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06" name="Google Shape;2506;p36"/>
          <p:cNvGrpSpPr/>
          <p:nvPr/>
        </p:nvGrpSpPr>
        <p:grpSpPr>
          <a:xfrm rot="10800000" flipH="1">
            <a:off x="-2340359" y="3508486"/>
            <a:ext cx="4783140" cy="3960397"/>
            <a:chOff x="2210400" y="2558550"/>
            <a:chExt cx="971025" cy="804000"/>
          </a:xfrm>
        </p:grpSpPr>
        <p:grpSp>
          <p:nvGrpSpPr>
            <p:cNvPr id="2507" name="Google Shape;2507;p36"/>
            <p:cNvGrpSpPr/>
            <p:nvPr/>
          </p:nvGrpSpPr>
          <p:grpSpPr>
            <a:xfrm>
              <a:off x="2210400" y="2558550"/>
              <a:ext cx="971025" cy="804000"/>
              <a:chOff x="2210400" y="2558550"/>
              <a:chExt cx="971025" cy="804000"/>
            </a:xfrm>
          </p:grpSpPr>
          <p:sp>
            <p:nvSpPr>
              <p:cNvPr id="2508" name="Google Shape;2508;p36"/>
              <p:cNvSpPr/>
              <p:nvPr/>
            </p:nvSpPr>
            <p:spPr>
              <a:xfrm>
                <a:off x="228065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09" name="Google Shape;2509;p36"/>
              <p:cNvSpPr/>
              <p:nvPr/>
            </p:nvSpPr>
            <p:spPr>
              <a:xfrm>
                <a:off x="2256925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78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10" name="Google Shape;2510;p36"/>
              <p:cNvSpPr/>
              <p:nvPr/>
            </p:nvSpPr>
            <p:spPr>
              <a:xfrm>
                <a:off x="2233650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11" name="Google Shape;2511;p36"/>
              <p:cNvSpPr/>
              <p:nvPr/>
            </p:nvSpPr>
            <p:spPr>
              <a:xfrm>
                <a:off x="22104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12" name="Google Shape;2512;p36"/>
              <p:cNvSpPr/>
              <p:nvPr/>
            </p:nvSpPr>
            <p:spPr>
              <a:xfrm>
                <a:off x="2377425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13" name="Google Shape;2513;p36"/>
              <p:cNvSpPr/>
              <p:nvPr/>
            </p:nvSpPr>
            <p:spPr>
              <a:xfrm>
                <a:off x="23537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14" name="Google Shape;2514;p36"/>
              <p:cNvSpPr/>
              <p:nvPr/>
            </p:nvSpPr>
            <p:spPr>
              <a:xfrm>
                <a:off x="2330425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29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2515" name="Google Shape;2515;p36"/>
              <p:cNvSpPr/>
              <p:nvPr/>
            </p:nvSpPr>
            <p:spPr>
              <a:xfrm>
                <a:off x="2306700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99" y="31731"/>
                    </a:lnTo>
                    <a:lnTo>
                      <a:pt x="31732" y="16080"/>
                    </a:lnTo>
                    <a:lnTo>
                      <a:pt x="16099" y="428"/>
                    </a:lnTo>
                    <a:close/>
                    <a:moveTo>
                      <a:pt x="16099" y="32159"/>
                    </a:moveTo>
                    <a:lnTo>
                      <a:pt x="1" y="16080"/>
                    </a:lnTo>
                    <a:lnTo>
                      <a:pt x="16099" y="0"/>
                    </a:lnTo>
                    <a:lnTo>
                      <a:pt x="32179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2516" name="Google Shape;2516;p36"/>
            <p:cNvSpPr/>
            <p:nvPr/>
          </p:nvSpPr>
          <p:spPr>
            <a:xfrm>
              <a:off x="2937150" y="3007525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34"/>
                  </a:lnTo>
                  <a:lnTo>
                    <a:pt x="3015" y="6049"/>
                  </a:lnTo>
                  <a:lnTo>
                    <a:pt x="6030" y="3034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7" name="Google Shape;2517;p36"/>
            <p:cNvSpPr/>
            <p:nvPr/>
          </p:nvSpPr>
          <p:spPr>
            <a:xfrm>
              <a:off x="2931550" y="3002400"/>
              <a:ext cx="161950" cy="161950"/>
            </a:xfrm>
            <a:custGeom>
              <a:avLst/>
              <a:gdLst/>
              <a:ahLst/>
              <a:cxnLst/>
              <a:rect l="l" t="t" r="r" b="b"/>
              <a:pathLst>
                <a:path w="6478" h="6478" extrusionOk="0">
                  <a:moveTo>
                    <a:pt x="447" y="3239"/>
                  </a:moveTo>
                  <a:lnTo>
                    <a:pt x="3239" y="6031"/>
                  </a:lnTo>
                  <a:lnTo>
                    <a:pt x="6031" y="3239"/>
                  </a:lnTo>
                  <a:lnTo>
                    <a:pt x="3239" y="429"/>
                  </a:lnTo>
                  <a:close/>
                  <a:moveTo>
                    <a:pt x="3239" y="6477"/>
                  </a:moveTo>
                  <a:lnTo>
                    <a:pt x="1" y="3239"/>
                  </a:lnTo>
                  <a:lnTo>
                    <a:pt x="3239" y="1"/>
                  </a:lnTo>
                  <a:lnTo>
                    <a:pt x="6477" y="3239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8" name="Google Shape;2518;p36"/>
            <p:cNvSpPr/>
            <p:nvPr/>
          </p:nvSpPr>
          <p:spPr>
            <a:xfrm>
              <a:off x="2959950" y="3030325"/>
              <a:ext cx="105175" cy="105650"/>
            </a:xfrm>
            <a:custGeom>
              <a:avLst/>
              <a:gdLst/>
              <a:ahLst/>
              <a:cxnLst/>
              <a:rect l="l" t="t" r="r" b="b"/>
              <a:pathLst>
                <a:path w="4207" h="4226" extrusionOk="0">
                  <a:moveTo>
                    <a:pt x="428" y="2122"/>
                  </a:moveTo>
                  <a:lnTo>
                    <a:pt x="2103" y="3778"/>
                  </a:lnTo>
                  <a:lnTo>
                    <a:pt x="3778" y="2122"/>
                  </a:lnTo>
                  <a:lnTo>
                    <a:pt x="2103" y="447"/>
                  </a:lnTo>
                  <a:close/>
                  <a:moveTo>
                    <a:pt x="2103" y="4225"/>
                  </a:moveTo>
                  <a:lnTo>
                    <a:pt x="0" y="2122"/>
                  </a:lnTo>
                  <a:lnTo>
                    <a:pt x="2103" y="0"/>
                  </a:lnTo>
                  <a:lnTo>
                    <a:pt x="4206" y="2122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19" name="Google Shape;2519;p36"/>
            <p:cNvSpPr/>
            <p:nvPr/>
          </p:nvSpPr>
          <p:spPr>
            <a:xfrm>
              <a:off x="28301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0" name="Google Shape;2520;p36"/>
            <p:cNvSpPr/>
            <p:nvPr/>
          </p:nvSpPr>
          <p:spPr>
            <a:xfrm>
              <a:off x="2830600" y="2949825"/>
              <a:ext cx="950" cy="2350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1" name="Google Shape;2521;p36"/>
            <p:cNvSpPr/>
            <p:nvPr/>
          </p:nvSpPr>
          <p:spPr>
            <a:xfrm>
              <a:off x="2831525" y="2949375"/>
              <a:ext cx="500" cy="3275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2" name="Google Shape;2522;p36"/>
            <p:cNvSpPr/>
            <p:nvPr/>
          </p:nvSpPr>
          <p:spPr>
            <a:xfrm>
              <a:off x="2832000" y="2948900"/>
              <a:ext cx="475" cy="4225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3" name="Google Shape;2523;p36"/>
            <p:cNvSpPr/>
            <p:nvPr/>
          </p:nvSpPr>
          <p:spPr>
            <a:xfrm>
              <a:off x="2832450" y="2948425"/>
              <a:ext cx="500" cy="5150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4" name="Google Shape;2524;p36"/>
            <p:cNvSpPr/>
            <p:nvPr/>
          </p:nvSpPr>
          <p:spPr>
            <a:xfrm>
              <a:off x="2832925" y="2947500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5" name="Google Shape;2525;p36"/>
            <p:cNvSpPr/>
            <p:nvPr/>
          </p:nvSpPr>
          <p:spPr>
            <a:xfrm>
              <a:off x="2833375" y="2947050"/>
              <a:ext cx="500" cy="792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6" name="Google Shape;2526;p36"/>
            <p:cNvSpPr/>
            <p:nvPr/>
          </p:nvSpPr>
          <p:spPr>
            <a:xfrm>
              <a:off x="2833850" y="2946575"/>
              <a:ext cx="950" cy="8875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7" name="Google Shape;2527;p36"/>
            <p:cNvSpPr/>
            <p:nvPr/>
          </p:nvSpPr>
          <p:spPr>
            <a:xfrm>
              <a:off x="283477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8" name="Google Shape;2528;p36"/>
            <p:cNvSpPr/>
            <p:nvPr/>
          </p:nvSpPr>
          <p:spPr>
            <a:xfrm>
              <a:off x="2835250" y="2945650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29" name="Google Shape;2529;p36"/>
            <p:cNvSpPr/>
            <p:nvPr/>
          </p:nvSpPr>
          <p:spPr>
            <a:xfrm>
              <a:off x="2835725" y="2945175"/>
              <a:ext cx="475" cy="11650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0" name="Google Shape;2530;p36"/>
            <p:cNvSpPr/>
            <p:nvPr/>
          </p:nvSpPr>
          <p:spPr>
            <a:xfrm>
              <a:off x="28361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1" name="Google Shape;2531;p36"/>
            <p:cNvSpPr/>
            <p:nvPr/>
          </p:nvSpPr>
          <p:spPr>
            <a:xfrm>
              <a:off x="2836650" y="2943775"/>
              <a:ext cx="475" cy="14450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2" name="Google Shape;2532;p36"/>
            <p:cNvSpPr/>
            <p:nvPr/>
          </p:nvSpPr>
          <p:spPr>
            <a:xfrm>
              <a:off x="2837100" y="2943325"/>
              <a:ext cx="975" cy="15375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3" name="Google Shape;2533;p36"/>
            <p:cNvSpPr/>
            <p:nvPr/>
          </p:nvSpPr>
          <p:spPr>
            <a:xfrm>
              <a:off x="2838050" y="2942850"/>
              <a:ext cx="475" cy="16300"/>
            </a:xfrm>
            <a:custGeom>
              <a:avLst/>
              <a:gdLst/>
              <a:ahLst/>
              <a:cxnLst/>
              <a:rect l="l" t="t" r="r" b="b"/>
              <a:pathLst>
                <a:path w="19" h="652" extrusionOk="0">
                  <a:moveTo>
                    <a:pt x="19" y="1"/>
                  </a:moveTo>
                  <a:lnTo>
                    <a:pt x="0" y="19"/>
                  </a:lnTo>
                  <a:lnTo>
                    <a:pt x="0" y="633"/>
                  </a:lnTo>
                  <a:lnTo>
                    <a:pt x="19" y="65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4" name="Google Shape;2534;p36"/>
            <p:cNvSpPr/>
            <p:nvPr/>
          </p:nvSpPr>
          <p:spPr>
            <a:xfrm>
              <a:off x="2838500" y="2942375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9" y="1"/>
                  </a:moveTo>
                  <a:lnTo>
                    <a:pt x="1" y="20"/>
                  </a:lnTo>
                  <a:lnTo>
                    <a:pt x="1" y="671"/>
                  </a:lnTo>
                  <a:lnTo>
                    <a:pt x="19" y="69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5" name="Google Shape;2535;p36"/>
            <p:cNvSpPr/>
            <p:nvPr/>
          </p:nvSpPr>
          <p:spPr>
            <a:xfrm>
              <a:off x="2838975" y="2941925"/>
              <a:ext cx="475" cy="18175"/>
            </a:xfrm>
            <a:custGeom>
              <a:avLst/>
              <a:gdLst/>
              <a:ahLst/>
              <a:cxnLst/>
              <a:rect l="l" t="t" r="r" b="b"/>
              <a:pathLst>
                <a:path w="19" h="727" extrusionOk="0">
                  <a:moveTo>
                    <a:pt x="19" y="0"/>
                  </a:moveTo>
                  <a:lnTo>
                    <a:pt x="0" y="19"/>
                  </a:lnTo>
                  <a:lnTo>
                    <a:pt x="0" y="708"/>
                  </a:lnTo>
                  <a:lnTo>
                    <a:pt x="19" y="72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6" name="Google Shape;2536;p36"/>
            <p:cNvSpPr/>
            <p:nvPr/>
          </p:nvSpPr>
          <p:spPr>
            <a:xfrm>
              <a:off x="2839425" y="2941000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20" y="0"/>
                  </a:moveTo>
                  <a:lnTo>
                    <a:pt x="1" y="37"/>
                  </a:lnTo>
                  <a:lnTo>
                    <a:pt x="1" y="763"/>
                  </a:lnTo>
                  <a:lnTo>
                    <a:pt x="20" y="782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7" name="Google Shape;2537;p36"/>
            <p:cNvSpPr/>
            <p:nvPr/>
          </p:nvSpPr>
          <p:spPr>
            <a:xfrm>
              <a:off x="283990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9" y="1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3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8" name="Google Shape;2538;p36"/>
            <p:cNvSpPr/>
            <p:nvPr/>
          </p:nvSpPr>
          <p:spPr>
            <a:xfrm>
              <a:off x="2840375" y="2940050"/>
              <a:ext cx="950" cy="21900"/>
            </a:xfrm>
            <a:custGeom>
              <a:avLst/>
              <a:gdLst/>
              <a:ahLst/>
              <a:cxnLst/>
              <a:rect l="l" t="t" r="r" b="b"/>
              <a:pathLst>
                <a:path w="38" h="876" extrusionOk="0">
                  <a:moveTo>
                    <a:pt x="37" y="1"/>
                  </a:moveTo>
                  <a:lnTo>
                    <a:pt x="0" y="20"/>
                  </a:lnTo>
                  <a:lnTo>
                    <a:pt x="0" y="857"/>
                  </a:lnTo>
                  <a:lnTo>
                    <a:pt x="37" y="876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39" name="Google Shape;2539;p36"/>
            <p:cNvSpPr/>
            <p:nvPr/>
          </p:nvSpPr>
          <p:spPr>
            <a:xfrm>
              <a:off x="2841300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19" y="0"/>
                  </a:moveTo>
                  <a:lnTo>
                    <a:pt x="0" y="19"/>
                  </a:lnTo>
                  <a:lnTo>
                    <a:pt x="0" y="894"/>
                  </a:lnTo>
                  <a:lnTo>
                    <a:pt x="19" y="91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0" name="Google Shape;2540;p36"/>
            <p:cNvSpPr/>
            <p:nvPr/>
          </p:nvSpPr>
          <p:spPr>
            <a:xfrm>
              <a:off x="28417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20" y="1"/>
                  </a:moveTo>
                  <a:lnTo>
                    <a:pt x="1" y="19"/>
                  </a:lnTo>
                  <a:lnTo>
                    <a:pt x="1" y="931"/>
                  </a:lnTo>
                  <a:lnTo>
                    <a:pt x="20" y="95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1" name="Google Shape;2541;p36"/>
            <p:cNvSpPr/>
            <p:nvPr/>
          </p:nvSpPr>
          <p:spPr>
            <a:xfrm>
              <a:off x="2842225" y="2938675"/>
              <a:ext cx="500" cy="24675"/>
            </a:xfrm>
            <a:custGeom>
              <a:avLst/>
              <a:gdLst/>
              <a:ahLst/>
              <a:cxnLst/>
              <a:rect l="l" t="t" r="r" b="b"/>
              <a:pathLst>
                <a:path w="20" h="987" extrusionOk="0">
                  <a:moveTo>
                    <a:pt x="19" y="0"/>
                  </a:moveTo>
                  <a:lnTo>
                    <a:pt x="1" y="19"/>
                  </a:lnTo>
                  <a:lnTo>
                    <a:pt x="1" y="968"/>
                  </a:lnTo>
                  <a:lnTo>
                    <a:pt x="19" y="98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2842700" y="2937725"/>
              <a:ext cx="475" cy="26100"/>
            </a:xfrm>
            <a:custGeom>
              <a:avLst/>
              <a:gdLst/>
              <a:ahLst/>
              <a:cxnLst/>
              <a:rect l="l" t="t" r="r" b="b"/>
              <a:pathLst>
                <a:path w="19" h="1044" extrusionOk="0">
                  <a:moveTo>
                    <a:pt x="19" y="1"/>
                  </a:moveTo>
                  <a:lnTo>
                    <a:pt x="0" y="38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843150" y="2937275"/>
              <a:ext cx="500" cy="27475"/>
            </a:xfrm>
            <a:custGeom>
              <a:avLst/>
              <a:gdLst/>
              <a:ahLst/>
              <a:cxnLst/>
              <a:rect l="l" t="t" r="r" b="b"/>
              <a:pathLst>
                <a:path w="20" h="1099" extrusionOk="0">
                  <a:moveTo>
                    <a:pt x="19" y="0"/>
                  </a:moveTo>
                  <a:lnTo>
                    <a:pt x="1" y="19"/>
                  </a:lnTo>
                  <a:lnTo>
                    <a:pt x="1" y="1061"/>
                  </a:lnTo>
                  <a:lnTo>
                    <a:pt x="19" y="109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4" name="Google Shape;2544;p36"/>
            <p:cNvSpPr/>
            <p:nvPr/>
          </p:nvSpPr>
          <p:spPr>
            <a:xfrm>
              <a:off x="2843625" y="2936800"/>
              <a:ext cx="950" cy="28400"/>
            </a:xfrm>
            <a:custGeom>
              <a:avLst/>
              <a:gdLst/>
              <a:ahLst/>
              <a:cxnLst/>
              <a:rect l="l" t="t" r="r" b="b"/>
              <a:pathLst>
                <a:path w="38" h="1136" extrusionOk="0">
                  <a:moveTo>
                    <a:pt x="38" y="1"/>
                  </a:moveTo>
                  <a:lnTo>
                    <a:pt x="0" y="19"/>
                  </a:lnTo>
                  <a:lnTo>
                    <a:pt x="0" y="1117"/>
                  </a:lnTo>
                  <a:lnTo>
                    <a:pt x="38" y="1136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2844550" y="2936350"/>
              <a:ext cx="500" cy="29325"/>
            </a:xfrm>
            <a:custGeom>
              <a:avLst/>
              <a:gdLst/>
              <a:ahLst/>
              <a:cxnLst/>
              <a:rect l="l" t="t" r="r" b="b"/>
              <a:pathLst>
                <a:path w="20" h="1173" extrusionOk="0">
                  <a:moveTo>
                    <a:pt x="19" y="0"/>
                  </a:moveTo>
                  <a:lnTo>
                    <a:pt x="1" y="19"/>
                  </a:lnTo>
                  <a:lnTo>
                    <a:pt x="1" y="1154"/>
                  </a:lnTo>
                  <a:lnTo>
                    <a:pt x="19" y="117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2845025" y="2935875"/>
              <a:ext cx="475" cy="30275"/>
            </a:xfrm>
            <a:custGeom>
              <a:avLst/>
              <a:gdLst/>
              <a:ahLst/>
              <a:cxnLst/>
              <a:rect l="l" t="t" r="r" b="b"/>
              <a:pathLst>
                <a:path w="19" h="1211" extrusionOk="0">
                  <a:moveTo>
                    <a:pt x="19" y="0"/>
                  </a:moveTo>
                  <a:lnTo>
                    <a:pt x="0" y="19"/>
                  </a:lnTo>
                  <a:lnTo>
                    <a:pt x="0" y="1192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2845475" y="2935400"/>
              <a:ext cx="500" cy="31200"/>
            </a:xfrm>
            <a:custGeom>
              <a:avLst/>
              <a:gdLst/>
              <a:ahLst/>
              <a:cxnLst/>
              <a:rect l="l" t="t" r="r" b="b"/>
              <a:pathLst>
                <a:path w="20" h="1248" extrusionOk="0">
                  <a:moveTo>
                    <a:pt x="19" y="1"/>
                  </a:moveTo>
                  <a:lnTo>
                    <a:pt x="1" y="19"/>
                  </a:lnTo>
                  <a:lnTo>
                    <a:pt x="1" y="1229"/>
                  </a:lnTo>
                  <a:lnTo>
                    <a:pt x="19" y="124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8" name="Google Shape;2548;p36"/>
            <p:cNvSpPr/>
            <p:nvPr/>
          </p:nvSpPr>
          <p:spPr>
            <a:xfrm>
              <a:off x="284595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1"/>
                  </a:moveTo>
                  <a:lnTo>
                    <a:pt x="0" y="38"/>
                  </a:lnTo>
                  <a:lnTo>
                    <a:pt x="0" y="1285"/>
                  </a:lnTo>
                  <a:lnTo>
                    <a:pt x="19" y="130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49" name="Google Shape;2549;p36"/>
            <p:cNvSpPr/>
            <p:nvPr/>
          </p:nvSpPr>
          <p:spPr>
            <a:xfrm>
              <a:off x="2846425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19" y="1"/>
                  </a:moveTo>
                  <a:lnTo>
                    <a:pt x="0" y="20"/>
                  </a:lnTo>
                  <a:lnTo>
                    <a:pt x="0" y="1322"/>
                  </a:lnTo>
                  <a:lnTo>
                    <a:pt x="19" y="136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0" name="Google Shape;2550;p36"/>
            <p:cNvSpPr/>
            <p:nvPr/>
          </p:nvSpPr>
          <p:spPr>
            <a:xfrm>
              <a:off x="2846875" y="2933550"/>
              <a:ext cx="950" cy="34925"/>
            </a:xfrm>
            <a:custGeom>
              <a:avLst/>
              <a:gdLst/>
              <a:ahLst/>
              <a:cxnLst/>
              <a:rect l="l" t="t" r="r" b="b"/>
              <a:pathLst>
                <a:path w="38" h="1397" extrusionOk="0">
                  <a:moveTo>
                    <a:pt x="38" y="0"/>
                  </a:moveTo>
                  <a:lnTo>
                    <a:pt x="1" y="19"/>
                  </a:lnTo>
                  <a:lnTo>
                    <a:pt x="1" y="1378"/>
                  </a:lnTo>
                  <a:lnTo>
                    <a:pt x="38" y="139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1" name="Google Shape;2551;p36"/>
            <p:cNvSpPr/>
            <p:nvPr/>
          </p:nvSpPr>
          <p:spPr>
            <a:xfrm>
              <a:off x="28478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20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20" y="1434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2" name="Google Shape;2552;p36"/>
            <p:cNvSpPr/>
            <p:nvPr/>
          </p:nvSpPr>
          <p:spPr>
            <a:xfrm>
              <a:off x="2848275" y="2932625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3" name="Google Shape;2553;p36"/>
            <p:cNvSpPr/>
            <p:nvPr/>
          </p:nvSpPr>
          <p:spPr>
            <a:xfrm>
              <a:off x="2848750" y="2932150"/>
              <a:ext cx="475" cy="37700"/>
            </a:xfrm>
            <a:custGeom>
              <a:avLst/>
              <a:gdLst/>
              <a:ahLst/>
              <a:cxnLst/>
              <a:rect l="l" t="t" r="r" b="b"/>
              <a:pathLst>
                <a:path w="19" h="1508" extrusionOk="0">
                  <a:moveTo>
                    <a:pt x="19" y="1"/>
                  </a:moveTo>
                  <a:lnTo>
                    <a:pt x="0" y="19"/>
                  </a:lnTo>
                  <a:lnTo>
                    <a:pt x="0" y="1489"/>
                  </a:lnTo>
                  <a:lnTo>
                    <a:pt x="19" y="150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4" name="Google Shape;2554;p36"/>
            <p:cNvSpPr/>
            <p:nvPr/>
          </p:nvSpPr>
          <p:spPr>
            <a:xfrm>
              <a:off x="2849200" y="2931225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9" y="0"/>
                  </a:moveTo>
                  <a:lnTo>
                    <a:pt x="1" y="38"/>
                  </a:lnTo>
                  <a:lnTo>
                    <a:pt x="1" y="1545"/>
                  </a:lnTo>
                  <a:lnTo>
                    <a:pt x="19" y="156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5" name="Google Shape;2555;p36"/>
            <p:cNvSpPr/>
            <p:nvPr/>
          </p:nvSpPr>
          <p:spPr>
            <a:xfrm>
              <a:off x="2849675" y="2930750"/>
              <a:ext cx="475" cy="40500"/>
            </a:xfrm>
            <a:custGeom>
              <a:avLst/>
              <a:gdLst/>
              <a:ahLst/>
              <a:cxnLst/>
              <a:rect l="l" t="t" r="r" b="b"/>
              <a:pathLst>
                <a:path w="19" h="1620" extrusionOk="0">
                  <a:moveTo>
                    <a:pt x="19" y="1"/>
                  </a:moveTo>
                  <a:lnTo>
                    <a:pt x="0" y="19"/>
                  </a:lnTo>
                  <a:lnTo>
                    <a:pt x="0" y="1583"/>
                  </a:lnTo>
                  <a:lnTo>
                    <a:pt x="19" y="162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6" name="Google Shape;2556;p36"/>
            <p:cNvSpPr/>
            <p:nvPr/>
          </p:nvSpPr>
          <p:spPr>
            <a:xfrm>
              <a:off x="2850125" y="2930300"/>
              <a:ext cx="975" cy="41425"/>
            </a:xfrm>
            <a:custGeom>
              <a:avLst/>
              <a:gdLst/>
              <a:ahLst/>
              <a:cxnLst/>
              <a:rect l="l" t="t" r="r" b="b"/>
              <a:pathLst>
                <a:path w="39" h="1657" extrusionOk="0">
                  <a:moveTo>
                    <a:pt x="38" y="0"/>
                  </a:moveTo>
                  <a:lnTo>
                    <a:pt x="1" y="19"/>
                  </a:lnTo>
                  <a:lnTo>
                    <a:pt x="1" y="1638"/>
                  </a:lnTo>
                  <a:lnTo>
                    <a:pt x="38" y="165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7" name="Google Shape;2557;p36"/>
            <p:cNvSpPr/>
            <p:nvPr/>
          </p:nvSpPr>
          <p:spPr>
            <a:xfrm>
              <a:off x="2851075" y="2929825"/>
              <a:ext cx="475" cy="42375"/>
            </a:xfrm>
            <a:custGeom>
              <a:avLst/>
              <a:gdLst/>
              <a:ahLst/>
              <a:cxnLst/>
              <a:rect l="l" t="t" r="r" b="b"/>
              <a:pathLst>
                <a:path w="19" h="1695" extrusionOk="0">
                  <a:moveTo>
                    <a:pt x="19" y="0"/>
                  </a:moveTo>
                  <a:lnTo>
                    <a:pt x="0" y="19"/>
                  </a:lnTo>
                  <a:lnTo>
                    <a:pt x="0" y="1675"/>
                  </a:lnTo>
                  <a:lnTo>
                    <a:pt x="19" y="169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8" name="Google Shape;2558;p36"/>
            <p:cNvSpPr/>
            <p:nvPr/>
          </p:nvSpPr>
          <p:spPr>
            <a:xfrm>
              <a:off x="285152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9" y="1"/>
                  </a:moveTo>
                  <a:lnTo>
                    <a:pt x="1" y="19"/>
                  </a:lnTo>
                  <a:lnTo>
                    <a:pt x="1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59" name="Google Shape;2559;p36"/>
            <p:cNvSpPr/>
            <p:nvPr/>
          </p:nvSpPr>
          <p:spPr>
            <a:xfrm>
              <a:off x="2852000" y="2928900"/>
              <a:ext cx="475" cy="44225"/>
            </a:xfrm>
            <a:custGeom>
              <a:avLst/>
              <a:gdLst/>
              <a:ahLst/>
              <a:cxnLst/>
              <a:rect l="l" t="t" r="r" b="b"/>
              <a:pathLst>
                <a:path w="19" h="1769" extrusionOk="0">
                  <a:moveTo>
                    <a:pt x="19" y="0"/>
                  </a:moveTo>
                  <a:lnTo>
                    <a:pt x="0" y="19"/>
                  </a:lnTo>
                  <a:lnTo>
                    <a:pt x="0" y="1750"/>
                  </a:lnTo>
                  <a:lnTo>
                    <a:pt x="19" y="17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0" name="Google Shape;2560;p36"/>
            <p:cNvSpPr/>
            <p:nvPr/>
          </p:nvSpPr>
          <p:spPr>
            <a:xfrm>
              <a:off x="2852475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19" y="0"/>
                  </a:moveTo>
                  <a:lnTo>
                    <a:pt x="0" y="37"/>
                  </a:lnTo>
                  <a:lnTo>
                    <a:pt x="0" y="1805"/>
                  </a:lnTo>
                  <a:lnTo>
                    <a:pt x="19" y="182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1" name="Google Shape;2561;p36"/>
            <p:cNvSpPr/>
            <p:nvPr/>
          </p:nvSpPr>
          <p:spPr>
            <a:xfrm>
              <a:off x="28529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19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19" y="18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2" name="Google Shape;2562;p36"/>
            <p:cNvSpPr/>
            <p:nvPr/>
          </p:nvSpPr>
          <p:spPr>
            <a:xfrm>
              <a:off x="2853400" y="2927025"/>
              <a:ext cx="950" cy="47950"/>
            </a:xfrm>
            <a:custGeom>
              <a:avLst/>
              <a:gdLst/>
              <a:ahLst/>
              <a:cxnLst/>
              <a:rect l="l" t="t" r="r" b="b"/>
              <a:pathLst>
                <a:path w="38" h="1918" extrusionOk="0">
                  <a:moveTo>
                    <a:pt x="37" y="1"/>
                  </a:moveTo>
                  <a:lnTo>
                    <a:pt x="0" y="19"/>
                  </a:lnTo>
                  <a:lnTo>
                    <a:pt x="0" y="1899"/>
                  </a:lnTo>
                  <a:lnTo>
                    <a:pt x="37" y="1918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3" name="Google Shape;2563;p36"/>
            <p:cNvSpPr/>
            <p:nvPr/>
          </p:nvSpPr>
          <p:spPr>
            <a:xfrm>
              <a:off x="2854325" y="2926575"/>
              <a:ext cx="500" cy="48875"/>
            </a:xfrm>
            <a:custGeom>
              <a:avLst/>
              <a:gdLst/>
              <a:ahLst/>
              <a:cxnLst/>
              <a:rect l="l" t="t" r="r" b="b"/>
              <a:pathLst>
                <a:path w="20" h="1955" extrusionOk="0">
                  <a:moveTo>
                    <a:pt x="19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19" y="19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4" name="Google Shape;2564;p36"/>
            <p:cNvSpPr/>
            <p:nvPr/>
          </p:nvSpPr>
          <p:spPr>
            <a:xfrm>
              <a:off x="2854800" y="2926100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1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5" name="Google Shape;2565;p36"/>
            <p:cNvSpPr/>
            <p:nvPr/>
          </p:nvSpPr>
          <p:spPr>
            <a:xfrm>
              <a:off x="2855250" y="2925625"/>
              <a:ext cx="500" cy="50750"/>
            </a:xfrm>
            <a:custGeom>
              <a:avLst/>
              <a:gdLst/>
              <a:ahLst/>
              <a:cxnLst/>
              <a:rect l="l" t="t" r="r" b="b"/>
              <a:pathLst>
                <a:path w="20" h="2030" extrusionOk="0">
                  <a:moveTo>
                    <a:pt x="19" y="1"/>
                  </a:moveTo>
                  <a:lnTo>
                    <a:pt x="1" y="20"/>
                  </a:lnTo>
                  <a:lnTo>
                    <a:pt x="1" y="2011"/>
                  </a:lnTo>
                  <a:lnTo>
                    <a:pt x="19" y="203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6" name="Google Shape;2566;p36"/>
            <p:cNvSpPr/>
            <p:nvPr/>
          </p:nvSpPr>
          <p:spPr>
            <a:xfrm>
              <a:off x="2855725" y="2924700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19" y="1"/>
                  </a:moveTo>
                  <a:lnTo>
                    <a:pt x="0" y="38"/>
                  </a:lnTo>
                  <a:lnTo>
                    <a:pt x="0" y="2067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7" name="Google Shape;2567;p36"/>
            <p:cNvSpPr/>
            <p:nvPr/>
          </p:nvSpPr>
          <p:spPr>
            <a:xfrm>
              <a:off x="2856175" y="2924250"/>
              <a:ext cx="500" cy="53525"/>
            </a:xfrm>
            <a:custGeom>
              <a:avLst/>
              <a:gdLst/>
              <a:ahLst/>
              <a:cxnLst/>
              <a:rect l="l" t="t" r="r" b="b"/>
              <a:pathLst>
                <a:path w="20" h="2141" extrusionOk="0">
                  <a:moveTo>
                    <a:pt x="20" y="0"/>
                  </a:moveTo>
                  <a:lnTo>
                    <a:pt x="1" y="19"/>
                  </a:lnTo>
                  <a:lnTo>
                    <a:pt x="1" y="2103"/>
                  </a:lnTo>
                  <a:lnTo>
                    <a:pt x="20" y="2140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8" name="Google Shape;2568;p36"/>
            <p:cNvSpPr/>
            <p:nvPr/>
          </p:nvSpPr>
          <p:spPr>
            <a:xfrm>
              <a:off x="2856650" y="2923775"/>
              <a:ext cx="950" cy="54450"/>
            </a:xfrm>
            <a:custGeom>
              <a:avLst/>
              <a:gdLst/>
              <a:ahLst/>
              <a:cxnLst/>
              <a:rect l="l" t="t" r="r" b="b"/>
              <a:pathLst>
                <a:path w="38" h="2178" extrusionOk="0">
                  <a:moveTo>
                    <a:pt x="38" y="1"/>
                  </a:moveTo>
                  <a:lnTo>
                    <a:pt x="1" y="19"/>
                  </a:lnTo>
                  <a:lnTo>
                    <a:pt x="1" y="2159"/>
                  </a:lnTo>
                  <a:lnTo>
                    <a:pt x="38" y="2178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69" name="Google Shape;2569;p36"/>
            <p:cNvSpPr/>
            <p:nvPr/>
          </p:nvSpPr>
          <p:spPr>
            <a:xfrm>
              <a:off x="2857575" y="2923300"/>
              <a:ext cx="500" cy="55400"/>
            </a:xfrm>
            <a:custGeom>
              <a:avLst/>
              <a:gdLst/>
              <a:ahLst/>
              <a:cxnLst/>
              <a:rect l="l" t="t" r="r" b="b"/>
              <a:pathLst>
                <a:path w="20" h="2216" extrusionOk="0">
                  <a:moveTo>
                    <a:pt x="19" y="1"/>
                  </a:moveTo>
                  <a:lnTo>
                    <a:pt x="1" y="20"/>
                  </a:lnTo>
                  <a:lnTo>
                    <a:pt x="1" y="2197"/>
                  </a:lnTo>
                  <a:lnTo>
                    <a:pt x="19" y="221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0" name="Google Shape;2570;p36"/>
            <p:cNvSpPr/>
            <p:nvPr/>
          </p:nvSpPr>
          <p:spPr>
            <a:xfrm>
              <a:off x="2858050" y="2922850"/>
              <a:ext cx="475" cy="56325"/>
            </a:xfrm>
            <a:custGeom>
              <a:avLst/>
              <a:gdLst/>
              <a:ahLst/>
              <a:cxnLst/>
              <a:rect l="l" t="t" r="r" b="b"/>
              <a:pathLst>
                <a:path w="19" h="2253" extrusionOk="0">
                  <a:moveTo>
                    <a:pt x="19" y="0"/>
                  </a:moveTo>
                  <a:lnTo>
                    <a:pt x="0" y="19"/>
                  </a:lnTo>
                  <a:lnTo>
                    <a:pt x="0" y="2234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1" name="Google Shape;2571;p36"/>
            <p:cNvSpPr/>
            <p:nvPr/>
          </p:nvSpPr>
          <p:spPr>
            <a:xfrm>
              <a:off x="2858500" y="2922375"/>
              <a:ext cx="500" cy="57250"/>
            </a:xfrm>
            <a:custGeom>
              <a:avLst/>
              <a:gdLst/>
              <a:ahLst/>
              <a:cxnLst/>
              <a:rect l="l" t="t" r="r" b="b"/>
              <a:pathLst>
                <a:path w="20" h="2290" extrusionOk="0">
                  <a:moveTo>
                    <a:pt x="20" y="1"/>
                  </a:moveTo>
                  <a:lnTo>
                    <a:pt x="1" y="19"/>
                  </a:lnTo>
                  <a:lnTo>
                    <a:pt x="1" y="2271"/>
                  </a:lnTo>
                  <a:lnTo>
                    <a:pt x="20" y="229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2" name="Google Shape;2572;p36"/>
            <p:cNvSpPr/>
            <p:nvPr/>
          </p:nvSpPr>
          <p:spPr>
            <a:xfrm>
              <a:off x="2858975" y="2921925"/>
              <a:ext cx="500" cy="58175"/>
            </a:xfrm>
            <a:custGeom>
              <a:avLst/>
              <a:gdLst/>
              <a:ahLst/>
              <a:cxnLst/>
              <a:rect l="l" t="t" r="r" b="b"/>
              <a:pathLst>
                <a:path w="20" h="2327" extrusionOk="0">
                  <a:moveTo>
                    <a:pt x="19" y="0"/>
                  </a:moveTo>
                  <a:lnTo>
                    <a:pt x="1" y="19"/>
                  </a:lnTo>
                  <a:lnTo>
                    <a:pt x="1" y="2308"/>
                  </a:lnTo>
                  <a:lnTo>
                    <a:pt x="19" y="2326"/>
                  </a:lnTo>
                  <a:lnTo>
                    <a:pt x="19" y="2308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3" name="Google Shape;2573;p36"/>
            <p:cNvSpPr/>
            <p:nvPr/>
          </p:nvSpPr>
          <p:spPr>
            <a:xfrm>
              <a:off x="2859450" y="2922375"/>
              <a:ext cx="475" cy="57250"/>
            </a:xfrm>
            <a:custGeom>
              <a:avLst/>
              <a:gdLst/>
              <a:ahLst/>
              <a:cxnLst/>
              <a:rect l="l" t="t" r="r" b="b"/>
              <a:pathLst>
                <a:path w="19" h="2290" extrusionOk="0">
                  <a:moveTo>
                    <a:pt x="0" y="1"/>
                  </a:moveTo>
                  <a:lnTo>
                    <a:pt x="0" y="2290"/>
                  </a:lnTo>
                  <a:lnTo>
                    <a:pt x="19" y="227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4" name="Google Shape;2574;p36"/>
            <p:cNvSpPr/>
            <p:nvPr/>
          </p:nvSpPr>
          <p:spPr>
            <a:xfrm>
              <a:off x="2859900" y="2922850"/>
              <a:ext cx="950" cy="56325"/>
            </a:xfrm>
            <a:custGeom>
              <a:avLst/>
              <a:gdLst/>
              <a:ahLst/>
              <a:cxnLst/>
              <a:rect l="l" t="t" r="r" b="b"/>
              <a:pathLst>
                <a:path w="38" h="2253" extrusionOk="0">
                  <a:moveTo>
                    <a:pt x="1" y="0"/>
                  </a:moveTo>
                  <a:lnTo>
                    <a:pt x="1" y="2252"/>
                  </a:lnTo>
                  <a:lnTo>
                    <a:pt x="38" y="2234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5" name="Google Shape;2575;p36"/>
            <p:cNvSpPr/>
            <p:nvPr/>
          </p:nvSpPr>
          <p:spPr>
            <a:xfrm>
              <a:off x="2860850" y="2923300"/>
              <a:ext cx="475" cy="55400"/>
            </a:xfrm>
            <a:custGeom>
              <a:avLst/>
              <a:gdLst/>
              <a:ahLst/>
              <a:cxnLst/>
              <a:rect l="l" t="t" r="r" b="b"/>
              <a:pathLst>
                <a:path w="19" h="2216" extrusionOk="0">
                  <a:moveTo>
                    <a:pt x="0" y="1"/>
                  </a:moveTo>
                  <a:lnTo>
                    <a:pt x="0" y="2216"/>
                  </a:lnTo>
                  <a:lnTo>
                    <a:pt x="19" y="2197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6" name="Google Shape;2576;p36"/>
            <p:cNvSpPr/>
            <p:nvPr/>
          </p:nvSpPr>
          <p:spPr>
            <a:xfrm>
              <a:off x="2861300" y="2923775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1"/>
                  </a:moveTo>
                  <a:lnTo>
                    <a:pt x="1" y="2178"/>
                  </a:lnTo>
                  <a:lnTo>
                    <a:pt x="19" y="215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7" name="Google Shape;2577;p36"/>
            <p:cNvSpPr/>
            <p:nvPr/>
          </p:nvSpPr>
          <p:spPr>
            <a:xfrm>
              <a:off x="2861775" y="2924250"/>
              <a:ext cx="475" cy="53525"/>
            </a:xfrm>
            <a:custGeom>
              <a:avLst/>
              <a:gdLst/>
              <a:ahLst/>
              <a:cxnLst/>
              <a:rect l="l" t="t" r="r" b="b"/>
              <a:pathLst>
                <a:path w="19" h="2141" extrusionOk="0">
                  <a:moveTo>
                    <a:pt x="0" y="0"/>
                  </a:moveTo>
                  <a:lnTo>
                    <a:pt x="0" y="2140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8" name="Google Shape;2578;p36"/>
            <p:cNvSpPr/>
            <p:nvPr/>
          </p:nvSpPr>
          <p:spPr>
            <a:xfrm>
              <a:off x="2862225" y="2924700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" y="1"/>
                  </a:moveTo>
                  <a:lnTo>
                    <a:pt x="1" y="2085"/>
                  </a:lnTo>
                  <a:lnTo>
                    <a:pt x="19" y="2067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79" name="Google Shape;2579;p36"/>
            <p:cNvSpPr/>
            <p:nvPr/>
          </p:nvSpPr>
          <p:spPr>
            <a:xfrm>
              <a:off x="2862700" y="2925625"/>
              <a:ext cx="950" cy="50750"/>
            </a:xfrm>
            <a:custGeom>
              <a:avLst/>
              <a:gdLst/>
              <a:ahLst/>
              <a:cxnLst/>
              <a:rect l="l" t="t" r="r" b="b"/>
              <a:pathLst>
                <a:path w="38" h="2030" extrusionOk="0">
                  <a:moveTo>
                    <a:pt x="0" y="1"/>
                  </a:moveTo>
                  <a:lnTo>
                    <a:pt x="0" y="2030"/>
                  </a:lnTo>
                  <a:lnTo>
                    <a:pt x="38" y="2011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0" name="Google Shape;2580;p36"/>
            <p:cNvSpPr/>
            <p:nvPr/>
          </p:nvSpPr>
          <p:spPr>
            <a:xfrm>
              <a:off x="2863625" y="2926100"/>
              <a:ext cx="500" cy="49800"/>
            </a:xfrm>
            <a:custGeom>
              <a:avLst/>
              <a:gdLst/>
              <a:ahLst/>
              <a:cxnLst/>
              <a:rect l="l" t="t" r="r" b="b"/>
              <a:pathLst>
                <a:path w="20" h="1992" extrusionOk="0">
                  <a:moveTo>
                    <a:pt x="1" y="1"/>
                  </a:moveTo>
                  <a:lnTo>
                    <a:pt x="1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1" name="Google Shape;2581;p36"/>
            <p:cNvSpPr/>
            <p:nvPr/>
          </p:nvSpPr>
          <p:spPr>
            <a:xfrm>
              <a:off x="2864100" y="2926575"/>
              <a:ext cx="475" cy="48875"/>
            </a:xfrm>
            <a:custGeom>
              <a:avLst/>
              <a:gdLst/>
              <a:ahLst/>
              <a:cxnLst/>
              <a:rect l="l" t="t" r="r" b="b"/>
              <a:pathLst>
                <a:path w="19" h="1955" extrusionOk="0">
                  <a:moveTo>
                    <a:pt x="0" y="0"/>
                  </a:moveTo>
                  <a:lnTo>
                    <a:pt x="0" y="1954"/>
                  </a:lnTo>
                  <a:lnTo>
                    <a:pt x="19" y="193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2" name="Google Shape;2582;p36"/>
            <p:cNvSpPr/>
            <p:nvPr/>
          </p:nvSpPr>
          <p:spPr>
            <a:xfrm>
              <a:off x="2864550" y="2927025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" y="1"/>
                  </a:moveTo>
                  <a:lnTo>
                    <a:pt x="1" y="1918"/>
                  </a:lnTo>
                  <a:lnTo>
                    <a:pt x="19" y="189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3" name="Google Shape;2583;p36"/>
            <p:cNvSpPr/>
            <p:nvPr/>
          </p:nvSpPr>
          <p:spPr>
            <a:xfrm>
              <a:off x="28650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4" name="Google Shape;2584;p36"/>
            <p:cNvSpPr/>
            <p:nvPr/>
          </p:nvSpPr>
          <p:spPr>
            <a:xfrm>
              <a:off x="2865500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19" y="1805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5" name="Google Shape;2585;p36"/>
            <p:cNvSpPr/>
            <p:nvPr/>
          </p:nvSpPr>
          <p:spPr>
            <a:xfrm>
              <a:off x="2865950" y="2928900"/>
              <a:ext cx="950" cy="44225"/>
            </a:xfrm>
            <a:custGeom>
              <a:avLst/>
              <a:gdLst/>
              <a:ahLst/>
              <a:cxnLst/>
              <a:rect l="l" t="t" r="r" b="b"/>
              <a:pathLst>
                <a:path w="38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38" y="1750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6" name="Google Shape;2586;p36"/>
            <p:cNvSpPr/>
            <p:nvPr/>
          </p:nvSpPr>
          <p:spPr>
            <a:xfrm>
              <a:off x="286687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20" y="171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7" name="Google Shape;2587;p36"/>
            <p:cNvSpPr/>
            <p:nvPr/>
          </p:nvSpPr>
          <p:spPr>
            <a:xfrm>
              <a:off x="2867350" y="2929825"/>
              <a:ext cx="500" cy="42375"/>
            </a:xfrm>
            <a:custGeom>
              <a:avLst/>
              <a:gdLst/>
              <a:ahLst/>
              <a:cxnLst/>
              <a:rect l="l" t="t" r="r" b="b"/>
              <a:pathLst>
                <a:path w="20" h="1695" extrusionOk="0">
                  <a:moveTo>
                    <a:pt x="1" y="0"/>
                  </a:moveTo>
                  <a:lnTo>
                    <a:pt x="1" y="1694"/>
                  </a:lnTo>
                  <a:lnTo>
                    <a:pt x="19" y="167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8" name="Google Shape;2588;p36"/>
            <p:cNvSpPr/>
            <p:nvPr/>
          </p:nvSpPr>
          <p:spPr>
            <a:xfrm>
              <a:off x="2867825" y="2930300"/>
              <a:ext cx="475" cy="41425"/>
            </a:xfrm>
            <a:custGeom>
              <a:avLst/>
              <a:gdLst/>
              <a:ahLst/>
              <a:cxnLst/>
              <a:rect l="l" t="t" r="r" b="b"/>
              <a:pathLst>
                <a:path w="19" h="1657" extrusionOk="0">
                  <a:moveTo>
                    <a:pt x="0" y="0"/>
                  </a:moveTo>
                  <a:lnTo>
                    <a:pt x="0" y="1656"/>
                  </a:lnTo>
                  <a:lnTo>
                    <a:pt x="19" y="163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89" name="Google Shape;2589;p36"/>
            <p:cNvSpPr/>
            <p:nvPr/>
          </p:nvSpPr>
          <p:spPr>
            <a:xfrm>
              <a:off x="2868275" y="2930750"/>
              <a:ext cx="500" cy="40500"/>
            </a:xfrm>
            <a:custGeom>
              <a:avLst/>
              <a:gdLst/>
              <a:ahLst/>
              <a:cxnLst/>
              <a:rect l="l" t="t" r="r" b="b"/>
              <a:pathLst>
                <a:path w="20" h="1620" extrusionOk="0">
                  <a:moveTo>
                    <a:pt x="1" y="1"/>
                  </a:moveTo>
                  <a:lnTo>
                    <a:pt x="1" y="1620"/>
                  </a:lnTo>
                  <a:lnTo>
                    <a:pt x="19" y="158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0" name="Google Shape;2590;p36"/>
            <p:cNvSpPr/>
            <p:nvPr/>
          </p:nvSpPr>
          <p:spPr>
            <a:xfrm>
              <a:off x="2868750" y="2931225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0" y="0"/>
                  </a:moveTo>
                  <a:lnTo>
                    <a:pt x="0" y="1564"/>
                  </a:lnTo>
                  <a:lnTo>
                    <a:pt x="19" y="1545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1" name="Google Shape;2591;p36"/>
            <p:cNvSpPr/>
            <p:nvPr/>
          </p:nvSpPr>
          <p:spPr>
            <a:xfrm>
              <a:off x="2869200" y="2932150"/>
              <a:ext cx="975" cy="37700"/>
            </a:xfrm>
            <a:custGeom>
              <a:avLst/>
              <a:gdLst/>
              <a:ahLst/>
              <a:cxnLst/>
              <a:rect l="l" t="t" r="r" b="b"/>
              <a:pathLst>
                <a:path w="39" h="1508" extrusionOk="0">
                  <a:moveTo>
                    <a:pt x="1" y="1"/>
                  </a:moveTo>
                  <a:lnTo>
                    <a:pt x="1" y="1508"/>
                  </a:lnTo>
                  <a:lnTo>
                    <a:pt x="38" y="1489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2" name="Google Shape;2592;p36"/>
            <p:cNvSpPr/>
            <p:nvPr/>
          </p:nvSpPr>
          <p:spPr>
            <a:xfrm>
              <a:off x="2870150" y="2932625"/>
              <a:ext cx="475" cy="36775"/>
            </a:xfrm>
            <a:custGeom>
              <a:avLst/>
              <a:gdLst/>
              <a:ahLst/>
              <a:cxnLst/>
              <a:rect l="l" t="t" r="r" b="b"/>
              <a:pathLst>
                <a:path w="19" h="1471" extrusionOk="0">
                  <a:moveTo>
                    <a:pt x="0" y="0"/>
                  </a:moveTo>
                  <a:lnTo>
                    <a:pt x="0" y="1470"/>
                  </a:lnTo>
                  <a:lnTo>
                    <a:pt x="19" y="145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3" name="Google Shape;2593;p36"/>
            <p:cNvSpPr/>
            <p:nvPr/>
          </p:nvSpPr>
          <p:spPr>
            <a:xfrm>
              <a:off x="28706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19" y="141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4" name="Google Shape;2594;p36"/>
            <p:cNvSpPr/>
            <p:nvPr/>
          </p:nvSpPr>
          <p:spPr>
            <a:xfrm>
              <a:off x="2871075" y="2933550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0" y="0"/>
                  </a:moveTo>
                  <a:lnTo>
                    <a:pt x="0" y="1396"/>
                  </a:lnTo>
                  <a:lnTo>
                    <a:pt x="19" y="137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5" name="Google Shape;2595;p36"/>
            <p:cNvSpPr/>
            <p:nvPr/>
          </p:nvSpPr>
          <p:spPr>
            <a:xfrm>
              <a:off x="2871550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0" y="1"/>
                  </a:moveTo>
                  <a:lnTo>
                    <a:pt x="0" y="1360"/>
                  </a:lnTo>
                  <a:lnTo>
                    <a:pt x="19" y="1322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6" name="Google Shape;2596;p36"/>
            <p:cNvSpPr/>
            <p:nvPr/>
          </p:nvSpPr>
          <p:spPr>
            <a:xfrm>
              <a:off x="287200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1"/>
                  </a:moveTo>
                  <a:lnTo>
                    <a:pt x="1" y="1303"/>
                  </a:lnTo>
                  <a:lnTo>
                    <a:pt x="19" y="1285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7" name="Google Shape;2597;p36"/>
            <p:cNvSpPr/>
            <p:nvPr/>
          </p:nvSpPr>
          <p:spPr>
            <a:xfrm>
              <a:off x="2872475" y="2935400"/>
              <a:ext cx="950" cy="31200"/>
            </a:xfrm>
            <a:custGeom>
              <a:avLst/>
              <a:gdLst/>
              <a:ahLst/>
              <a:cxnLst/>
              <a:rect l="l" t="t" r="r" b="b"/>
              <a:pathLst>
                <a:path w="38" h="1248" extrusionOk="0">
                  <a:moveTo>
                    <a:pt x="0" y="1"/>
                  </a:moveTo>
                  <a:lnTo>
                    <a:pt x="0" y="1248"/>
                  </a:lnTo>
                  <a:lnTo>
                    <a:pt x="37" y="1229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8" name="Google Shape;2598;p36"/>
            <p:cNvSpPr/>
            <p:nvPr/>
          </p:nvSpPr>
          <p:spPr>
            <a:xfrm>
              <a:off x="2873400" y="2935875"/>
              <a:ext cx="500" cy="30275"/>
            </a:xfrm>
            <a:custGeom>
              <a:avLst/>
              <a:gdLst/>
              <a:ahLst/>
              <a:cxnLst/>
              <a:rect l="l" t="t" r="r" b="b"/>
              <a:pathLst>
                <a:path w="20" h="1211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599" name="Google Shape;2599;p36"/>
            <p:cNvSpPr/>
            <p:nvPr/>
          </p:nvSpPr>
          <p:spPr>
            <a:xfrm>
              <a:off x="2873875" y="2936350"/>
              <a:ext cx="475" cy="29325"/>
            </a:xfrm>
            <a:custGeom>
              <a:avLst/>
              <a:gdLst/>
              <a:ahLst/>
              <a:cxnLst/>
              <a:rect l="l" t="t" r="r" b="b"/>
              <a:pathLst>
                <a:path w="19" h="1173" extrusionOk="0">
                  <a:moveTo>
                    <a:pt x="0" y="0"/>
                  </a:moveTo>
                  <a:lnTo>
                    <a:pt x="0" y="1173"/>
                  </a:lnTo>
                  <a:lnTo>
                    <a:pt x="19" y="115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0" name="Google Shape;2600;p36"/>
            <p:cNvSpPr/>
            <p:nvPr/>
          </p:nvSpPr>
          <p:spPr>
            <a:xfrm>
              <a:off x="2874325" y="2936800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" y="1"/>
                  </a:moveTo>
                  <a:lnTo>
                    <a:pt x="1" y="1136"/>
                  </a:lnTo>
                  <a:lnTo>
                    <a:pt x="19" y="1117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1" name="Google Shape;2601;p36"/>
            <p:cNvSpPr/>
            <p:nvPr/>
          </p:nvSpPr>
          <p:spPr>
            <a:xfrm>
              <a:off x="2874800" y="2937275"/>
              <a:ext cx="475" cy="27475"/>
            </a:xfrm>
            <a:custGeom>
              <a:avLst/>
              <a:gdLst/>
              <a:ahLst/>
              <a:cxnLst/>
              <a:rect l="l" t="t" r="r" b="b"/>
              <a:pathLst>
                <a:path w="19" h="1099" extrusionOk="0">
                  <a:moveTo>
                    <a:pt x="0" y="0"/>
                  </a:moveTo>
                  <a:lnTo>
                    <a:pt x="0" y="1098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2" name="Google Shape;2602;p36"/>
            <p:cNvSpPr/>
            <p:nvPr/>
          </p:nvSpPr>
          <p:spPr>
            <a:xfrm>
              <a:off x="2875250" y="2937725"/>
              <a:ext cx="500" cy="26100"/>
            </a:xfrm>
            <a:custGeom>
              <a:avLst/>
              <a:gdLst/>
              <a:ahLst/>
              <a:cxnLst/>
              <a:rect l="l" t="t" r="r" b="b"/>
              <a:pathLst>
                <a:path w="20" h="1044" extrusionOk="0">
                  <a:moveTo>
                    <a:pt x="1" y="1"/>
                  </a:moveTo>
                  <a:lnTo>
                    <a:pt x="1" y="1043"/>
                  </a:lnTo>
                  <a:lnTo>
                    <a:pt x="20" y="1024"/>
                  </a:lnTo>
                  <a:lnTo>
                    <a:pt x="20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3" name="Google Shape;2603;p36"/>
            <p:cNvSpPr/>
            <p:nvPr/>
          </p:nvSpPr>
          <p:spPr>
            <a:xfrm>
              <a:off x="2875725" y="2938675"/>
              <a:ext cx="950" cy="24675"/>
            </a:xfrm>
            <a:custGeom>
              <a:avLst/>
              <a:gdLst/>
              <a:ahLst/>
              <a:cxnLst/>
              <a:rect l="l" t="t" r="r" b="b"/>
              <a:pathLst>
                <a:path w="38" h="987" extrusionOk="0">
                  <a:moveTo>
                    <a:pt x="1" y="0"/>
                  </a:moveTo>
                  <a:lnTo>
                    <a:pt x="1" y="986"/>
                  </a:lnTo>
                  <a:lnTo>
                    <a:pt x="38" y="96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4" name="Google Shape;2604;p36"/>
            <p:cNvSpPr/>
            <p:nvPr/>
          </p:nvSpPr>
          <p:spPr>
            <a:xfrm>
              <a:off x="28766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1" y="1"/>
                  </a:moveTo>
                  <a:lnTo>
                    <a:pt x="1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5" name="Google Shape;2605;p36"/>
            <p:cNvSpPr/>
            <p:nvPr/>
          </p:nvSpPr>
          <p:spPr>
            <a:xfrm>
              <a:off x="2877125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0" y="0"/>
                  </a:moveTo>
                  <a:lnTo>
                    <a:pt x="0" y="912"/>
                  </a:lnTo>
                  <a:lnTo>
                    <a:pt x="19" y="89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6" name="Google Shape;2606;p36"/>
            <p:cNvSpPr/>
            <p:nvPr/>
          </p:nvSpPr>
          <p:spPr>
            <a:xfrm>
              <a:off x="2877575" y="2940050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" y="1"/>
                  </a:moveTo>
                  <a:lnTo>
                    <a:pt x="1" y="876"/>
                  </a:lnTo>
                  <a:lnTo>
                    <a:pt x="20" y="857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7" name="Google Shape;2607;p36"/>
            <p:cNvSpPr/>
            <p:nvPr/>
          </p:nvSpPr>
          <p:spPr>
            <a:xfrm>
              <a:off x="287805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" y="1"/>
                  </a:moveTo>
                  <a:lnTo>
                    <a:pt x="1" y="838"/>
                  </a:lnTo>
                  <a:lnTo>
                    <a:pt x="19" y="80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8" name="Google Shape;2608;p36"/>
            <p:cNvSpPr/>
            <p:nvPr/>
          </p:nvSpPr>
          <p:spPr>
            <a:xfrm>
              <a:off x="2878525" y="2941000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0" y="0"/>
                  </a:moveTo>
                  <a:lnTo>
                    <a:pt x="0" y="782"/>
                  </a:lnTo>
                  <a:lnTo>
                    <a:pt x="19" y="763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09" name="Google Shape;2609;p36"/>
            <p:cNvSpPr/>
            <p:nvPr/>
          </p:nvSpPr>
          <p:spPr>
            <a:xfrm>
              <a:off x="2878975" y="2941925"/>
              <a:ext cx="975" cy="18175"/>
            </a:xfrm>
            <a:custGeom>
              <a:avLst/>
              <a:gdLst/>
              <a:ahLst/>
              <a:cxnLst/>
              <a:rect l="l" t="t" r="r" b="b"/>
              <a:pathLst>
                <a:path w="39" h="727" extrusionOk="0">
                  <a:moveTo>
                    <a:pt x="1" y="0"/>
                  </a:moveTo>
                  <a:lnTo>
                    <a:pt x="1" y="726"/>
                  </a:lnTo>
                  <a:lnTo>
                    <a:pt x="38" y="70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0" name="Google Shape;2610;p36"/>
            <p:cNvSpPr/>
            <p:nvPr/>
          </p:nvSpPr>
          <p:spPr>
            <a:xfrm>
              <a:off x="2879925" y="2942375"/>
              <a:ext cx="475" cy="17250"/>
            </a:xfrm>
            <a:custGeom>
              <a:avLst/>
              <a:gdLst/>
              <a:ahLst/>
              <a:cxnLst/>
              <a:rect l="l" t="t" r="r" b="b"/>
              <a:pathLst>
                <a:path w="19" h="690" extrusionOk="0">
                  <a:moveTo>
                    <a:pt x="0" y="1"/>
                  </a:moveTo>
                  <a:lnTo>
                    <a:pt x="0" y="690"/>
                  </a:lnTo>
                  <a:lnTo>
                    <a:pt x="19" y="671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1" name="Google Shape;2611;p36"/>
            <p:cNvSpPr/>
            <p:nvPr/>
          </p:nvSpPr>
          <p:spPr>
            <a:xfrm>
              <a:off x="2880375" y="2942850"/>
              <a:ext cx="500" cy="16300"/>
            </a:xfrm>
            <a:custGeom>
              <a:avLst/>
              <a:gdLst/>
              <a:ahLst/>
              <a:cxnLst/>
              <a:rect l="l" t="t" r="r" b="b"/>
              <a:pathLst>
                <a:path w="20" h="652" extrusionOk="0">
                  <a:moveTo>
                    <a:pt x="1" y="1"/>
                  </a:moveTo>
                  <a:lnTo>
                    <a:pt x="1" y="652"/>
                  </a:lnTo>
                  <a:lnTo>
                    <a:pt x="19" y="63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2" name="Google Shape;2612;p36"/>
            <p:cNvSpPr/>
            <p:nvPr/>
          </p:nvSpPr>
          <p:spPr>
            <a:xfrm>
              <a:off x="2880850" y="2943325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0" y="0"/>
                  </a:moveTo>
                  <a:lnTo>
                    <a:pt x="0" y="614"/>
                  </a:lnTo>
                  <a:lnTo>
                    <a:pt x="19" y="59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3" name="Google Shape;2613;p36"/>
            <p:cNvSpPr/>
            <p:nvPr/>
          </p:nvSpPr>
          <p:spPr>
            <a:xfrm>
              <a:off x="2881300" y="2943775"/>
              <a:ext cx="500" cy="14450"/>
            </a:xfrm>
            <a:custGeom>
              <a:avLst/>
              <a:gdLst/>
              <a:ahLst/>
              <a:cxnLst/>
              <a:rect l="l" t="t" r="r" b="b"/>
              <a:pathLst>
                <a:path w="20" h="578" extrusionOk="0">
                  <a:moveTo>
                    <a:pt x="1" y="1"/>
                  </a:moveTo>
                  <a:lnTo>
                    <a:pt x="1" y="578"/>
                  </a:lnTo>
                  <a:lnTo>
                    <a:pt x="19" y="54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4" name="Google Shape;2614;p36"/>
            <p:cNvSpPr/>
            <p:nvPr/>
          </p:nvSpPr>
          <p:spPr>
            <a:xfrm>
              <a:off x="28817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0" y="0"/>
                  </a:moveTo>
                  <a:lnTo>
                    <a:pt x="0" y="522"/>
                  </a:lnTo>
                  <a:lnTo>
                    <a:pt x="19" y="503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5" name="Google Shape;2615;p36"/>
            <p:cNvSpPr/>
            <p:nvPr/>
          </p:nvSpPr>
          <p:spPr>
            <a:xfrm>
              <a:off x="2882250" y="2945175"/>
              <a:ext cx="950" cy="11650"/>
            </a:xfrm>
            <a:custGeom>
              <a:avLst/>
              <a:gdLst/>
              <a:ahLst/>
              <a:cxnLst/>
              <a:rect l="l" t="t" r="r" b="b"/>
              <a:pathLst>
                <a:path w="38" h="466" extrusionOk="0">
                  <a:moveTo>
                    <a:pt x="0" y="1"/>
                  </a:moveTo>
                  <a:lnTo>
                    <a:pt x="0" y="466"/>
                  </a:lnTo>
                  <a:lnTo>
                    <a:pt x="37" y="447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6" name="Google Shape;2616;p36"/>
            <p:cNvSpPr/>
            <p:nvPr/>
          </p:nvSpPr>
          <p:spPr>
            <a:xfrm>
              <a:off x="2883175" y="2945650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7" name="Google Shape;2617;p36"/>
            <p:cNvSpPr/>
            <p:nvPr/>
          </p:nvSpPr>
          <p:spPr>
            <a:xfrm>
              <a:off x="288362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" y="1"/>
                  </a:moveTo>
                  <a:lnTo>
                    <a:pt x="1" y="392"/>
                  </a:lnTo>
                  <a:lnTo>
                    <a:pt x="20" y="37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8" name="Google Shape;2618;p36"/>
            <p:cNvSpPr/>
            <p:nvPr/>
          </p:nvSpPr>
          <p:spPr>
            <a:xfrm>
              <a:off x="2884100" y="2946575"/>
              <a:ext cx="500" cy="8875"/>
            </a:xfrm>
            <a:custGeom>
              <a:avLst/>
              <a:gdLst/>
              <a:ahLst/>
              <a:cxnLst/>
              <a:rect l="l" t="t" r="r" b="b"/>
              <a:pathLst>
                <a:path w="20" h="355" extrusionOk="0">
                  <a:moveTo>
                    <a:pt x="1" y="0"/>
                  </a:moveTo>
                  <a:lnTo>
                    <a:pt x="1" y="354"/>
                  </a:lnTo>
                  <a:lnTo>
                    <a:pt x="19" y="33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19" name="Google Shape;2619;p36"/>
            <p:cNvSpPr/>
            <p:nvPr/>
          </p:nvSpPr>
          <p:spPr>
            <a:xfrm>
              <a:off x="2884575" y="2947050"/>
              <a:ext cx="475" cy="7925"/>
            </a:xfrm>
            <a:custGeom>
              <a:avLst/>
              <a:gdLst/>
              <a:ahLst/>
              <a:cxnLst/>
              <a:rect l="l" t="t" r="r" b="b"/>
              <a:pathLst>
                <a:path w="19" h="317" extrusionOk="0">
                  <a:moveTo>
                    <a:pt x="0" y="0"/>
                  </a:moveTo>
                  <a:lnTo>
                    <a:pt x="0" y="316"/>
                  </a:lnTo>
                  <a:lnTo>
                    <a:pt x="19" y="27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0" name="Google Shape;2620;p36"/>
            <p:cNvSpPr/>
            <p:nvPr/>
          </p:nvSpPr>
          <p:spPr>
            <a:xfrm>
              <a:off x="2885025" y="2947500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" y="1"/>
                  </a:moveTo>
                  <a:lnTo>
                    <a:pt x="1" y="261"/>
                  </a:lnTo>
                  <a:lnTo>
                    <a:pt x="19" y="243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1" name="Google Shape;2621;p36"/>
            <p:cNvSpPr/>
            <p:nvPr/>
          </p:nvSpPr>
          <p:spPr>
            <a:xfrm>
              <a:off x="2885500" y="2948425"/>
              <a:ext cx="950" cy="5150"/>
            </a:xfrm>
            <a:custGeom>
              <a:avLst/>
              <a:gdLst/>
              <a:ahLst/>
              <a:cxnLst/>
              <a:rect l="l" t="t" r="r" b="b"/>
              <a:pathLst>
                <a:path w="38" h="206" extrusionOk="0">
                  <a:moveTo>
                    <a:pt x="0" y="1"/>
                  </a:moveTo>
                  <a:lnTo>
                    <a:pt x="0" y="206"/>
                  </a:lnTo>
                  <a:lnTo>
                    <a:pt x="38" y="187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2" name="Google Shape;2622;p36"/>
            <p:cNvSpPr/>
            <p:nvPr/>
          </p:nvSpPr>
          <p:spPr>
            <a:xfrm>
              <a:off x="2886425" y="2948900"/>
              <a:ext cx="500" cy="4225"/>
            </a:xfrm>
            <a:custGeom>
              <a:avLst/>
              <a:gdLst/>
              <a:ahLst/>
              <a:cxnLst/>
              <a:rect l="l" t="t" r="r" b="b"/>
              <a:pathLst>
                <a:path w="20" h="169" extrusionOk="0">
                  <a:moveTo>
                    <a:pt x="1" y="1"/>
                  </a:moveTo>
                  <a:lnTo>
                    <a:pt x="1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3" name="Google Shape;2623;p36"/>
            <p:cNvSpPr/>
            <p:nvPr/>
          </p:nvSpPr>
          <p:spPr>
            <a:xfrm>
              <a:off x="2886900" y="2949375"/>
              <a:ext cx="475" cy="3275"/>
            </a:xfrm>
            <a:custGeom>
              <a:avLst/>
              <a:gdLst/>
              <a:ahLst/>
              <a:cxnLst/>
              <a:rect l="l" t="t" r="r" b="b"/>
              <a:pathLst>
                <a:path w="19" h="131" extrusionOk="0">
                  <a:moveTo>
                    <a:pt x="0" y="0"/>
                  </a:moveTo>
                  <a:lnTo>
                    <a:pt x="0" y="130"/>
                  </a:lnTo>
                  <a:lnTo>
                    <a:pt x="19" y="11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4" name="Google Shape;2624;p36"/>
            <p:cNvSpPr/>
            <p:nvPr/>
          </p:nvSpPr>
          <p:spPr>
            <a:xfrm>
              <a:off x="2887350" y="2949825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" y="1"/>
                  </a:moveTo>
                  <a:lnTo>
                    <a:pt x="1" y="94"/>
                  </a:lnTo>
                  <a:lnTo>
                    <a:pt x="19" y="7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5" name="Google Shape;2625;p36"/>
            <p:cNvSpPr/>
            <p:nvPr/>
          </p:nvSpPr>
          <p:spPr>
            <a:xfrm>
              <a:off x="28878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0" y="0"/>
                  </a:moveTo>
                  <a:lnTo>
                    <a:pt x="0" y="5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 flipH="1">
            <a:off x="302209" y="2079523"/>
            <a:ext cx="1524187" cy="1524187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627" name="Google Shape;2627;p36"/>
          <p:cNvGrpSpPr/>
          <p:nvPr/>
        </p:nvGrpSpPr>
        <p:grpSpPr>
          <a:xfrm>
            <a:off x="10466023" y="2375995"/>
            <a:ext cx="3352117" cy="2775527"/>
            <a:chOff x="3573297" y="232872"/>
            <a:chExt cx="5470164" cy="4529254"/>
          </a:xfrm>
        </p:grpSpPr>
        <p:sp>
          <p:nvSpPr>
            <p:cNvPr id="2628" name="Google Shape;2628;p36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29" name="Google Shape;2629;p36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0" name="Google Shape;2630;p36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1" name="Google Shape;2631;p36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2" name="Google Shape;2632;p36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3" name="Google Shape;2633;p36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4" name="Google Shape;2634;p36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5" name="Google Shape;2635;p36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6" name="Google Shape;2636;p36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7" name="Google Shape;2637;p36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8" name="Google Shape;2638;p36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39" name="Google Shape;2639;p36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0" name="Google Shape;2640;p36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1" name="Google Shape;2641;p36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48529058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2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3" name="Google Shape;2643;p37"/>
          <p:cNvGrpSpPr/>
          <p:nvPr/>
        </p:nvGrpSpPr>
        <p:grpSpPr>
          <a:xfrm flipH="1">
            <a:off x="7131080" y="-1801151"/>
            <a:ext cx="3829723" cy="3170976"/>
            <a:chOff x="2210400" y="2558550"/>
            <a:chExt cx="971025" cy="804000"/>
          </a:xfrm>
        </p:grpSpPr>
        <p:sp>
          <p:nvSpPr>
            <p:cNvPr id="2644" name="Google Shape;2644;p3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5" name="Google Shape;2645;p3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6" name="Google Shape;2646;p3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7" name="Google Shape;2647;p3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8" name="Google Shape;2648;p3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49" name="Google Shape;2649;p3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0" name="Google Shape;2650;p3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1" name="Google Shape;2651;p3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52" name="Google Shape;2652;p37"/>
          <p:cNvGrpSpPr/>
          <p:nvPr/>
        </p:nvGrpSpPr>
        <p:grpSpPr>
          <a:xfrm flipH="1">
            <a:off x="9714781" y="-335181"/>
            <a:ext cx="3830431" cy="3252985"/>
            <a:chOff x="4665875" y="2808650"/>
            <a:chExt cx="993850" cy="844025"/>
          </a:xfrm>
        </p:grpSpPr>
        <p:sp>
          <p:nvSpPr>
            <p:cNvPr id="2653" name="Google Shape;2653;p3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4" name="Google Shape;2654;p3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5" name="Google Shape;2655;p3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6" name="Google Shape;2656;p3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7" name="Google Shape;2657;p37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8" name="Google Shape;2658;p37"/>
            <p:cNvSpPr/>
            <p:nvPr/>
          </p:nvSpPr>
          <p:spPr>
            <a:xfrm>
              <a:off x="4915725" y="3008700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59" name="Google Shape;2659;p37"/>
            <p:cNvSpPr/>
            <p:nvPr/>
          </p:nvSpPr>
          <p:spPr>
            <a:xfrm>
              <a:off x="4982725" y="3075700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660" name="Google Shape;2660;p37"/>
          <p:cNvSpPr/>
          <p:nvPr/>
        </p:nvSpPr>
        <p:spPr>
          <a:xfrm>
            <a:off x="-844311" y="5973892"/>
            <a:ext cx="1681145" cy="1681145"/>
          </a:xfrm>
          <a:custGeom>
            <a:avLst/>
            <a:gdLst/>
            <a:ahLst/>
            <a:cxnLst/>
            <a:rect l="l" t="t" r="r" b="b"/>
            <a:pathLst>
              <a:path w="12657" h="12657" extrusionOk="0">
                <a:moveTo>
                  <a:pt x="6329" y="1"/>
                </a:moveTo>
                <a:lnTo>
                  <a:pt x="1" y="6328"/>
                </a:lnTo>
                <a:lnTo>
                  <a:pt x="6329" y="12656"/>
                </a:lnTo>
                <a:lnTo>
                  <a:pt x="12656" y="6328"/>
                </a:lnTo>
                <a:lnTo>
                  <a:pt x="632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661" name="Google Shape;2661;p37"/>
          <p:cNvGrpSpPr/>
          <p:nvPr/>
        </p:nvGrpSpPr>
        <p:grpSpPr>
          <a:xfrm>
            <a:off x="-210171" y="6100267"/>
            <a:ext cx="1550273" cy="1283613"/>
            <a:chOff x="2210400" y="2558550"/>
            <a:chExt cx="971025" cy="804000"/>
          </a:xfrm>
        </p:grpSpPr>
        <p:sp>
          <p:nvSpPr>
            <p:cNvPr id="2662" name="Google Shape;2662;p3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3" name="Google Shape;2663;p3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4" name="Google Shape;2664;p3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5" name="Google Shape;2665;p3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6" name="Google Shape;2666;p3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7" name="Google Shape;2667;p3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8" name="Google Shape;2668;p3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69" name="Google Shape;2669;p3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670" name="Google Shape;2670;p3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42628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2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" name="Google Shape;2672;p3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673" name="Google Shape;2673;p38"/>
          <p:cNvGrpSpPr/>
          <p:nvPr/>
        </p:nvGrpSpPr>
        <p:grpSpPr>
          <a:xfrm>
            <a:off x="-542020" y="3557232"/>
            <a:ext cx="3829723" cy="3170976"/>
            <a:chOff x="2210400" y="2558550"/>
            <a:chExt cx="971025" cy="804000"/>
          </a:xfrm>
        </p:grpSpPr>
        <p:sp>
          <p:nvSpPr>
            <p:cNvPr id="2674" name="Google Shape;2674;p3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5" name="Google Shape;2675;p3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6" name="Google Shape;2676;p3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7" name="Google Shape;2677;p3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8" name="Google Shape;2678;p3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79" name="Google Shape;2679;p3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0" name="Google Shape;2680;p3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1" name="Google Shape;2681;p3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682" name="Google Shape;2682;p38"/>
          <p:cNvSpPr/>
          <p:nvPr/>
        </p:nvSpPr>
        <p:spPr>
          <a:xfrm>
            <a:off x="-160217" y="4017640"/>
            <a:ext cx="1098581" cy="1098505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683" name="Google Shape;2683;p38"/>
          <p:cNvGrpSpPr/>
          <p:nvPr/>
        </p:nvGrpSpPr>
        <p:grpSpPr>
          <a:xfrm>
            <a:off x="-283583" y="2304606"/>
            <a:ext cx="1550041" cy="1548169"/>
            <a:chOff x="2651171" y="2397773"/>
            <a:chExt cx="2099568" cy="2097033"/>
          </a:xfrm>
        </p:grpSpPr>
        <p:sp>
          <p:nvSpPr>
            <p:cNvPr id="2684" name="Google Shape;2684;p38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5" name="Google Shape;2685;p38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86" name="Google Shape;2686;p38"/>
          <p:cNvGrpSpPr/>
          <p:nvPr/>
        </p:nvGrpSpPr>
        <p:grpSpPr>
          <a:xfrm flipH="1">
            <a:off x="9334990" y="-809917"/>
            <a:ext cx="4616124" cy="3822109"/>
            <a:chOff x="2210400" y="2558550"/>
            <a:chExt cx="971025" cy="804000"/>
          </a:xfrm>
        </p:grpSpPr>
        <p:sp>
          <p:nvSpPr>
            <p:cNvPr id="2687" name="Google Shape;2687;p3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8" name="Google Shape;2688;p3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89" name="Google Shape;2689;p3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0" name="Google Shape;2690;p3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1" name="Google Shape;2691;p3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2" name="Google Shape;2692;p3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3" name="Google Shape;2693;p3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4" name="Google Shape;2694;p3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695" name="Google Shape;2695;p38"/>
          <p:cNvGrpSpPr/>
          <p:nvPr/>
        </p:nvGrpSpPr>
        <p:grpSpPr>
          <a:xfrm>
            <a:off x="9334990" y="-2564384"/>
            <a:ext cx="4616124" cy="3822109"/>
            <a:chOff x="2210400" y="2558550"/>
            <a:chExt cx="971025" cy="804000"/>
          </a:xfrm>
        </p:grpSpPr>
        <p:sp>
          <p:nvSpPr>
            <p:cNvPr id="2696" name="Google Shape;2696;p3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7" name="Google Shape;2697;p3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8" name="Google Shape;2698;p3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699" name="Google Shape;2699;p3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0" name="Google Shape;2700;p3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1" name="Google Shape;2701;p3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2" name="Google Shape;2702;p3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3" name="Google Shape;2703;p3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6434616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Title only 8">
    <p:spTree>
      <p:nvGrpSpPr>
        <p:cNvPr id="1" name="Shape 2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5" name="Google Shape;2705;p39"/>
          <p:cNvGrpSpPr/>
          <p:nvPr/>
        </p:nvGrpSpPr>
        <p:grpSpPr>
          <a:xfrm flipH="1">
            <a:off x="-1510437" y="5638686"/>
            <a:ext cx="3830431" cy="3252985"/>
            <a:chOff x="4665875" y="2808650"/>
            <a:chExt cx="993850" cy="844025"/>
          </a:xfrm>
        </p:grpSpPr>
        <p:sp>
          <p:nvSpPr>
            <p:cNvPr id="2706" name="Google Shape;2706;p39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7" name="Google Shape;2707;p39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8" name="Google Shape;2708;p39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09" name="Google Shape;2709;p39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0" name="Google Shape;2710;p39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1" name="Google Shape;2711;p39"/>
            <p:cNvSpPr/>
            <p:nvPr/>
          </p:nvSpPr>
          <p:spPr>
            <a:xfrm>
              <a:off x="4915725" y="3008700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2" name="Google Shape;2712;p39"/>
            <p:cNvSpPr/>
            <p:nvPr/>
          </p:nvSpPr>
          <p:spPr>
            <a:xfrm>
              <a:off x="4982725" y="3075700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713" name="Google Shape;2713;p39"/>
          <p:cNvGrpSpPr/>
          <p:nvPr/>
        </p:nvGrpSpPr>
        <p:grpSpPr>
          <a:xfrm rot="10800000" flipH="1">
            <a:off x="8873772" y="-1241305"/>
            <a:ext cx="4053203" cy="3921284"/>
            <a:chOff x="5440750" y="1669400"/>
            <a:chExt cx="971525" cy="939875"/>
          </a:xfrm>
        </p:grpSpPr>
        <p:sp>
          <p:nvSpPr>
            <p:cNvPr id="2714" name="Google Shape;2714;p39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5" name="Google Shape;2715;p39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6" name="Google Shape;2716;p39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7" name="Google Shape;2717;p39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8" name="Google Shape;2718;p39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19" name="Google Shape;2719;p39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0" name="Google Shape;2720;p39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1" name="Google Shape;2721;p39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2" name="Google Shape;2722;p39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3" name="Google Shape;2723;p39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4" name="Google Shape;2724;p39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5" name="Google Shape;2725;p39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6" name="Google Shape;2726;p39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7" name="Google Shape;2727;p39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8" name="Google Shape;2728;p39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29" name="Google Shape;2729;p39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0" name="Google Shape;2730;p39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1" name="Google Shape;2731;p39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2" name="Google Shape;2732;p39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3" name="Google Shape;2733;p39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4" name="Google Shape;2734;p39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5" name="Google Shape;2735;p39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6" name="Google Shape;2736;p39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7" name="Google Shape;2737;p39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8" name="Google Shape;2738;p39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39" name="Google Shape;2739;p39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0" name="Google Shape;2740;p39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1" name="Google Shape;2741;p39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2" name="Google Shape;2742;p39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3" name="Google Shape;2743;p39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4" name="Google Shape;2744;p39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5" name="Google Shape;2745;p39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6" name="Google Shape;2746;p39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7" name="Google Shape;2747;p39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8" name="Google Shape;2748;p39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49" name="Google Shape;2749;p39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0" name="Google Shape;2750;p39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1" name="Google Shape;2751;p39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2" name="Google Shape;2752;p39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3" name="Google Shape;2753;p39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4" name="Google Shape;2754;p39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5" name="Google Shape;2755;p39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6" name="Google Shape;2756;p39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7" name="Google Shape;2757;p39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8" name="Google Shape;2758;p39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59" name="Google Shape;2759;p39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0" name="Google Shape;2760;p39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1" name="Google Shape;2761;p39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2" name="Google Shape;2762;p39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3" name="Google Shape;2763;p39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4" name="Google Shape;2764;p39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5" name="Google Shape;2765;p39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6" name="Google Shape;2766;p39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7" name="Google Shape;2767;p39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8" name="Google Shape;2768;p39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69" name="Google Shape;2769;p39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0" name="Google Shape;2770;p39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1" name="Google Shape;2771;p39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2" name="Google Shape;2772;p39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3" name="Google Shape;2773;p39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4" name="Google Shape;2774;p39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5" name="Google Shape;2775;p39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6" name="Google Shape;2776;p39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7" name="Google Shape;2777;p39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8" name="Google Shape;2778;p39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79" name="Google Shape;2779;p39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0" name="Google Shape;2780;p39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1" name="Google Shape;2781;p39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2" name="Google Shape;2782;p39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3" name="Google Shape;2783;p39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4" name="Google Shape;2784;p39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5" name="Google Shape;2785;p39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6" name="Google Shape;2786;p39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7" name="Google Shape;2787;p39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8" name="Google Shape;2788;p39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89" name="Google Shape;2789;p39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0" name="Google Shape;2790;p39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1" name="Google Shape;2791;p39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2" name="Google Shape;2792;p39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3" name="Google Shape;2793;p39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4" name="Google Shape;2794;p39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5" name="Google Shape;2795;p39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6" name="Google Shape;2796;p39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7" name="Google Shape;2797;p39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8" name="Google Shape;2798;p39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799" name="Google Shape;2799;p39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0" name="Google Shape;2800;p39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1" name="Google Shape;2801;p39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2" name="Google Shape;2802;p39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3" name="Google Shape;2803;p39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4" name="Google Shape;2804;p39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5" name="Google Shape;2805;p39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6" name="Google Shape;2806;p39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7" name="Google Shape;2807;p39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8" name="Google Shape;2808;p39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09" name="Google Shape;2809;p39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0" name="Google Shape;2810;p39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1" name="Google Shape;2811;p39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2" name="Google Shape;2812;p39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3" name="Google Shape;2813;p39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4" name="Google Shape;2814;p39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5" name="Google Shape;2815;p39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6" name="Google Shape;2816;p39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7" name="Google Shape;2817;p39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8" name="Google Shape;2818;p39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19" name="Google Shape;2819;p39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0" name="Google Shape;2820;p39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1" name="Google Shape;2821;p39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2" name="Google Shape;2822;p39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3" name="Google Shape;2823;p39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4" name="Google Shape;2824;p39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5" name="Google Shape;2825;p39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6" name="Google Shape;2826;p39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7" name="Google Shape;2827;p39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8" name="Google Shape;2828;p39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29" name="Google Shape;2829;p39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0" name="Google Shape;2830;p39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1" name="Google Shape;2831;p39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2" name="Google Shape;2832;p39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33" name="Google Shape;2833;p39"/>
          <p:cNvGrpSpPr/>
          <p:nvPr/>
        </p:nvGrpSpPr>
        <p:grpSpPr>
          <a:xfrm flipH="1">
            <a:off x="10805713" y="1888316"/>
            <a:ext cx="3829723" cy="3170976"/>
            <a:chOff x="2210400" y="2558550"/>
            <a:chExt cx="971025" cy="804000"/>
          </a:xfrm>
        </p:grpSpPr>
        <p:sp>
          <p:nvSpPr>
            <p:cNvPr id="2834" name="Google Shape;2834;p39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5" name="Google Shape;2835;p39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6" name="Google Shape;2836;p39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7" name="Google Shape;2837;p39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8" name="Google Shape;2838;p39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39" name="Google Shape;2839;p39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0" name="Google Shape;2840;p39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1" name="Google Shape;2841;p39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842" name="Google Shape;2842;p39"/>
          <p:cNvSpPr/>
          <p:nvPr/>
        </p:nvSpPr>
        <p:spPr>
          <a:xfrm>
            <a:off x="11033440" y="860773"/>
            <a:ext cx="1098581" cy="1098505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2843" name="Google Shape;2843;p39"/>
          <p:cNvGrpSpPr/>
          <p:nvPr/>
        </p:nvGrpSpPr>
        <p:grpSpPr>
          <a:xfrm>
            <a:off x="11118266" y="4841840"/>
            <a:ext cx="1550041" cy="1548169"/>
            <a:chOff x="2651171" y="2397773"/>
            <a:chExt cx="2099568" cy="2097033"/>
          </a:xfrm>
        </p:grpSpPr>
        <p:sp>
          <p:nvSpPr>
            <p:cNvPr id="2844" name="Google Shape;2844;p39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45" name="Google Shape;2845;p39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846" name="Google Shape;2846;p39"/>
          <p:cNvSpPr/>
          <p:nvPr/>
        </p:nvSpPr>
        <p:spPr>
          <a:xfrm flipH="1">
            <a:off x="9955328" y="-637380"/>
            <a:ext cx="3254816" cy="3252985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2847" name="Google Shape;2847;p3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763215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9">
  <p:cSld name="Title only 9">
    <p:spTree>
      <p:nvGrpSpPr>
        <p:cNvPr id="1" name="Shape 2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9" name="Google Shape;2849;p40"/>
          <p:cNvGrpSpPr/>
          <p:nvPr/>
        </p:nvGrpSpPr>
        <p:grpSpPr>
          <a:xfrm flipH="1">
            <a:off x="9334642" y="-396504"/>
            <a:ext cx="2954764" cy="2446519"/>
            <a:chOff x="2210400" y="2558550"/>
            <a:chExt cx="971025" cy="804000"/>
          </a:xfrm>
        </p:grpSpPr>
        <p:sp>
          <p:nvSpPr>
            <p:cNvPr id="2850" name="Google Shape;2850;p40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1" name="Google Shape;2851;p40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2" name="Google Shape;2852;p40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3" name="Google Shape;2853;p40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4" name="Google Shape;2854;p40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5" name="Google Shape;2855;p40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6" name="Google Shape;2856;p40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57" name="Google Shape;2857;p40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58" name="Google Shape;2858;p40"/>
          <p:cNvGrpSpPr/>
          <p:nvPr/>
        </p:nvGrpSpPr>
        <p:grpSpPr>
          <a:xfrm flipH="1">
            <a:off x="8927778" y="230288"/>
            <a:ext cx="1132367" cy="1131000"/>
            <a:chOff x="2651171" y="2397773"/>
            <a:chExt cx="2099568" cy="2097033"/>
          </a:xfrm>
        </p:grpSpPr>
        <p:sp>
          <p:nvSpPr>
            <p:cNvPr id="2859" name="Google Shape;2859;p40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0" name="Google Shape;2860;p40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2861" name="Google Shape;2861;p40"/>
          <p:cNvGrpSpPr/>
          <p:nvPr/>
        </p:nvGrpSpPr>
        <p:grpSpPr>
          <a:xfrm>
            <a:off x="-3890986" y="627341"/>
            <a:ext cx="5353751" cy="5179337"/>
            <a:chOff x="5440750" y="1669400"/>
            <a:chExt cx="971525" cy="939875"/>
          </a:xfrm>
        </p:grpSpPr>
        <p:sp>
          <p:nvSpPr>
            <p:cNvPr id="2862" name="Google Shape;2862;p40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3" name="Google Shape;2863;p40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4" name="Google Shape;2864;p40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5" name="Google Shape;2865;p40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6" name="Google Shape;2866;p40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7" name="Google Shape;2867;p40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8" name="Google Shape;2868;p40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69" name="Google Shape;2869;p40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0" name="Google Shape;2870;p40"/>
            <p:cNvSpPr/>
            <p:nvPr/>
          </p:nvSpPr>
          <p:spPr>
            <a:xfrm>
              <a:off x="6204849" y="1860282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1" name="Google Shape;2871;p40"/>
            <p:cNvSpPr/>
            <p:nvPr/>
          </p:nvSpPr>
          <p:spPr>
            <a:xfrm>
              <a:off x="6199274" y="1854707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2" name="Google Shape;2872;p40"/>
            <p:cNvSpPr/>
            <p:nvPr/>
          </p:nvSpPr>
          <p:spPr>
            <a:xfrm>
              <a:off x="6227649" y="1883082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3" name="Google Shape;2873;p40"/>
            <p:cNvSpPr/>
            <p:nvPr/>
          </p:nvSpPr>
          <p:spPr>
            <a:xfrm>
              <a:off x="60609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20" y="0"/>
                  </a:moveTo>
                  <a:lnTo>
                    <a:pt x="1" y="19"/>
                  </a:lnTo>
                  <a:lnTo>
                    <a:pt x="20" y="3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4" name="Google Shape;2874;p40"/>
            <p:cNvSpPr/>
            <p:nvPr/>
          </p:nvSpPr>
          <p:spPr>
            <a:xfrm>
              <a:off x="6061425" y="2060700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9" y="1"/>
                  </a:moveTo>
                  <a:lnTo>
                    <a:pt x="1" y="19"/>
                  </a:lnTo>
                  <a:lnTo>
                    <a:pt x="1" y="56"/>
                  </a:lnTo>
                  <a:lnTo>
                    <a:pt x="19" y="94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5" name="Google Shape;2875;p40"/>
            <p:cNvSpPr/>
            <p:nvPr/>
          </p:nvSpPr>
          <p:spPr>
            <a:xfrm>
              <a:off x="6061900" y="2060225"/>
              <a:ext cx="950" cy="3300"/>
            </a:xfrm>
            <a:custGeom>
              <a:avLst/>
              <a:gdLst/>
              <a:ahLst/>
              <a:cxnLst/>
              <a:rect l="l" t="t" r="r" b="b"/>
              <a:pathLst>
                <a:path w="38" h="132" extrusionOk="0">
                  <a:moveTo>
                    <a:pt x="37" y="1"/>
                  </a:moveTo>
                  <a:lnTo>
                    <a:pt x="0" y="20"/>
                  </a:lnTo>
                  <a:lnTo>
                    <a:pt x="0" y="113"/>
                  </a:lnTo>
                  <a:lnTo>
                    <a:pt x="37" y="131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6" name="Google Shape;2876;p40"/>
            <p:cNvSpPr/>
            <p:nvPr/>
          </p:nvSpPr>
          <p:spPr>
            <a:xfrm>
              <a:off x="6062825" y="2059775"/>
              <a:ext cx="500" cy="4200"/>
            </a:xfrm>
            <a:custGeom>
              <a:avLst/>
              <a:gdLst/>
              <a:ahLst/>
              <a:cxnLst/>
              <a:rect l="l" t="t" r="r" b="b"/>
              <a:pathLst>
                <a:path w="20" h="168" extrusionOk="0">
                  <a:moveTo>
                    <a:pt x="19" y="0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7" name="Google Shape;2877;p40"/>
            <p:cNvSpPr/>
            <p:nvPr/>
          </p:nvSpPr>
          <p:spPr>
            <a:xfrm>
              <a:off x="6063300" y="2058850"/>
              <a:ext cx="475" cy="5600"/>
            </a:xfrm>
            <a:custGeom>
              <a:avLst/>
              <a:gdLst/>
              <a:ahLst/>
              <a:cxnLst/>
              <a:rect l="l" t="t" r="r" b="b"/>
              <a:pathLst>
                <a:path w="19" h="224" extrusionOk="0">
                  <a:moveTo>
                    <a:pt x="19" y="0"/>
                  </a:moveTo>
                  <a:lnTo>
                    <a:pt x="0" y="37"/>
                  </a:lnTo>
                  <a:lnTo>
                    <a:pt x="0" y="205"/>
                  </a:lnTo>
                  <a:lnTo>
                    <a:pt x="19" y="22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8" name="Google Shape;2878;p40"/>
            <p:cNvSpPr/>
            <p:nvPr/>
          </p:nvSpPr>
          <p:spPr>
            <a:xfrm>
              <a:off x="6063750" y="2058375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9" y="1"/>
                  </a:moveTo>
                  <a:lnTo>
                    <a:pt x="1" y="19"/>
                  </a:lnTo>
                  <a:lnTo>
                    <a:pt x="1" y="242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79" name="Google Shape;2879;p40"/>
            <p:cNvSpPr/>
            <p:nvPr/>
          </p:nvSpPr>
          <p:spPr>
            <a:xfrm>
              <a:off x="6064225" y="2057900"/>
              <a:ext cx="475" cy="7475"/>
            </a:xfrm>
            <a:custGeom>
              <a:avLst/>
              <a:gdLst/>
              <a:ahLst/>
              <a:cxnLst/>
              <a:rect l="l" t="t" r="r" b="b"/>
              <a:pathLst>
                <a:path w="19" h="299" extrusionOk="0">
                  <a:moveTo>
                    <a:pt x="19" y="1"/>
                  </a:moveTo>
                  <a:lnTo>
                    <a:pt x="0" y="20"/>
                  </a:lnTo>
                  <a:lnTo>
                    <a:pt x="0" y="280"/>
                  </a:lnTo>
                  <a:lnTo>
                    <a:pt x="19" y="29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0" name="Google Shape;2880;p40"/>
            <p:cNvSpPr/>
            <p:nvPr/>
          </p:nvSpPr>
          <p:spPr>
            <a:xfrm>
              <a:off x="606467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9" y="0"/>
                  </a:moveTo>
                  <a:lnTo>
                    <a:pt x="1" y="19"/>
                  </a:lnTo>
                  <a:lnTo>
                    <a:pt x="1" y="317"/>
                  </a:lnTo>
                  <a:lnTo>
                    <a:pt x="19" y="3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1" name="Google Shape;2881;p40"/>
            <p:cNvSpPr/>
            <p:nvPr/>
          </p:nvSpPr>
          <p:spPr>
            <a:xfrm>
              <a:off x="606515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38" y="1"/>
                  </a:moveTo>
                  <a:lnTo>
                    <a:pt x="0" y="19"/>
                  </a:lnTo>
                  <a:lnTo>
                    <a:pt x="0" y="373"/>
                  </a:lnTo>
                  <a:lnTo>
                    <a:pt x="38" y="392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2" name="Google Shape;2882;p40"/>
            <p:cNvSpPr/>
            <p:nvPr/>
          </p:nvSpPr>
          <p:spPr>
            <a:xfrm>
              <a:off x="6066075" y="2056525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1" y="19"/>
                  </a:lnTo>
                  <a:lnTo>
                    <a:pt x="1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3" name="Google Shape;2883;p40"/>
            <p:cNvSpPr/>
            <p:nvPr/>
          </p:nvSpPr>
          <p:spPr>
            <a:xfrm>
              <a:off x="6066550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19" y="1"/>
                  </a:moveTo>
                  <a:lnTo>
                    <a:pt x="0" y="38"/>
                  </a:lnTo>
                  <a:lnTo>
                    <a:pt x="0" y="466"/>
                  </a:lnTo>
                  <a:lnTo>
                    <a:pt x="19" y="4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4" name="Google Shape;2884;p40"/>
            <p:cNvSpPr/>
            <p:nvPr/>
          </p:nvSpPr>
          <p:spPr>
            <a:xfrm>
              <a:off x="60670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20" y="0"/>
                  </a:moveTo>
                  <a:lnTo>
                    <a:pt x="1" y="19"/>
                  </a:lnTo>
                  <a:lnTo>
                    <a:pt x="1" y="503"/>
                  </a:lnTo>
                  <a:lnTo>
                    <a:pt x="20" y="52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5" name="Google Shape;2885;p40"/>
            <p:cNvSpPr/>
            <p:nvPr/>
          </p:nvSpPr>
          <p:spPr>
            <a:xfrm>
              <a:off x="6067475" y="2054650"/>
              <a:ext cx="500" cy="13975"/>
            </a:xfrm>
            <a:custGeom>
              <a:avLst/>
              <a:gdLst/>
              <a:ahLst/>
              <a:cxnLst/>
              <a:rect l="l" t="t" r="r" b="b"/>
              <a:pathLst>
                <a:path w="20" h="559" extrusionOk="0">
                  <a:moveTo>
                    <a:pt x="19" y="1"/>
                  </a:moveTo>
                  <a:lnTo>
                    <a:pt x="1" y="19"/>
                  </a:lnTo>
                  <a:lnTo>
                    <a:pt x="1" y="540"/>
                  </a:lnTo>
                  <a:lnTo>
                    <a:pt x="19" y="55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6" name="Google Shape;2886;p40"/>
            <p:cNvSpPr/>
            <p:nvPr/>
          </p:nvSpPr>
          <p:spPr>
            <a:xfrm>
              <a:off x="6067950" y="2054200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19" y="0"/>
                  </a:moveTo>
                  <a:lnTo>
                    <a:pt x="0" y="19"/>
                  </a:lnTo>
                  <a:lnTo>
                    <a:pt x="0" y="577"/>
                  </a:lnTo>
                  <a:lnTo>
                    <a:pt x="19" y="61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7" name="Google Shape;2887;p40"/>
            <p:cNvSpPr/>
            <p:nvPr/>
          </p:nvSpPr>
          <p:spPr>
            <a:xfrm>
              <a:off x="606840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38" y="0"/>
                  </a:moveTo>
                  <a:lnTo>
                    <a:pt x="1" y="19"/>
                  </a:lnTo>
                  <a:lnTo>
                    <a:pt x="1" y="633"/>
                  </a:lnTo>
                  <a:lnTo>
                    <a:pt x="38" y="652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8" name="Google Shape;2888;p40"/>
            <p:cNvSpPr/>
            <p:nvPr/>
          </p:nvSpPr>
          <p:spPr>
            <a:xfrm>
              <a:off x="606932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20" y="1"/>
                  </a:moveTo>
                  <a:lnTo>
                    <a:pt x="1" y="19"/>
                  </a:lnTo>
                  <a:lnTo>
                    <a:pt x="1" y="671"/>
                  </a:lnTo>
                  <a:lnTo>
                    <a:pt x="20" y="689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89" name="Google Shape;2889;p40"/>
            <p:cNvSpPr/>
            <p:nvPr/>
          </p:nvSpPr>
          <p:spPr>
            <a:xfrm>
              <a:off x="6069800" y="2052325"/>
              <a:ext cx="500" cy="18650"/>
            </a:xfrm>
            <a:custGeom>
              <a:avLst/>
              <a:gdLst/>
              <a:ahLst/>
              <a:cxnLst/>
              <a:rect l="l" t="t" r="r" b="b"/>
              <a:pathLst>
                <a:path w="20" h="746" extrusionOk="0">
                  <a:moveTo>
                    <a:pt x="19" y="1"/>
                  </a:moveTo>
                  <a:lnTo>
                    <a:pt x="1" y="38"/>
                  </a:lnTo>
                  <a:lnTo>
                    <a:pt x="1" y="726"/>
                  </a:lnTo>
                  <a:lnTo>
                    <a:pt x="19" y="74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0" name="Google Shape;2890;p40"/>
            <p:cNvSpPr/>
            <p:nvPr/>
          </p:nvSpPr>
          <p:spPr>
            <a:xfrm>
              <a:off x="6070275" y="2051875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19" y="0"/>
                  </a:moveTo>
                  <a:lnTo>
                    <a:pt x="0" y="19"/>
                  </a:lnTo>
                  <a:lnTo>
                    <a:pt x="0" y="763"/>
                  </a:lnTo>
                  <a:lnTo>
                    <a:pt x="19" y="78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1" name="Google Shape;2891;p40"/>
            <p:cNvSpPr/>
            <p:nvPr/>
          </p:nvSpPr>
          <p:spPr>
            <a:xfrm>
              <a:off x="607072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9" y="0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2" name="Google Shape;2892;p40"/>
            <p:cNvSpPr/>
            <p:nvPr/>
          </p:nvSpPr>
          <p:spPr>
            <a:xfrm>
              <a:off x="6071200" y="2050925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9" y="1"/>
                  </a:moveTo>
                  <a:lnTo>
                    <a:pt x="0" y="19"/>
                  </a:lnTo>
                  <a:lnTo>
                    <a:pt x="0" y="838"/>
                  </a:lnTo>
                  <a:lnTo>
                    <a:pt x="19" y="87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3" name="Google Shape;2893;p40"/>
            <p:cNvSpPr/>
            <p:nvPr/>
          </p:nvSpPr>
          <p:spPr>
            <a:xfrm>
              <a:off x="6071675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37" y="0"/>
                  </a:moveTo>
                  <a:lnTo>
                    <a:pt x="0" y="19"/>
                  </a:lnTo>
                  <a:lnTo>
                    <a:pt x="0" y="893"/>
                  </a:lnTo>
                  <a:lnTo>
                    <a:pt x="37" y="912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4" name="Google Shape;2894;p40"/>
            <p:cNvSpPr/>
            <p:nvPr/>
          </p:nvSpPr>
          <p:spPr>
            <a:xfrm>
              <a:off x="6072600" y="2050000"/>
              <a:ext cx="475" cy="23750"/>
            </a:xfrm>
            <a:custGeom>
              <a:avLst/>
              <a:gdLst/>
              <a:ahLst/>
              <a:cxnLst/>
              <a:rect l="l" t="t" r="r" b="b"/>
              <a:pathLst>
                <a:path w="19" h="950" extrusionOk="0">
                  <a:moveTo>
                    <a:pt x="19" y="1"/>
                  </a:moveTo>
                  <a:lnTo>
                    <a:pt x="0" y="19"/>
                  </a:lnTo>
                  <a:lnTo>
                    <a:pt x="0" y="931"/>
                  </a:lnTo>
                  <a:lnTo>
                    <a:pt x="19" y="95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5" name="Google Shape;2895;p40"/>
            <p:cNvSpPr/>
            <p:nvPr/>
          </p:nvSpPr>
          <p:spPr>
            <a:xfrm>
              <a:off x="60730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9" y="0"/>
                  </a:moveTo>
                  <a:lnTo>
                    <a:pt x="1" y="38"/>
                  </a:lnTo>
                  <a:lnTo>
                    <a:pt x="1" y="987"/>
                  </a:lnTo>
                  <a:lnTo>
                    <a:pt x="19" y="1005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6" name="Google Shape;2896;p40"/>
            <p:cNvSpPr/>
            <p:nvPr/>
          </p:nvSpPr>
          <p:spPr>
            <a:xfrm>
              <a:off x="6073525" y="2048600"/>
              <a:ext cx="500" cy="26075"/>
            </a:xfrm>
            <a:custGeom>
              <a:avLst/>
              <a:gdLst/>
              <a:ahLst/>
              <a:cxnLst/>
              <a:rect l="l" t="t" r="r" b="b"/>
              <a:pathLst>
                <a:path w="20" h="1043" extrusionOk="0">
                  <a:moveTo>
                    <a:pt x="19" y="1"/>
                  </a:moveTo>
                  <a:lnTo>
                    <a:pt x="0" y="19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7" name="Google Shape;2897;p40"/>
            <p:cNvSpPr/>
            <p:nvPr/>
          </p:nvSpPr>
          <p:spPr>
            <a:xfrm>
              <a:off x="6074000" y="2048150"/>
              <a:ext cx="475" cy="27000"/>
            </a:xfrm>
            <a:custGeom>
              <a:avLst/>
              <a:gdLst/>
              <a:ahLst/>
              <a:cxnLst/>
              <a:rect l="l" t="t" r="r" b="b"/>
              <a:pathLst>
                <a:path w="19" h="1080" extrusionOk="0">
                  <a:moveTo>
                    <a:pt x="19" y="0"/>
                  </a:moveTo>
                  <a:lnTo>
                    <a:pt x="0" y="19"/>
                  </a:lnTo>
                  <a:lnTo>
                    <a:pt x="0" y="1061"/>
                  </a:lnTo>
                  <a:lnTo>
                    <a:pt x="19" y="10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8" name="Google Shape;2898;p40"/>
            <p:cNvSpPr/>
            <p:nvPr/>
          </p:nvSpPr>
          <p:spPr>
            <a:xfrm>
              <a:off x="6074450" y="2047675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9" y="1"/>
                  </a:moveTo>
                  <a:lnTo>
                    <a:pt x="1" y="19"/>
                  </a:lnTo>
                  <a:lnTo>
                    <a:pt x="1" y="1099"/>
                  </a:lnTo>
                  <a:lnTo>
                    <a:pt x="19" y="113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899" name="Google Shape;2899;p40"/>
            <p:cNvSpPr/>
            <p:nvPr/>
          </p:nvSpPr>
          <p:spPr>
            <a:xfrm>
              <a:off x="60749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38" y="1"/>
                  </a:moveTo>
                  <a:lnTo>
                    <a:pt x="0" y="20"/>
                  </a:lnTo>
                  <a:lnTo>
                    <a:pt x="0" y="1155"/>
                  </a:lnTo>
                  <a:lnTo>
                    <a:pt x="38" y="1173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0" name="Google Shape;2900;p40"/>
            <p:cNvSpPr/>
            <p:nvPr/>
          </p:nvSpPr>
          <p:spPr>
            <a:xfrm>
              <a:off x="6075850" y="2046750"/>
              <a:ext cx="500" cy="30250"/>
            </a:xfrm>
            <a:custGeom>
              <a:avLst/>
              <a:gdLst/>
              <a:ahLst/>
              <a:cxnLst/>
              <a:rect l="l" t="t" r="r" b="b"/>
              <a:pathLst>
                <a:path w="20" h="1210" extrusionOk="0">
                  <a:moveTo>
                    <a:pt x="19" y="0"/>
                  </a:moveTo>
                  <a:lnTo>
                    <a:pt x="1" y="19"/>
                  </a:lnTo>
                  <a:lnTo>
                    <a:pt x="1" y="1191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1" name="Google Shape;2901;p40"/>
            <p:cNvSpPr/>
            <p:nvPr/>
          </p:nvSpPr>
          <p:spPr>
            <a:xfrm>
              <a:off x="6076325" y="2045825"/>
              <a:ext cx="475" cy="31650"/>
            </a:xfrm>
            <a:custGeom>
              <a:avLst/>
              <a:gdLst/>
              <a:ahLst/>
              <a:cxnLst/>
              <a:rect l="l" t="t" r="r" b="b"/>
              <a:pathLst>
                <a:path w="19" h="1266" extrusionOk="0">
                  <a:moveTo>
                    <a:pt x="19" y="0"/>
                  </a:moveTo>
                  <a:lnTo>
                    <a:pt x="0" y="37"/>
                  </a:lnTo>
                  <a:lnTo>
                    <a:pt x="0" y="1247"/>
                  </a:lnTo>
                  <a:lnTo>
                    <a:pt x="19" y="126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2" name="Google Shape;2902;p40"/>
            <p:cNvSpPr/>
            <p:nvPr/>
          </p:nvSpPr>
          <p:spPr>
            <a:xfrm>
              <a:off x="607677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0"/>
                  </a:moveTo>
                  <a:lnTo>
                    <a:pt x="1" y="19"/>
                  </a:lnTo>
                  <a:lnTo>
                    <a:pt x="1" y="1285"/>
                  </a:lnTo>
                  <a:lnTo>
                    <a:pt x="19" y="130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3" name="Google Shape;2903;p40"/>
            <p:cNvSpPr/>
            <p:nvPr/>
          </p:nvSpPr>
          <p:spPr>
            <a:xfrm>
              <a:off x="6077250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19" y="1"/>
                  </a:moveTo>
                  <a:lnTo>
                    <a:pt x="0" y="19"/>
                  </a:lnTo>
                  <a:lnTo>
                    <a:pt x="0" y="1322"/>
                  </a:lnTo>
                  <a:lnTo>
                    <a:pt x="19" y="134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4" name="Google Shape;2904;p40"/>
            <p:cNvSpPr/>
            <p:nvPr/>
          </p:nvSpPr>
          <p:spPr>
            <a:xfrm>
              <a:off x="60777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20" y="0"/>
                  </a:moveTo>
                  <a:lnTo>
                    <a:pt x="1" y="19"/>
                  </a:lnTo>
                  <a:lnTo>
                    <a:pt x="1" y="1359"/>
                  </a:lnTo>
                  <a:lnTo>
                    <a:pt x="20" y="139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5" name="Google Shape;2905;p40"/>
            <p:cNvSpPr/>
            <p:nvPr/>
          </p:nvSpPr>
          <p:spPr>
            <a:xfrm>
              <a:off x="60781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38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38" y="143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6" name="Google Shape;2906;p40"/>
            <p:cNvSpPr/>
            <p:nvPr/>
          </p:nvSpPr>
          <p:spPr>
            <a:xfrm>
              <a:off x="60791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7" name="Google Shape;2907;p40"/>
            <p:cNvSpPr/>
            <p:nvPr/>
          </p:nvSpPr>
          <p:spPr>
            <a:xfrm>
              <a:off x="6079575" y="2042550"/>
              <a:ext cx="500" cy="38175"/>
            </a:xfrm>
            <a:custGeom>
              <a:avLst/>
              <a:gdLst/>
              <a:ahLst/>
              <a:cxnLst/>
              <a:rect l="l" t="t" r="r" b="b"/>
              <a:pathLst>
                <a:path w="20" h="1527" extrusionOk="0">
                  <a:moveTo>
                    <a:pt x="19" y="1"/>
                  </a:moveTo>
                  <a:lnTo>
                    <a:pt x="0" y="38"/>
                  </a:lnTo>
                  <a:lnTo>
                    <a:pt x="0" y="1508"/>
                  </a:lnTo>
                  <a:lnTo>
                    <a:pt x="19" y="152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8" name="Google Shape;2908;p40"/>
            <p:cNvSpPr/>
            <p:nvPr/>
          </p:nvSpPr>
          <p:spPr>
            <a:xfrm>
              <a:off x="6080050" y="2042100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19" y="0"/>
                  </a:moveTo>
                  <a:lnTo>
                    <a:pt x="0" y="19"/>
                  </a:lnTo>
                  <a:lnTo>
                    <a:pt x="0" y="1545"/>
                  </a:lnTo>
                  <a:lnTo>
                    <a:pt x="19" y="156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09" name="Google Shape;2909;p40"/>
            <p:cNvSpPr/>
            <p:nvPr/>
          </p:nvSpPr>
          <p:spPr>
            <a:xfrm>
              <a:off x="6080500" y="2041625"/>
              <a:ext cx="500" cy="40050"/>
            </a:xfrm>
            <a:custGeom>
              <a:avLst/>
              <a:gdLst/>
              <a:ahLst/>
              <a:cxnLst/>
              <a:rect l="l" t="t" r="r" b="b"/>
              <a:pathLst>
                <a:path w="20" h="1602" extrusionOk="0">
                  <a:moveTo>
                    <a:pt x="19" y="1"/>
                  </a:moveTo>
                  <a:lnTo>
                    <a:pt x="1" y="19"/>
                  </a:lnTo>
                  <a:lnTo>
                    <a:pt x="1" y="1582"/>
                  </a:lnTo>
                  <a:lnTo>
                    <a:pt x="19" y="160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0" name="Google Shape;2910;p40"/>
            <p:cNvSpPr/>
            <p:nvPr/>
          </p:nvSpPr>
          <p:spPr>
            <a:xfrm>
              <a:off x="6080975" y="2041150"/>
              <a:ext cx="475" cy="41450"/>
            </a:xfrm>
            <a:custGeom>
              <a:avLst/>
              <a:gdLst/>
              <a:ahLst/>
              <a:cxnLst/>
              <a:rect l="l" t="t" r="r" b="b"/>
              <a:pathLst>
                <a:path w="19" h="1658" extrusionOk="0">
                  <a:moveTo>
                    <a:pt x="19" y="1"/>
                  </a:moveTo>
                  <a:lnTo>
                    <a:pt x="0" y="20"/>
                  </a:lnTo>
                  <a:lnTo>
                    <a:pt x="0" y="1620"/>
                  </a:lnTo>
                  <a:lnTo>
                    <a:pt x="19" y="165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1" name="Google Shape;2911;p40"/>
            <p:cNvSpPr/>
            <p:nvPr/>
          </p:nvSpPr>
          <p:spPr>
            <a:xfrm>
              <a:off x="6081425" y="2040700"/>
              <a:ext cx="975" cy="42350"/>
            </a:xfrm>
            <a:custGeom>
              <a:avLst/>
              <a:gdLst/>
              <a:ahLst/>
              <a:cxnLst/>
              <a:rect l="l" t="t" r="r" b="b"/>
              <a:pathLst>
                <a:path w="39" h="1694" extrusionOk="0">
                  <a:moveTo>
                    <a:pt x="38" y="0"/>
                  </a:moveTo>
                  <a:lnTo>
                    <a:pt x="1" y="19"/>
                  </a:lnTo>
                  <a:lnTo>
                    <a:pt x="1" y="1675"/>
                  </a:lnTo>
                  <a:lnTo>
                    <a:pt x="38" y="169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2" name="Google Shape;2912;p40"/>
            <p:cNvSpPr/>
            <p:nvPr/>
          </p:nvSpPr>
          <p:spPr>
            <a:xfrm>
              <a:off x="6082375" y="2040225"/>
              <a:ext cx="475" cy="43300"/>
            </a:xfrm>
            <a:custGeom>
              <a:avLst/>
              <a:gdLst/>
              <a:ahLst/>
              <a:cxnLst/>
              <a:rect l="l" t="t" r="r" b="b"/>
              <a:pathLst>
                <a:path w="19" h="1732" extrusionOk="0">
                  <a:moveTo>
                    <a:pt x="19" y="1"/>
                  </a:moveTo>
                  <a:lnTo>
                    <a:pt x="0" y="19"/>
                  </a:lnTo>
                  <a:lnTo>
                    <a:pt x="0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3" name="Google Shape;2913;p40"/>
            <p:cNvSpPr/>
            <p:nvPr/>
          </p:nvSpPr>
          <p:spPr>
            <a:xfrm>
              <a:off x="6082825" y="2039300"/>
              <a:ext cx="500" cy="44700"/>
            </a:xfrm>
            <a:custGeom>
              <a:avLst/>
              <a:gdLst/>
              <a:ahLst/>
              <a:cxnLst/>
              <a:rect l="l" t="t" r="r" b="b"/>
              <a:pathLst>
                <a:path w="20" h="1788" extrusionOk="0">
                  <a:moveTo>
                    <a:pt x="19" y="1"/>
                  </a:moveTo>
                  <a:lnTo>
                    <a:pt x="1" y="38"/>
                  </a:lnTo>
                  <a:lnTo>
                    <a:pt x="1" y="1769"/>
                  </a:lnTo>
                  <a:lnTo>
                    <a:pt x="19" y="1787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4" name="Google Shape;2914;p40"/>
            <p:cNvSpPr/>
            <p:nvPr/>
          </p:nvSpPr>
          <p:spPr>
            <a:xfrm>
              <a:off x="6083300" y="2038825"/>
              <a:ext cx="475" cy="45625"/>
            </a:xfrm>
            <a:custGeom>
              <a:avLst/>
              <a:gdLst/>
              <a:ahLst/>
              <a:cxnLst/>
              <a:rect l="l" t="t" r="r" b="b"/>
              <a:pathLst>
                <a:path w="19" h="1825" extrusionOk="0">
                  <a:moveTo>
                    <a:pt x="19" y="1"/>
                  </a:moveTo>
                  <a:lnTo>
                    <a:pt x="0" y="20"/>
                  </a:lnTo>
                  <a:lnTo>
                    <a:pt x="0" y="1806"/>
                  </a:lnTo>
                  <a:lnTo>
                    <a:pt x="19" y="182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5" name="Google Shape;2915;p40"/>
            <p:cNvSpPr/>
            <p:nvPr/>
          </p:nvSpPr>
          <p:spPr>
            <a:xfrm>
              <a:off x="60837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20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20" y="1861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6" name="Google Shape;2916;p40"/>
            <p:cNvSpPr/>
            <p:nvPr/>
          </p:nvSpPr>
          <p:spPr>
            <a:xfrm>
              <a:off x="6084225" y="2037900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9" y="1"/>
                  </a:moveTo>
                  <a:lnTo>
                    <a:pt x="1" y="19"/>
                  </a:lnTo>
                  <a:lnTo>
                    <a:pt x="1" y="1880"/>
                  </a:lnTo>
                  <a:lnTo>
                    <a:pt x="19" y="191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7" name="Google Shape;2917;p40"/>
            <p:cNvSpPr/>
            <p:nvPr/>
          </p:nvSpPr>
          <p:spPr>
            <a:xfrm>
              <a:off x="6084700" y="2037450"/>
              <a:ext cx="950" cy="48875"/>
            </a:xfrm>
            <a:custGeom>
              <a:avLst/>
              <a:gdLst/>
              <a:ahLst/>
              <a:cxnLst/>
              <a:rect l="l" t="t" r="r" b="b"/>
              <a:pathLst>
                <a:path w="38" h="1955" extrusionOk="0">
                  <a:moveTo>
                    <a:pt x="37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37" y="1954"/>
                  </a:lnTo>
                  <a:lnTo>
                    <a:pt x="37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8" name="Google Shape;2918;p40"/>
            <p:cNvSpPr/>
            <p:nvPr/>
          </p:nvSpPr>
          <p:spPr>
            <a:xfrm>
              <a:off x="6085625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0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19" name="Google Shape;2919;p40"/>
            <p:cNvSpPr/>
            <p:nvPr/>
          </p:nvSpPr>
          <p:spPr>
            <a:xfrm>
              <a:off x="608607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20" y="0"/>
                  </a:moveTo>
                  <a:lnTo>
                    <a:pt x="1" y="37"/>
                  </a:lnTo>
                  <a:lnTo>
                    <a:pt x="1" y="2029"/>
                  </a:lnTo>
                  <a:lnTo>
                    <a:pt x="20" y="2047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0" name="Google Shape;2920;p40"/>
            <p:cNvSpPr/>
            <p:nvPr/>
          </p:nvSpPr>
          <p:spPr>
            <a:xfrm>
              <a:off x="6086550" y="2035575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9" y="1"/>
                  </a:moveTo>
                  <a:lnTo>
                    <a:pt x="1" y="19"/>
                  </a:lnTo>
                  <a:lnTo>
                    <a:pt x="1" y="2066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1" name="Google Shape;2921;p40"/>
            <p:cNvSpPr/>
            <p:nvPr/>
          </p:nvSpPr>
          <p:spPr>
            <a:xfrm>
              <a:off x="6087025" y="2035125"/>
              <a:ext cx="475" cy="53050"/>
            </a:xfrm>
            <a:custGeom>
              <a:avLst/>
              <a:gdLst/>
              <a:ahLst/>
              <a:cxnLst/>
              <a:rect l="l" t="t" r="r" b="b"/>
              <a:pathLst>
                <a:path w="19" h="2122" extrusionOk="0">
                  <a:moveTo>
                    <a:pt x="19" y="0"/>
                  </a:moveTo>
                  <a:lnTo>
                    <a:pt x="0" y="19"/>
                  </a:lnTo>
                  <a:lnTo>
                    <a:pt x="0" y="2103"/>
                  </a:lnTo>
                  <a:lnTo>
                    <a:pt x="19" y="21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2" name="Google Shape;2922;p40"/>
            <p:cNvSpPr/>
            <p:nvPr/>
          </p:nvSpPr>
          <p:spPr>
            <a:xfrm>
              <a:off x="608747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9" y="0"/>
                  </a:moveTo>
                  <a:lnTo>
                    <a:pt x="1" y="19"/>
                  </a:lnTo>
                  <a:lnTo>
                    <a:pt x="1" y="2141"/>
                  </a:lnTo>
                  <a:lnTo>
                    <a:pt x="19" y="217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3" name="Google Shape;2923;p40"/>
            <p:cNvSpPr/>
            <p:nvPr/>
          </p:nvSpPr>
          <p:spPr>
            <a:xfrm>
              <a:off x="608795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38" y="1"/>
                  </a:moveTo>
                  <a:lnTo>
                    <a:pt x="0" y="19"/>
                  </a:lnTo>
                  <a:lnTo>
                    <a:pt x="0" y="2197"/>
                  </a:lnTo>
                  <a:lnTo>
                    <a:pt x="38" y="2215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4" name="Google Shape;2924;p40"/>
            <p:cNvSpPr/>
            <p:nvPr/>
          </p:nvSpPr>
          <p:spPr>
            <a:xfrm>
              <a:off x="6088875" y="2033725"/>
              <a:ext cx="500" cy="56325"/>
            </a:xfrm>
            <a:custGeom>
              <a:avLst/>
              <a:gdLst/>
              <a:ahLst/>
              <a:cxnLst/>
              <a:rect l="l" t="t" r="r" b="b"/>
              <a:pathLst>
                <a:path w="20" h="2253" extrusionOk="0">
                  <a:moveTo>
                    <a:pt x="19" y="0"/>
                  </a:moveTo>
                  <a:lnTo>
                    <a:pt x="1" y="19"/>
                  </a:lnTo>
                  <a:lnTo>
                    <a:pt x="1" y="2233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5" name="Google Shape;2925;p40"/>
            <p:cNvSpPr/>
            <p:nvPr/>
          </p:nvSpPr>
          <p:spPr>
            <a:xfrm>
              <a:off x="6089350" y="2032775"/>
              <a:ext cx="475" cy="57725"/>
            </a:xfrm>
            <a:custGeom>
              <a:avLst/>
              <a:gdLst/>
              <a:ahLst/>
              <a:cxnLst/>
              <a:rect l="l" t="t" r="r" b="b"/>
              <a:pathLst>
                <a:path w="19" h="2309" extrusionOk="0">
                  <a:moveTo>
                    <a:pt x="19" y="1"/>
                  </a:moveTo>
                  <a:lnTo>
                    <a:pt x="0" y="38"/>
                  </a:lnTo>
                  <a:lnTo>
                    <a:pt x="0" y="2290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6" name="Google Shape;2926;p40"/>
            <p:cNvSpPr/>
            <p:nvPr/>
          </p:nvSpPr>
          <p:spPr>
            <a:xfrm>
              <a:off x="6089800" y="2032775"/>
              <a:ext cx="500" cy="58200"/>
            </a:xfrm>
            <a:custGeom>
              <a:avLst/>
              <a:gdLst/>
              <a:ahLst/>
              <a:cxnLst/>
              <a:rect l="l" t="t" r="r" b="b"/>
              <a:pathLst>
                <a:path w="20" h="2328" extrusionOk="0">
                  <a:moveTo>
                    <a:pt x="1" y="1"/>
                  </a:moveTo>
                  <a:lnTo>
                    <a:pt x="1" y="2309"/>
                  </a:lnTo>
                  <a:lnTo>
                    <a:pt x="19" y="2327"/>
                  </a:lnTo>
                  <a:lnTo>
                    <a:pt x="19" y="2309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7" name="Google Shape;2927;p40"/>
            <p:cNvSpPr/>
            <p:nvPr/>
          </p:nvSpPr>
          <p:spPr>
            <a:xfrm>
              <a:off x="6090275" y="2032775"/>
              <a:ext cx="500" cy="57725"/>
            </a:xfrm>
            <a:custGeom>
              <a:avLst/>
              <a:gdLst/>
              <a:ahLst/>
              <a:cxnLst/>
              <a:rect l="l" t="t" r="r" b="b"/>
              <a:pathLst>
                <a:path w="20" h="2309" extrusionOk="0">
                  <a:moveTo>
                    <a:pt x="0" y="1"/>
                  </a:moveTo>
                  <a:lnTo>
                    <a:pt x="0" y="2309"/>
                  </a:lnTo>
                  <a:lnTo>
                    <a:pt x="19" y="229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8" name="Google Shape;2928;p40"/>
            <p:cNvSpPr/>
            <p:nvPr/>
          </p:nvSpPr>
          <p:spPr>
            <a:xfrm>
              <a:off x="6090750" y="2033250"/>
              <a:ext cx="475" cy="56800"/>
            </a:xfrm>
            <a:custGeom>
              <a:avLst/>
              <a:gdLst/>
              <a:ahLst/>
              <a:cxnLst/>
              <a:rect l="l" t="t" r="r" b="b"/>
              <a:pathLst>
                <a:path w="19" h="2272" extrusionOk="0">
                  <a:moveTo>
                    <a:pt x="0" y="1"/>
                  </a:moveTo>
                  <a:lnTo>
                    <a:pt x="0" y="2271"/>
                  </a:lnTo>
                  <a:lnTo>
                    <a:pt x="19" y="2252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29" name="Google Shape;2929;p40"/>
            <p:cNvSpPr/>
            <p:nvPr/>
          </p:nvSpPr>
          <p:spPr>
            <a:xfrm>
              <a:off x="6091200" y="2034175"/>
              <a:ext cx="950" cy="55400"/>
            </a:xfrm>
            <a:custGeom>
              <a:avLst/>
              <a:gdLst/>
              <a:ahLst/>
              <a:cxnLst/>
              <a:rect l="l" t="t" r="r" b="b"/>
              <a:pathLst>
                <a:path w="38" h="2216" extrusionOk="0">
                  <a:moveTo>
                    <a:pt x="1" y="1"/>
                  </a:moveTo>
                  <a:lnTo>
                    <a:pt x="1" y="2215"/>
                  </a:lnTo>
                  <a:lnTo>
                    <a:pt x="38" y="2197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0" name="Google Shape;2930;p40"/>
            <p:cNvSpPr/>
            <p:nvPr/>
          </p:nvSpPr>
          <p:spPr>
            <a:xfrm>
              <a:off x="6092125" y="2034650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0"/>
                  </a:moveTo>
                  <a:lnTo>
                    <a:pt x="1" y="2178"/>
                  </a:lnTo>
                  <a:lnTo>
                    <a:pt x="20" y="214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1" name="Google Shape;2931;p40"/>
            <p:cNvSpPr/>
            <p:nvPr/>
          </p:nvSpPr>
          <p:spPr>
            <a:xfrm>
              <a:off x="6092600" y="2035125"/>
              <a:ext cx="500" cy="53050"/>
            </a:xfrm>
            <a:custGeom>
              <a:avLst/>
              <a:gdLst/>
              <a:ahLst/>
              <a:cxnLst/>
              <a:rect l="l" t="t" r="r" b="b"/>
              <a:pathLst>
                <a:path w="20" h="2122" extrusionOk="0">
                  <a:moveTo>
                    <a:pt x="1" y="0"/>
                  </a:moveTo>
                  <a:lnTo>
                    <a:pt x="1" y="2122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2" name="Google Shape;2932;p40"/>
            <p:cNvSpPr/>
            <p:nvPr/>
          </p:nvSpPr>
          <p:spPr>
            <a:xfrm>
              <a:off x="6093075" y="2035575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0" y="1"/>
                  </a:moveTo>
                  <a:lnTo>
                    <a:pt x="0" y="2085"/>
                  </a:lnTo>
                  <a:lnTo>
                    <a:pt x="19" y="206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3" name="Google Shape;2933;p40"/>
            <p:cNvSpPr/>
            <p:nvPr/>
          </p:nvSpPr>
          <p:spPr>
            <a:xfrm>
              <a:off x="6093525" y="2036050"/>
              <a:ext cx="500" cy="51200"/>
            </a:xfrm>
            <a:custGeom>
              <a:avLst/>
              <a:gdLst/>
              <a:ahLst/>
              <a:cxnLst/>
              <a:rect l="l" t="t" r="r" b="b"/>
              <a:pathLst>
                <a:path w="20" h="2048" extrusionOk="0">
                  <a:moveTo>
                    <a:pt x="1" y="0"/>
                  </a:moveTo>
                  <a:lnTo>
                    <a:pt x="1" y="2047"/>
                  </a:lnTo>
                  <a:lnTo>
                    <a:pt x="19" y="2029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4" name="Google Shape;2934;p40"/>
            <p:cNvSpPr/>
            <p:nvPr/>
          </p:nvSpPr>
          <p:spPr>
            <a:xfrm>
              <a:off x="6094000" y="2036975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0" y="0"/>
                  </a:moveTo>
                  <a:lnTo>
                    <a:pt x="0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5" name="Google Shape;2935;p40"/>
            <p:cNvSpPr/>
            <p:nvPr/>
          </p:nvSpPr>
          <p:spPr>
            <a:xfrm>
              <a:off x="6094450" y="2037450"/>
              <a:ext cx="975" cy="48875"/>
            </a:xfrm>
            <a:custGeom>
              <a:avLst/>
              <a:gdLst/>
              <a:ahLst/>
              <a:cxnLst/>
              <a:rect l="l" t="t" r="r" b="b"/>
              <a:pathLst>
                <a:path w="39" h="1955" extrusionOk="0">
                  <a:moveTo>
                    <a:pt x="1" y="0"/>
                  </a:moveTo>
                  <a:lnTo>
                    <a:pt x="1" y="1954"/>
                  </a:lnTo>
                  <a:lnTo>
                    <a:pt x="38" y="1936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6" name="Google Shape;2936;p40"/>
            <p:cNvSpPr/>
            <p:nvPr/>
          </p:nvSpPr>
          <p:spPr>
            <a:xfrm>
              <a:off x="6095400" y="2037900"/>
              <a:ext cx="475" cy="47950"/>
            </a:xfrm>
            <a:custGeom>
              <a:avLst/>
              <a:gdLst/>
              <a:ahLst/>
              <a:cxnLst/>
              <a:rect l="l" t="t" r="r" b="b"/>
              <a:pathLst>
                <a:path w="19" h="1918" extrusionOk="0">
                  <a:moveTo>
                    <a:pt x="0" y="1"/>
                  </a:moveTo>
                  <a:lnTo>
                    <a:pt x="0" y="1918"/>
                  </a:lnTo>
                  <a:lnTo>
                    <a:pt x="19" y="188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7" name="Google Shape;2937;p40"/>
            <p:cNvSpPr/>
            <p:nvPr/>
          </p:nvSpPr>
          <p:spPr>
            <a:xfrm>
              <a:off x="6095850" y="2038375"/>
              <a:ext cx="500" cy="46550"/>
            </a:xfrm>
            <a:custGeom>
              <a:avLst/>
              <a:gdLst/>
              <a:ahLst/>
              <a:cxnLst/>
              <a:rect l="l" t="t" r="r" b="b"/>
              <a:pathLst>
                <a:path w="20" h="1862" extrusionOk="0">
                  <a:moveTo>
                    <a:pt x="1" y="0"/>
                  </a:moveTo>
                  <a:lnTo>
                    <a:pt x="1" y="1861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8" name="Google Shape;2938;p40"/>
            <p:cNvSpPr/>
            <p:nvPr/>
          </p:nvSpPr>
          <p:spPr>
            <a:xfrm>
              <a:off x="6096325" y="2038825"/>
              <a:ext cx="500" cy="45625"/>
            </a:xfrm>
            <a:custGeom>
              <a:avLst/>
              <a:gdLst/>
              <a:ahLst/>
              <a:cxnLst/>
              <a:rect l="l" t="t" r="r" b="b"/>
              <a:pathLst>
                <a:path w="20" h="1825" extrusionOk="0">
                  <a:moveTo>
                    <a:pt x="0" y="1"/>
                  </a:moveTo>
                  <a:lnTo>
                    <a:pt x="0" y="1825"/>
                  </a:lnTo>
                  <a:lnTo>
                    <a:pt x="19" y="1806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39" name="Google Shape;2939;p40"/>
            <p:cNvSpPr/>
            <p:nvPr/>
          </p:nvSpPr>
          <p:spPr>
            <a:xfrm>
              <a:off x="6096800" y="2039300"/>
              <a:ext cx="475" cy="44700"/>
            </a:xfrm>
            <a:custGeom>
              <a:avLst/>
              <a:gdLst/>
              <a:ahLst/>
              <a:cxnLst/>
              <a:rect l="l" t="t" r="r" b="b"/>
              <a:pathLst>
                <a:path w="19" h="1788" extrusionOk="0">
                  <a:moveTo>
                    <a:pt x="0" y="1"/>
                  </a:moveTo>
                  <a:lnTo>
                    <a:pt x="0" y="1787"/>
                  </a:lnTo>
                  <a:lnTo>
                    <a:pt x="19" y="1769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0" name="Google Shape;2940;p40"/>
            <p:cNvSpPr/>
            <p:nvPr/>
          </p:nvSpPr>
          <p:spPr>
            <a:xfrm>
              <a:off x="6097250" y="2040225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19" y="171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1" name="Google Shape;2941;p40"/>
            <p:cNvSpPr/>
            <p:nvPr/>
          </p:nvSpPr>
          <p:spPr>
            <a:xfrm>
              <a:off x="6097725" y="2040700"/>
              <a:ext cx="950" cy="42350"/>
            </a:xfrm>
            <a:custGeom>
              <a:avLst/>
              <a:gdLst/>
              <a:ahLst/>
              <a:cxnLst/>
              <a:rect l="l" t="t" r="r" b="b"/>
              <a:pathLst>
                <a:path w="38" h="1694" extrusionOk="0">
                  <a:moveTo>
                    <a:pt x="0" y="0"/>
                  </a:moveTo>
                  <a:lnTo>
                    <a:pt x="0" y="1694"/>
                  </a:lnTo>
                  <a:lnTo>
                    <a:pt x="37" y="1675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2" name="Google Shape;2942;p40"/>
            <p:cNvSpPr/>
            <p:nvPr/>
          </p:nvSpPr>
          <p:spPr>
            <a:xfrm>
              <a:off x="6098650" y="2041150"/>
              <a:ext cx="500" cy="41450"/>
            </a:xfrm>
            <a:custGeom>
              <a:avLst/>
              <a:gdLst/>
              <a:ahLst/>
              <a:cxnLst/>
              <a:rect l="l" t="t" r="r" b="b"/>
              <a:pathLst>
                <a:path w="20" h="1658" extrusionOk="0">
                  <a:moveTo>
                    <a:pt x="0" y="1"/>
                  </a:moveTo>
                  <a:lnTo>
                    <a:pt x="0" y="1657"/>
                  </a:lnTo>
                  <a:lnTo>
                    <a:pt x="19" y="162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3" name="Google Shape;2943;p40"/>
            <p:cNvSpPr/>
            <p:nvPr/>
          </p:nvSpPr>
          <p:spPr>
            <a:xfrm>
              <a:off x="6099125" y="2041625"/>
              <a:ext cx="475" cy="40050"/>
            </a:xfrm>
            <a:custGeom>
              <a:avLst/>
              <a:gdLst/>
              <a:ahLst/>
              <a:cxnLst/>
              <a:rect l="l" t="t" r="r" b="b"/>
              <a:pathLst>
                <a:path w="19" h="1602" extrusionOk="0">
                  <a:moveTo>
                    <a:pt x="0" y="1"/>
                  </a:moveTo>
                  <a:lnTo>
                    <a:pt x="0" y="1601"/>
                  </a:lnTo>
                  <a:lnTo>
                    <a:pt x="19" y="158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4" name="Google Shape;2944;p40"/>
            <p:cNvSpPr/>
            <p:nvPr/>
          </p:nvSpPr>
          <p:spPr>
            <a:xfrm>
              <a:off x="6099575" y="2042100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" y="0"/>
                  </a:moveTo>
                  <a:lnTo>
                    <a:pt x="1" y="1563"/>
                  </a:lnTo>
                  <a:lnTo>
                    <a:pt x="19" y="154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5" name="Google Shape;2945;p40"/>
            <p:cNvSpPr/>
            <p:nvPr/>
          </p:nvSpPr>
          <p:spPr>
            <a:xfrm>
              <a:off x="6100050" y="2042550"/>
              <a:ext cx="475" cy="38175"/>
            </a:xfrm>
            <a:custGeom>
              <a:avLst/>
              <a:gdLst/>
              <a:ahLst/>
              <a:cxnLst/>
              <a:rect l="l" t="t" r="r" b="b"/>
              <a:pathLst>
                <a:path w="19" h="1527" extrusionOk="0">
                  <a:moveTo>
                    <a:pt x="0" y="1"/>
                  </a:moveTo>
                  <a:lnTo>
                    <a:pt x="0" y="1527"/>
                  </a:lnTo>
                  <a:lnTo>
                    <a:pt x="19" y="1508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6" name="Google Shape;2946;p40"/>
            <p:cNvSpPr/>
            <p:nvPr/>
          </p:nvSpPr>
          <p:spPr>
            <a:xfrm>
              <a:off x="6100500" y="2043500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20" y="1452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7" name="Google Shape;2947;p40"/>
            <p:cNvSpPr/>
            <p:nvPr/>
          </p:nvSpPr>
          <p:spPr>
            <a:xfrm>
              <a:off x="6100975" y="2043950"/>
              <a:ext cx="950" cy="35850"/>
            </a:xfrm>
            <a:custGeom>
              <a:avLst/>
              <a:gdLst/>
              <a:ahLst/>
              <a:cxnLst/>
              <a:rect l="l" t="t" r="r" b="b"/>
              <a:pathLst>
                <a:path w="38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38" y="1415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8" name="Google Shape;2948;p40"/>
            <p:cNvSpPr/>
            <p:nvPr/>
          </p:nvSpPr>
          <p:spPr>
            <a:xfrm>
              <a:off x="6101900" y="2044425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1" y="0"/>
                  </a:moveTo>
                  <a:lnTo>
                    <a:pt x="1" y="1396"/>
                  </a:lnTo>
                  <a:lnTo>
                    <a:pt x="19" y="1359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49" name="Google Shape;2949;p40"/>
            <p:cNvSpPr/>
            <p:nvPr/>
          </p:nvSpPr>
          <p:spPr>
            <a:xfrm>
              <a:off x="6102375" y="2044875"/>
              <a:ext cx="475" cy="33525"/>
            </a:xfrm>
            <a:custGeom>
              <a:avLst/>
              <a:gdLst/>
              <a:ahLst/>
              <a:cxnLst/>
              <a:rect l="l" t="t" r="r" b="b"/>
              <a:pathLst>
                <a:path w="19" h="1341" extrusionOk="0">
                  <a:moveTo>
                    <a:pt x="0" y="1"/>
                  </a:moveTo>
                  <a:lnTo>
                    <a:pt x="0" y="1341"/>
                  </a:lnTo>
                  <a:lnTo>
                    <a:pt x="19" y="132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0" name="Google Shape;2950;p40"/>
            <p:cNvSpPr/>
            <p:nvPr/>
          </p:nvSpPr>
          <p:spPr>
            <a:xfrm>
              <a:off x="6102825" y="2045350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0"/>
                  </a:moveTo>
                  <a:lnTo>
                    <a:pt x="1" y="1303"/>
                  </a:lnTo>
                  <a:lnTo>
                    <a:pt x="20" y="1285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1" name="Google Shape;2951;p40"/>
            <p:cNvSpPr/>
            <p:nvPr/>
          </p:nvSpPr>
          <p:spPr>
            <a:xfrm>
              <a:off x="6103300" y="2045825"/>
              <a:ext cx="500" cy="31650"/>
            </a:xfrm>
            <a:custGeom>
              <a:avLst/>
              <a:gdLst/>
              <a:ahLst/>
              <a:cxnLst/>
              <a:rect l="l" t="t" r="r" b="b"/>
              <a:pathLst>
                <a:path w="20" h="1266" extrusionOk="0">
                  <a:moveTo>
                    <a:pt x="1" y="0"/>
                  </a:moveTo>
                  <a:lnTo>
                    <a:pt x="1" y="1266"/>
                  </a:lnTo>
                  <a:lnTo>
                    <a:pt x="19" y="1247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2" name="Google Shape;2952;p40"/>
            <p:cNvSpPr/>
            <p:nvPr/>
          </p:nvSpPr>
          <p:spPr>
            <a:xfrm>
              <a:off x="6103775" y="2046750"/>
              <a:ext cx="475" cy="30250"/>
            </a:xfrm>
            <a:custGeom>
              <a:avLst/>
              <a:gdLst/>
              <a:ahLst/>
              <a:cxnLst/>
              <a:rect l="l" t="t" r="r" b="b"/>
              <a:pathLst>
                <a:path w="19" h="1210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3" name="Google Shape;2953;p40"/>
            <p:cNvSpPr/>
            <p:nvPr/>
          </p:nvSpPr>
          <p:spPr>
            <a:xfrm>
              <a:off x="6104225" y="2047200"/>
              <a:ext cx="950" cy="29350"/>
            </a:xfrm>
            <a:custGeom>
              <a:avLst/>
              <a:gdLst/>
              <a:ahLst/>
              <a:cxnLst/>
              <a:rect l="l" t="t" r="r" b="b"/>
              <a:pathLst>
                <a:path w="38" h="1174" extrusionOk="0">
                  <a:moveTo>
                    <a:pt x="1" y="1"/>
                  </a:moveTo>
                  <a:lnTo>
                    <a:pt x="1" y="1173"/>
                  </a:lnTo>
                  <a:lnTo>
                    <a:pt x="38" y="1155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4" name="Google Shape;2954;p40"/>
            <p:cNvSpPr/>
            <p:nvPr/>
          </p:nvSpPr>
          <p:spPr>
            <a:xfrm>
              <a:off x="6105175" y="2047675"/>
              <a:ext cx="475" cy="28400"/>
            </a:xfrm>
            <a:custGeom>
              <a:avLst/>
              <a:gdLst/>
              <a:ahLst/>
              <a:cxnLst/>
              <a:rect l="l" t="t" r="r" b="b"/>
              <a:pathLst>
                <a:path w="19" h="1136" extrusionOk="0">
                  <a:moveTo>
                    <a:pt x="0" y="1"/>
                  </a:moveTo>
                  <a:lnTo>
                    <a:pt x="0" y="1136"/>
                  </a:lnTo>
                  <a:lnTo>
                    <a:pt x="19" y="1099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5" name="Google Shape;2955;p40"/>
            <p:cNvSpPr/>
            <p:nvPr/>
          </p:nvSpPr>
          <p:spPr>
            <a:xfrm>
              <a:off x="6105625" y="2048150"/>
              <a:ext cx="500" cy="27000"/>
            </a:xfrm>
            <a:custGeom>
              <a:avLst/>
              <a:gdLst/>
              <a:ahLst/>
              <a:cxnLst/>
              <a:rect l="l" t="t" r="r" b="b"/>
              <a:pathLst>
                <a:path w="20" h="1080" extrusionOk="0">
                  <a:moveTo>
                    <a:pt x="1" y="0"/>
                  </a:moveTo>
                  <a:lnTo>
                    <a:pt x="1" y="1080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6" name="Google Shape;2956;p40"/>
            <p:cNvSpPr/>
            <p:nvPr/>
          </p:nvSpPr>
          <p:spPr>
            <a:xfrm>
              <a:off x="6106100" y="2048600"/>
              <a:ext cx="475" cy="26075"/>
            </a:xfrm>
            <a:custGeom>
              <a:avLst/>
              <a:gdLst/>
              <a:ahLst/>
              <a:cxnLst/>
              <a:rect l="l" t="t" r="r" b="b"/>
              <a:pathLst>
                <a:path w="19" h="1043" extrusionOk="0">
                  <a:moveTo>
                    <a:pt x="0" y="1"/>
                  </a:moveTo>
                  <a:lnTo>
                    <a:pt x="0" y="1043"/>
                  </a:lnTo>
                  <a:lnTo>
                    <a:pt x="19" y="1024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7" name="Google Shape;2957;p40"/>
            <p:cNvSpPr/>
            <p:nvPr/>
          </p:nvSpPr>
          <p:spPr>
            <a:xfrm>
              <a:off x="6106550" y="2049075"/>
              <a:ext cx="500" cy="25150"/>
            </a:xfrm>
            <a:custGeom>
              <a:avLst/>
              <a:gdLst/>
              <a:ahLst/>
              <a:cxnLst/>
              <a:rect l="l" t="t" r="r" b="b"/>
              <a:pathLst>
                <a:path w="20" h="1006" extrusionOk="0">
                  <a:moveTo>
                    <a:pt x="1" y="0"/>
                  </a:moveTo>
                  <a:lnTo>
                    <a:pt x="1" y="1005"/>
                  </a:lnTo>
                  <a:lnTo>
                    <a:pt x="19" y="987"/>
                  </a:lnTo>
                  <a:lnTo>
                    <a:pt x="19" y="3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8" name="Google Shape;2958;p40"/>
            <p:cNvSpPr/>
            <p:nvPr/>
          </p:nvSpPr>
          <p:spPr>
            <a:xfrm>
              <a:off x="6107025" y="2050000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0" y="1"/>
                  </a:moveTo>
                  <a:lnTo>
                    <a:pt x="0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59" name="Google Shape;2959;p40"/>
            <p:cNvSpPr/>
            <p:nvPr/>
          </p:nvSpPr>
          <p:spPr>
            <a:xfrm>
              <a:off x="6107500" y="2050475"/>
              <a:ext cx="950" cy="22825"/>
            </a:xfrm>
            <a:custGeom>
              <a:avLst/>
              <a:gdLst/>
              <a:ahLst/>
              <a:cxnLst/>
              <a:rect l="l" t="t" r="r" b="b"/>
              <a:pathLst>
                <a:path w="38" h="913" extrusionOk="0">
                  <a:moveTo>
                    <a:pt x="0" y="0"/>
                  </a:moveTo>
                  <a:lnTo>
                    <a:pt x="0" y="912"/>
                  </a:lnTo>
                  <a:lnTo>
                    <a:pt x="37" y="893"/>
                  </a:lnTo>
                  <a:lnTo>
                    <a:pt x="37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0" name="Google Shape;2960;p40"/>
            <p:cNvSpPr/>
            <p:nvPr/>
          </p:nvSpPr>
          <p:spPr>
            <a:xfrm>
              <a:off x="6108425" y="2050925"/>
              <a:ext cx="475" cy="21900"/>
            </a:xfrm>
            <a:custGeom>
              <a:avLst/>
              <a:gdLst/>
              <a:ahLst/>
              <a:cxnLst/>
              <a:rect l="l" t="t" r="r" b="b"/>
              <a:pathLst>
                <a:path w="19" h="876" extrusionOk="0">
                  <a:moveTo>
                    <a:pt x="0" y="1"/>
                  </a:moveTo>
                  <a:lnTo>
                    <a:pt x="0" y="875"/>
                  </a:lnTo>
                  <a:lnTo>
                    <a:pt x="19" y="838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1" name="Google Shape;2961;p40"/>
            <p:cNvSpPr/>
            <p:nvPr/>
          </p:nvSpPr>
          <p:spPr>
            <a:xfrm>
              <a:off x="6108875" y="2051400"/>
              <a:ext cx="500" cy="20500"/>
            </a:xfrm>
            <a:custGeom>
              <a:avLst/>
              <a:gdLst/>
              <a:ahLst/>
              <a:cxnLst/>
              <a:rect l="l" t="t" r="r" b="b"/>
              <a:pathLst>
                <a:path w="20" h="820" extrusionOk="0">
                  <a:moveTo>
                    <a:pt x="1" y="0"/>
                  </a:moveTo>
                  <a:lnTo>
                    <a:pt x="1" y="819"/>
                  </a:lnTo>
                  <a:lnTo>
                    <a:pt x="20" y="801"/>
                  </a:lnTo>
                  <a:lnTo>
                    <a:pt x="20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2" name="Google Shape;2962;p40"/>
            <p:cNvSpPr/>
            <p:nvPr/>
          </p:nvSpPr>
          <p:spPr>
            <a:xfrm>
              <a:off x="6109350" y="2051875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1" y="0"/>
                  </a:moveTo>
                  <a:lnTo>
                    <a:pt x="1" y="782"/>
                  </a:lnTo>
                  <a:lnTo>
                    <a:pt x="19" y="76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3" name="Google Shape;2963;p40"/>
            <p:cNvSpPr/>
            <p:nvPr/>
          </p:nvSpPr>
          <p:spPr>
            <a:xfrm>
              <a:off x="6109825" y="2052325"/>
              <a:ext cx="475" cy="18650"/>
            </a:xfrm>
            <a:custGeom>
              <a:avLst/>
              <a:gdLst/>
              <a:ahLst/>
              <a:cxnLst/>
              <a:rect l="l" t="t" r="r" b="b"/>
              <a:pathLst>
                <a:path w="19" h="746" extrusionOk="0">
                  <a:moveTo>
                    <a:pt x="0" y="1"/>
                  </a:moveTo>
                  <a:lnTo>
                    <a:pt x="0" y="745"/>
                  </a:lnTo>
                  <a:lnTo>
                    <a:pt x="19" y="72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4" name="Google Shape;2964;p40"/>
            <p:cNvSpPr/>
            <p:nvPr/>
          </p:nvSpPr>
          <p:spPr>
            <a:xfrm>
              <a:off x="6110275" y="2053250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" y="1"/>
                  </a:moveTo>
                  <a:lnTo>
                    <a:pt x="1" y="689"/>
                  </a:lnTo>
                  <a:lnTo>
                    <a:pt x="19" y="67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5" name="Google Shape;2965;p40"/>
            <p:cNvSpPr/>
            <p:nvPr/>
          </p:nvSpPr>
          <p:spPr>
            <a:xfrm>
              <a:off x="6110750" y="2053725"/>
              <a:ext cx="950" cy="16300"/>
            </a:xfrm>
            <a:custGeom>
              <a:avLst/>
              <a:gdLst/>
              <a:ahLst/>
              <a:cxnLst/>
              <a:rect l="l" t="t" r="r" b="b"/>
              <a:pathLst>
                <a:path w="38" h="652" extrusionOk="0">
                  <a:moveTo>
                    <a:pt x="0" y="0"/>
                  </a:moveTo>
                  <a:lnTo>
                    <a:pt x="0" y="652"/>
                  </a:lnTo>
                  <a:lnTo>
                    <a:pt x="38" y="633"/>
                  </a:lnTo>
                  <a:lnTo>
                    <a:pt x="38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6" name="Google Shape;2966;p40"/>
            <p:cNvSpPr/>
            <p:nvPr/>
          </p:nvSpPr>
          <p:spPr>
            <a:xfrm>
              <a:off x="6111675" y="2054200"/>
              <a:ext cx="500" cy="15375"/>
            </a:xfrm>
            <a:custGeom>
              <a:avLst/>
              <a:gdLst/>
              <a:ahLst/>
              <a:cxnLst/>
              <a:rect l="l" t="t" r="r" b="b"/>
              <a:pathLst>
                <a:path w="20" h="615" extrusionOk="0">
                  <a:moveTo>
                    <a:pt x="1" y="0"/>
                  </a:moveTo>
                  <a:lnTo>
                    <a:pt x="1" y="614"/>
                  </a:lnTo>
                  <a:lnTo>
                    <a:pt x="19" y="57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7" name="Google Shape;2967;p40"/>
            <p:cNvSpPr/>
            <p:nvPr/>
          </p:nvSpPr>
          <p:spPr>
            <a:xfrm>
              <a:off x="6112150" y="2054650"/>
              <a:ext cx="475" cy="13975"/>
            </a:xfrm>
            <a:custGeom>
              <a:avLst/>
              <a:gdLst/>
              <a:ahLst/>
              <a:cxnLst/>
              <a:rect l="l" t="t" r="r" b="b"/>
              <a:pathLst>
                <a:path w="19" h="559" extrusionOk="0">
                  <a:moveTo>
                    <a:pt x="0" y="1"/>
                  </a:moveTo>
                  <a:lnTo>
                    <a:pt x="0" y="559"/>
                  </a:lnTo>
                  <a:lnTo>
                    <a:pt x="19" y="540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8" name="Google Shape;2968;p40"/>
            <p:cNvSpPr/>
            <p:nvPr/>
          </p:nvSpPr>
          <p:spPr>
            <a:xfrm>
              <a:off x="6112600" y="2055125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" y="0"/>
                  </a:moveTo>
                  <a:lnTo>
                    <a:pt x="1" y="521"/>
                  </a:lnTo>
                  <a:lnTo>
                    <a:pt x="19" y="503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69" name="Google Shape;2969;p40"/>
            <p:cNvSpPr/>
            <p:nvPr/>
          </p:nvSpPr>
          <p:spPr>
            <a:xfrm>
              <a:off x="6113075" y="2055575"/>
              <a:ext cx="475" cy="12125"/>
            </a:xfrm>
            <a:custGeom>
              <a:avLst/>
              <a:gdLst/>
              <a:ahLst/>
              <a:cxnLst/>
              <a:rect l="l" t="t" r="r" b="b"/>
              <a:pathLst>
                <a:path w="19" h="485" extrusionOk="0">
                  <a:moveTo>
                    <a:pt x="0" y="1"/>
                  </a:moveTo>
                  <a:lnTo>
                    <a:pt x="0" y="485"/>
                  </a:lnTo>
                  <a:lnTo>
                    <a:pt x="19" y="466"/>
                  </a:lnTo>
                  <a:lnTo>
                    <a:pt x="19" y="3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0" name="Google Shape;2970;p40"/>
            <p:cNvSpPr/>
            <p:nvPr/>
          </p:nvSpPr>
          <p:spPr>
            <a:xfrm>
              <a:off x="6113550" y="2056525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1" name="Google Shape;2971;p40"/>
            <p:cNvSpPr/>
            <p:nvPr/>
          </p:nvSpPr>
          <p:spPr>
            <a:xfrm>
              <a:off x="6114000" y="2056975"/>
              <a:ext cx="950" cy="9800"/>
            </a:xfrm>
            <a:custGeom>
              <a:avLst/>
              <a:gdLst/>
              <a:ahLst/>
              <a:cxnLst/>
              <a:rect l="l" t="t" r="r" b="b"/>
              <a:pathLst>
                <a:path w="38" h="392" extrusionOk="0">
                  <a:moveTo>
                    <a:pt x="1" y="1"/>
                  </a:moveTo>
                  <a:lnTo>
                    <a:pt x="1" y="392"/>
                  </a:lnTo>
                  <a:lnTo>
                    <a:pt x="38" y="373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2" name="Google Shape;2972;p40"/>
            <p:cNvSpPr/>
            <p:nvPr/>
          </p:nvSpPr>
          <p:spPr>
            <a:xfrm>
              <a:off x="6114925" y="2057450"/>
              <a:ext cx="500" cy="8850"/>
            </a:xfrm>
            <a:custGeom>
              <a:avLst/>
              <a:gdLst/>
              <a:ahLst/>
              <a:cxnLst/>
              <a:rect l="l" t="t" r="r" b="b"/>
              <a:pathLst>
                <a:path w="20" h="354" extrusionOk="0">
                  <a:moveTo>
                    <a:pt x="1" y="0"/>
                  </a:moveTo>
                  <a:lnTo>
                    <a:pt x="1" y="354"/>
                  </a:lnTo>
                  <a:lnTo>
                    <a:pt x="19" y="31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3" name="Google Shape;2973;p40"/>
            <p:cNvSpPr/>
            <p:nvPr/>
          </p:nvSpPr>
          <p:spPr>
            <a:xfrm>
              <a:off x="6115400" y="2057900"/>
              <a:ext cx="500" cy="7475"/>
            </a:xfrm>
            <a:custGeom>
              <a:avLst/>
              <a:gdLst/>
              <a:ahLst/>
              <a:cxnLst/>
              <a:rect l="l" t="t" r="r" b="b"/>
              <a:pathLst>
                <a:path w="20" h="299" extrusionOk="0">
                  <a:moveTo>
                    <a:pt x="0" y="1"/>
                  </a:moveTo>
                  <a:lnTo>
                    <a:pt x="0" y="299"/>
                  </a:lnTo>
                  <a:lnTo>
                    <a:pt x="19" y="280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4" name="Google Shape;2974;p40"/>
            <p:cNvSpPr/>
            <p:nvPr/>
          </p:nvSpPr>
          <p:spPr>
            <a:xfrm>
              <a:off x="6115875" y="2058375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0" y="1"/>
                  </a:moveTo>
                  <a:lnTo>
                    <a:pt x="0" y="261"/>
                  </a:lnTo>
                  <a:lnTo>
                    <a:pt x="19" y="242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5" name="Google Shape;2975;p40"/>
            <p:cNvSpPr/>
            <p:nvPr/>
          </p:nvSpPr>
          <p:spPr>
            <a:xfrm>
              <a:off x="6116325" y="2058850"/>
              <a:ext cx="500" cy="5600"/>
            </a:xfrm>
            <a:custGeom>
              <a:avLst/>
              <a:gdLst/>
              <a:ahLst/>
              <a:cxnLst/>
              <a:rect l="l" t="t" r="r" b="b"/>
              <a:pathLst>
                <a:path w="20" h="224" extrusionOk="0">
                  <a:moveTo>
                    <a:pt x="1" y="0"/>
                  </a:moveTo>
                  <a:lnTo>
                    <a:pt x="1" y="223"/>
                  </a:lnTo>
                  <a:lnTo>
                    <a:pt x="19" y="205"/>
                  </a:lnTo>
                  <a:lnTo>
                    <a:pt x="19" y="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6" name="Google Shape;2976;p40"/>
            <p:cNvSpPr/>
            <p:nvPr/>
          </p:nvSpPr>
          <p:spPr>
            <a:xfrm>
              <a:off x="6116800" y="2059775"/>
              <a:ext cx="475" cy="4200"/>
            </a:xfrm>
            <a:custGeom>
              <a:avLst/>
              <a:gdLst/>
              <a:ahLst/>
              <a:cxnLst/>
              <a:rect l="l" t="t" r="r" b="b"/>
              <a:pathLst>
                <a:path w="19" h="168" extrusionOk="0">
                  <a:moveTo>
                    <a:pt x="0" y="0"/>
                  </a:moveTo>
                  <a:lnTo>
                    <a:pt x="0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7" name="Google Shape;2977;p40"/>
            <p:cNvSpPr/>
            <p:nvPr/>
          </p:nvSpPr>
          <p:spPr>
            <a:xfrm>
              <a:off x="6117250" y="2060225"/>
              <a:ext cx="975" cy="3300"/>
            </a:xfrm>
            <a:custGeom>
              <a:avLst/>
              <a:gdLst/>
              <a:ahLst/>
              <a:cxnLst/>
              <a:rect l="l" t="t" r="r" b="b"/>
              <a:pathLst>
                <a:path w="39" h="132" extrusionOk="0">
                  <a:moveTo>
                    <a:pt x="1" y="1"/>
                  </a:moveTo>
                  <a:lnTo>
                    <a:pt x="1" y="131"/>
                  </a:lnTo>
                  <a:lnTo>
                    <a:pt x="38" y="113"/>
                  </a:lnTo>
                  <a:lnTo>
                    <a:pt x="38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8" name="Google Shape;2978;p40"/>
            <p:cNvSpPr/>
            <p:nvPr/>
          </p:nvSpPr>
          <p:spPr>
            <a:xfrm>
              <a:off x="6118200" y="2060700"/>
              <a:ext cx="475" cy="2350"/>
            </a:xfrm>
            <a:custGeom>
              <a:avLst/>
              <a:gdLst/>
              <a:ahLst/>
              <a:cxnLst/>
              <a:rect l="l" t="t" r="r" b="b"/>
              <a:pathLst>
                <a:path w="19" h="94" extrusionOk="0">
                  <a:moveTo>
                    <a:pt x="0" y="1"/>
                  </a:moveTo>
                  <a:lnTo>
                    <a:pt x="0" y="94"/>
                  </a:lnTo>
                  <a:lnTo>
                    <a:pt x="19" y="56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79" name="Google Shape;2979;p40"/>
            <p:cNvSpPr/>
            <p:nvPr/>
          </p:nvSpPr>
          <p:spPr>
            <a:xfrm>
              <a:off x="6118650" y="2061175"/>
              <a:ext cx="500" cy="950"/>
            </a:xfrm>
            <a:custGeom>
              <a:avLst/>
              <a:gdLst/>
              <a:ahLst/>
              <a:cxnLst/>
              <a:rect l="l" t="t" r="r" b="b"/>
              <a:pathLst>
                <a:path w="20" h="38" extrusionOk="0">
                  <a:moveTo>
                    <a:pt x="1" y="0"/>
                  </a:moveTo>
                  <a:lnTo>
                    <a:pt x="1" y="37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0" name="Google Shape;2980;p40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2981" name="Google Shape;2981;p4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982" name="Google Shape;2982;p40"/>
          <p:cNvGrpSpPr/>
          <p:nvPr/>
        </p:nvGrpSpPr>
        <p:grpSpPr>
          <a:xfrm>
            <a:off x="10580607" y="594673"/>
            <a:ext cx="462799" cy="464160"/>
            <a:chOff x="6204849" y="1860282"/>
            <a:chExt cx="150775" cy="151225"/>
          </a:xfrm>
        </p:grpSpPr>
        <p:sp>
          <p:nvSpPr>
            <p:cNvPr id="2983" name="Google Shape;2983;p40"/>
            <p:cNvSpPr/>
            <p:nvPr/>
          </p:nvSpPr>
          <p:spPr>
            <a:xfrm>
              <a:off x="6204849" y="1860282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2984" name="Google Shape;2984;p40"/>
            <p:cNvSpPr/>
            <p:nvPr/>
          </p:nvSpPr>
          <p:spPr>
            <a:xfrm>
              <a:off x="6227649" y="1883082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32096712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1">
  <p:cSld name="Title only 11">
    <p:spTree>
      <p:nvGrpSpPr>
        <p:cNvPr id="1" name="Shape 3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5" name="Google Shape;3005;p42"/>
          <p:cNvGrpSpPr/>
          <p:nvPr/>
        </p:nvGrpSpPr>
        <p:grpSpPr>
          <a:xfrm>
            <a:off x="-2407791" y="3561550"/>
            <a:ext cx="4700627" cy="5166444"/>
            <a:chOff x="5440750" y="1541475"/>
            <a:chExt cx="971525" cy="1067800"/>
          </a:xfrm>
        </p:grpSpPr>
        <p:sp>
          <p:nvSpPr>
            <p:cNvPr id="3006" name="Google Shape;3006;p42"/>
            <p:cNvSpPr/>
            <p:nvPr/>
          </p:nvSpPr>
          <p:spPr>
            <a:xfrm>
              <a:off x="5853925" y="1541475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0"/>
                  </a:moveTo>
                  <a:lnTo>
                    <a:pt x="0" y="6197"/>
                  </a:lnTo>
                  <a:lnTo>
                    <a:pt x="6179" y="12376"/>
                  </a:lnTo>
                  <a:lnTo>
                    <a:pt x="12376" y="6197"/>
                  </a:lnTo>
                  <a:lnTo>
                    <a:pt x="617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7" name="Google Shape;3007;p42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8" name="Google Shape;3008;p42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09" name="Google Shape;3009;p42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0" name="Google Shape;3010;p42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1" name="Google Shape;3011;p42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2" name="Google Shape;3012;p42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3" name="Google Shape;3013;p42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4" name="Google Shape;3014;p42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5" name="Google Shape;3015;p42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6" name="Google Shape;3016;p42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7" name="Google Shape;3017;p42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18" name="Google Shape;3018;p42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019" name="Google Shape;3019;p42"/>
          <p:cNvGrpSpPr/>
          <p:nvPr/>
        </p:nvGrpSpPr>
        <p:grpSpPr>
          <a:xfrm>
            <a:off x="8089756" y="-1292605"/>
            <a:ext cx="3352117" cy="2775527"/>
            <a:chOff x="3573297" y="232872"/>
            <a:chExt cx="5470164" cy="4529254"/>
          </a:xfrm>
        </p:grpSpPr>
        <p:sp>
          <p:nvSpPr>
            <p:cNvPr id="3020" name="Google Shape;3020;p42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1" name="Google Shape;3021;p42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2" name="Google Shape;3022;p42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3" name="Google Shape;3023;p42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4" name="Google Shape;3024;p42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5" name="Google Shape;3025;p42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6" name="Google Shape;3026;p42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7" name="Google Shape;3027;p42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8" name="Google Shape;3028;p42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29" name="Google Shape;3029;p42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0" name="Google Shape;3030;p42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1" name="Google Shape;3031;p42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2" name="Google Shape;3032;p42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33" name="Google Shape;3033;p42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034" name="Google Shape;3034;p42"/>
          <p:cNvGrpSpPr/>
          <p:nvPr/>
        </p:nvGrpSpPr>
        <p:grpSpPr>
          <a:xfrm>
            <a:off x="11010400" y="-54761"/>
            <a:ext cx="1550041" cy="1548169"/>
            <a:chOff x="7253149" y="3334154"/>
            <a:chExt cx="1162531" cy="1161127"/>
          </a:xfrm>
        </p:grpSpPr>
        <p:sp>
          <p:nvSpPr>
            <p:cNvPr id="3035" name="Google Shape;3035;p42"/>
            <p:cNvSpPr/>
            <p:nvPr/>
          </p:nvSpPr>
          <p:spPr>
            <a:xfrm>
              <a:off x="7422442" y="35027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036" name="Google Shape;3036;p42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3037" name="Google Shape;3037;p42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038" name="Google Shape;3038;p42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grpSp>
        <p:nvGrpSpPr>
          <p:cNvPr id="3039" name="Google Shape;3039;p42"/>
          <p:cNvGrpSpPr/>
          <p:nvPr/>
        </p:nvGrpSpPr>
        <p:grpSpPr>
          <a:xfrm>
            <a:off x="9667590" y="5210162"/>
            <a:ext cx="3352117" cy="2775527"/>
            <a:chOff x="3573297" y="232872"/>
            <a:chExt cx="5470164" cy="4529254"/>
          </a:xfrm>
        </p:grpSpPr>
        <p:sp>
          <p:nvSpPr>
            <p:cNvPr id="3040" name="Google Shape;3040;p42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1" name="Google Shape;3041;p42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2" name="Google Shape;3042;p42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3" name="Google Shape;3043;p42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4" name="Google Shape;3044;p42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5" name="Google Shape;3045;p42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6" name="Google Shape;3046;p42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7" name="Google Shape;3047;p42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8" name="Google Shape;3048;p42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49" name="Google Shape;3049;p42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0" name="Google Shape;3050;p42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1" name="Google Shape;3051;p42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2" name="Google Shape;3052;p42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3" name="Google Shape;3053;p42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054" name="Google Shape;3054;p4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346483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2">
  <p:cSld name="Title only 12">
    <p:spTree>
      <p:nvGrpSpPr>
        <p:cNvPr id="1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p4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057" name="Google Shape;3057;p43"/>
          <p:cNvGrpSpPr/>
          <p:nvPr/>
        </p:nvGrpSpPr>
        <p:grpSpPr>
          <a:xfrm rot="10800000">
            <a:off x="10082313" y="-907165"/>
            <a:ext cx="3829723" cy="3170976"/>
            <a:chOff x="2210400" y="2558550"/>
            <a:chExt cx="971025" cy="804000"/>
          </a:xfrm>
        </p:grpSpPr>
        <p:sp>
          <p:nvSpPr>
            <p:cNvPr id="3058" name="Google Shape;3058;p4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59" name="Google Shape;3059;p4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0" name="Google Shape;3060;p4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1" name="Google Shape;3061;p4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2" name="Google Shape;3062;p4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3" name="Google Shape;3063;p4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4" name="Google Shape;3064;p4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5" name="Google Shape;3065;p4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066" name="Google Shape;3066;p43"/>
          <p:cNvSpPr/>
          <p:nvPr/>
        </p:nvSpPr>
        <p:spPr>
          <a:xfrm rot="10800000">
            <a:off x="9955328" y="-415042"/>
            <a:ext cx="3254816" cy="3252985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067" name="Google Shape;3067;p43"/>
          <p:cNvGrpSpPr/>
          <p:nvPr/>
        </p:nvGrpSpPr>
        <p:grpSpPr>
          <a:xfrm flipH="1">
            <a:off x="-1350153" y="4044053"/>
            <a:ext cx="3830431" cy="3252985"/>
            <a:chOff x="4665875" y="2808650"/>
            <a:chExt cx="993850" cy="844025"/>
          </a:xfrm>
        </p:grpSpPr>
        <p:sp>
          <p:nvSpPr>
            <p:cNvPr id="3068" name="Google Shape;3068;p43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69" name="Google Shape;3069;p43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0" name="Google Shape;3070;p43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1" name="Google Shape;3071;p43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2" name="Google Shape;3072;p43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3" name="Google Shape;3073;p43"/>
            <p:cNvSpPr/>
            <p:nvPr/>
          </p:nvSpPr>
          <p:spPr>
            <a:xfrm>
              <a:off x="4915725" y="3008700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4" name="Google Shape;3074;p43"/>
            <p:cNvSpPr/>
            <p:nvPr/>
          </p:nvSpPr>
          <p:spPr>
            <a:xfrm>
              <a:off x="4982725" y="3075700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075" name="Google Shape;3075;p43"/>
          <p:cNvGrpSpPr/>
          <p:nvPr/>
        </p:nvGrpSpPr>
        <p:grpSpPr>
          <a:xfrm flipH="1">
            <a:off x="11123132" y="5109000"/>
            <a:ext cx="1420536" cy="1420536"/>
            <a:chOff x="6199274" y="1854707"/>
            <a:chExt cx="161925" cy="161925"/>
          </a:xfrm>
        </p:grpSpPr>
        <p:sp>
          <p:nvSpPr>
            <p:cNvPr id="3076" name="Google Shape;3076;p43"/>
            <p:cNvSpPr/>
            <p:nvPr/>
          </p:nvSpPr>
          <p:spPr>
            <a:xfrm>
              <a:off x="6199274" y="1854707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77" name="Google Shape;3077;p43"/>
            <p:cNvSpPr/>
            <p:nvPr/>
          </p:nvSpPr>
          <p:spPr>
            <a:xfrm>
              <a:off x="6227649" y="1883082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078" name="Google Shape;3078;p43"/>
          <p:cNvSpPr/>
          <p:nvPr/>
        </p:nvSpPr>
        <p:spPr>
          <a:xfrm flipH="1">
            <a:off x="11068333" y="5817230"/>
            <a:ext cx="830871" cy="833351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17886172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3">
  <p:cSld name="Title only 13">
    <p:spTree>
      <p:nvGrpSpPr>
        <p:cNvPr id="1" name="Shape 3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Google Shape;3080;p44"/>
          <p:cNvSpPr>
            <a:spLocks noGrp="1"/>
          </p:cNvSpPr>
          <p:nvPr>
            <p:ph type="pic" idx="2"/>
          </p:nvPr>
        </p:nvSpPr>
        <p:spPr>
          <a:xfrm>
            <a:off x="4502467" y="2958200"/>
            <a:ext cx="3186400" cy="3186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081" name="Google Shape;3081;p44"/>
          <p:cNvGrpSpPr/>
          <p:nvPr/>
        </p:nvGrpSpPr>
        <p:grpSpPr>
          <a:xfrm flipH="1">
            <a:off x="10082313" y="-333035"/>
            <a:ext cx="3829723" cy="3170976"/>
            <a:chOff x="2210400" y="2558550"/>
            <a:chExt cx="971025" cy="804000"/>
          </a:xfrm>
        </p:grpSpPr>
        <p:sp>
          <p:nvSpPr>
            <p:cNvPr id="3082" name="Google Shape;3082;p44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3" name="Google Shape;3083;p44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4" name="Google Shape;3084;p44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5" name="Google Shape;3085;p44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6" name="Google Shape;3086;p44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7" name="Google Shape;3087;p44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8" name="Google Shape;3088;p44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89" name="Google Shape;3089;p44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090" name="Google Shape;3090;p44"/>
          <p:cNvSpPr/>
          <p:nvPr/>
        </p:nvSpPr>
        <p:spPr>
          <a:xfrm flipH="1">
            <a:off x="9955328" y="-907165"/>
            <a:ext cx="3254816" cy="3252985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091" name="Google Shape;3091;p44"/>
          <p:cNvGrpSpPr/>
          <p:nvPr/>
        </p:nvGrpSpPr>
        <p:grpSpPr>
          <a:xfrm flipH="1">
            <a:off x="10082313" y="-333035"/>
            <a:ext cx="3829723" cy="3170976"/>
            <a:chOff x="2210400" y="2558550"/>
            <a:chExt cx="971025" cy="804000"/>
          </a:xfrm>
        </p:grpSpPr>
        <p:sp>
          <p:nvSpPr>
            <p:cNvPr id="3092" name="Google Shape;3092;p44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3" name="Google Shape;3093;p44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4" name="Google Shape;3094;p44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5" name="Google Shape;3095;p44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6" name="Google Shape;3096;p44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7" name="Google Shape;3097;p44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8" name="Google Shape;3098;p44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099" name="Google Shape;3099;p44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100" name="Google Shape;3100;p44"/>
          <p:cNvSpPr/>
          <p:nvPr/>
        </p:nvSpPr>
        <p:spPr>
          <a:xfrm flipH="1">
            <a:off x="9955328" y="-907165"/>
            <a:ext cx="3254816" cy="3252985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101" name="Google Shape;3101;p44"/>
          <p:cNvGrpSpPr/>
          <p:nvPr/>
        </p:nvGrpSpPr>
        <p:grpSpPr>
          <a:xfrm>
            <a:off x="5748159" y="-2863199"/>
            <a:ext cx="4700627" cy="3890195"/>
            <a:chOff x="5440750" y="1669400"/>
            <a:chExt cx="971525" cy="804025"/>
          </a:xfrm>
        </p:grpSpPr>
        <p:sp>
          <p:nvSpPr>
            <p:cNvPr id="3102" name="Google Shape;3102;p44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3" name="Google Shape;3103;p44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4" name="Google Shape;3104;p44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5" name="Google Shape;3105;p44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6" name="Google Shape;3106;p44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7" name="Google Shape;3107;p44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8" name="Google Shape;3108;p44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09" name="Google Shape;3109;p44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0" name="Google Shape;3110;p44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1" name="Google Shape;3111;p44"/>
            <p:cNvSpPr/>
            <p:nvPr/>
          </p:nvSpPr>
          <p:spPr>
            <a:xfrm>
              <a:off x="6135401" y="229591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2" name="Google Shape;3112;p44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113" name="Google Shape;3113;p4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37223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4">
  <p:cSld name="Title only 14">
    <p:spTree>
      <p:nvGrpSpPr>
        <p:cNvPr id="1" name="Shape 3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5" name="Google Shape;3115;p45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116" name="Google Shape;3116;p45"/>
          <p:cNvGrpSpPr/>
          <p:nvPr/>
        </p:nvGrpSpPr>
        <p:grpSpPr>
          <a:xfrm>
            <a:off x="-2087120" y="1021386"/>
            <a:ext cx="3830431" cy="3252985"/>
            <a:chOff x="4665875" y="2808650"/>
            <a:chExt cx="993850" cy="844025"/>
          </a:xfrm>
        </p:grpSpPr>
        <p:sp>
          <p:nvSpPr>
            <p:cNvPr id="3117" name="Google Shape;3117;p45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8" name="Google Shape;3118;p45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19" name="Google Shape;3119;p45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0" name="Google Shape;3120;p45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1" name="Google Shape;3121;p45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2" name="Google Shape;3122;p45"/>
            <p:cNvSpPr/>
            <p:nvPr/>
          </p:nvSpPr>
          <p:spPr>
            <a:xfrm>
              <a:off x="4915725" y="3008700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3" name="Google Shape;3123;p45"/>
            <p:cNvSpPr/>
            <p:nvPr/>
          </p:nvSpPr>
          <p:spPr>
            <a:xfrm>
              <a:off x="4982725" y="3075700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124" name="Google Shape;3124;p45"/>
          <p:cNvGrpSpPr/>
          <p:nvPr/>
        </p:nvGrpSpPr>
        <p:grpSpPr>
          <a:xfrm flipH="1">
            <a:off x="-596592" y="5"/>
            <a:ext cx="1233591" cy="1021401"/>
            <a:chOff x="2210400" y="2558550"/>
            <a:chExt cx="971025" cy="804000"/>
          </a:xfrm>
        </p:grpSpPr>
        <p:sp>
          <p:nvSpPr>
            <p:cNvPr id="3125" name="Google Shape;3125;p45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6" name="Google Shape;3126;p45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7" name="Google Shape;3127;p45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8" name="Google Shape;3128;p45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29" name="Google Shape;3129;p45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0" name="Google Shape;3130;p45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1" name="Google Shape;3131;p45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2" name="Google Shape;3132;p45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133" name="Google Shape;3133;p45"/>
          <p:cNvGrpSpPr/>
          <p:nvPr/>
        </p:nvGrpSpPr>
        <p:grpSpPr>
          <a:xfrm>
            <a:off x="10511681" y="4790220"/>
            <a:ext cx="3830431" cy="3252985"/>
            <a:chOff x="4665875" y="2808650"/>
            <a:chExt cx="993850" cy="844025"/>
          </a:xfrm>
        </p:grpSpPr>
        <p:sp>
          <p:nvSpPr>
            <p:cNvPr id="3134" name="Google Shape;3134;p45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5" name="Google Shape;3135;p45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6" name="Google Shape;3136;p45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7" name="Google Shape;3137;p45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8" name="Google Shape;3138;p45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39" name="Google Shape;3139;p45"/>
            <p:cNvSpPr/>
            <p:nvPr/>
          </p:nvSpPr>
          <p:spPr>
            <a:xfrm>
              <a:off x="4915725" y="3008700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40" name="Google Shape;3140;p45"/>
            <p:cNvSpPr/>
            <p:nvPr/>
          </p:nvSpPr>
          <p:spPr>
            <a:xfrm>
              <a:off x="4982725" y="3075700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25595300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5">
  <p:cSld name="Title only 15">
    <p:spTree>
      <p:nvGrpSpPr>
        <p:cNvPr id="1" name="Shape 3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2" name="Google Shape;3142;p46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43" name="Google Shape;3143;p46"/>
          <p:cNvSpPr/>
          <p:nvPr/>
        </p:nvSpPr>
        <p:spPr>
          <a:xfrm flipH="1">
            <a:off x="-3024393" y="4068425"/>
            <a:ext cx="4486772" cy="4484248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44" name="Google Shape;3144;p46"/>
          <p:cNvSpPr/>
          <p:nvPr/>
        </p:nvSpPr>
        <p:spPr>
          <a:xfrm flipH="1">
            <a:off x="11276066" y="2519741"/>
            <a:ext cx="1681145" cy="1681145"/>
          </a:xfrm>
          <a:custGeom>
            <a:avLst/>
            <a:gdLst/>
            <a:ahLst/>
            <a:cxnLst/>
            <a:rect l="l" t="t" r="r" b="b"/>
            <a:pathLst>
              <a:path w="12657" h="12657" extrusionOk="0">
                <a:moveTo>
                  <a:pt x="6329" y="1"/>
                </a:moveTo>
                <a:lnTo>
                  <a:pt x="1" y="6328"/>
                </a:lnTo>
                <a:lnTo>
                  <a:pt x="6329" y="12656"/>
                </a:lnTo>
                <a:lnTo>
                  <a:pt x="12656" y="6328"/>
                </a:lnTo>
                <a:lnTo>
                  <a:pt x="632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45" name="Google Shape;3145;p46"/>
          <p:cNvSpPr/>
          <p:nvPr/>
        </p:nvSpPr>
        <p:spPr>
          <a:xfrm flipH="1">
            <a:off x="-997378" y="5358805"/>
            <a:ext cx="1903491" cy="1903491"/>
          </a:xfrm>
          <a:custGeom>
            <a:avLst/>
            <a:gdLst/>
            <a:ahLst/>
            <a:cxnLst/>
            <a:rect l="l" t="t" r="r" b="b"/>
            <a:pathLst>
              <a:path w="14331" h="14331" extrusionOk="0">
                <a:moveTo>
                  <a:pt x="7165" y="1"/>
                </a:moveTo>
                <a:lnTo>
                  <a:pt x="0" y="7166"/>
                </a:lnTo>
                <a:lnTo>
                  <a:pt x="7165" y="14331"/>
                </a:lnTo>
                <a:lnTo>
                  <a:pt x="14331" y="7166"/>
                </a:lnTo>
                <a:lnTo>
                  <a:pt x="7165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46" name="Google Shape;3146;p46"/>
          <p:cNvSpPr/>
          <p:nvPr/>
        </p:nvSpPr>
        <p:spPr>
          <a:xfrm flipH="1">
            <a:off x="-1026997" y="5331577"/>
            <a:ext cx="1960340" cy="1960472"/>
          </a:xfrm>
          <a:custGeom>
            <a:avLst/>
            <a:gdLst/>
            <a:ahLst/>
            <a:cxnLst/>
            <a:rect l="l" t="t" r="r" b="b"/>
            <a:pathLst>
              <a:path w="14759" h="14760" extrusionOk="0">
                <a:moveTo>
                  <a:pt x="429" y="7371"/>
                </a:moveTo>
                <a:lnTo>
                  <a:pt x="7370" y="14331"/>
                </a:lnTo>
                <a:lnTo>
                  <a:pt x="14331" y="7371"/>
                </a:lnTo>
                <a:lnTo>
                  <a:pt x="7370" y="429"/>
                </a:lnTo>
                <a:close/>
                <a:moveTo>
                  <a:pt x="7370" y="14759"/>
                </a:moveTo>
                <a:lnTo>
                  <a:pt x="1" y="7371"/>
                </a:lnTo>
                <a:lnTo>
                  <a:pt x="7370" y="1"/>
                </a:lnTo>
                <a:lnTo>
                  <a:pt x="14759" y="737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47" name="Google Shape;3147;p46"/>
          <p:cNvSpPr/>
          <p:nvPr/>
        </p:nvSpPr>
        <p:spPr>
          <a:xfrm flipH="1">
            <a:off x="-671030" y="5687544"/>
            <a:ext cx="1248407" cy="1248539"/>
          </a:xfrm>
          <a:custGeom>
            <a:avLst/>
            <a:gdLst/>
            <a:ahLst/>
            <a:cxnLst/>
            <a:rect l="l" t="t" r="r" b="b"/>
            <a:pathLst>
              <a:path w="9399" h="9400" extrusionOk="0">
                <a:moveTo>
                  <a:pt x="447" y="4691"/>
                </a:moveTo>
                <a:lnTo>
                  <a:pt x="4690" y="8953"/>
                </a:lnTo>
                <a:lnTo>
                  <a:pt x="8952" y="4691"/>
                </a:lnTo>
                <a:lnTo>
                  <a:pt x="4690" y="448"/>
                </a:lnTo>
                <a:close/>
                <a:moveTo>
                  <a:pt x="4690" y="9399"/>
                </a:moveTo>
                <a:lnTo>
                  <a:pt x="0" y="4691"/>
                </a:lnTo>
                <a:lnTo>
                  <a:pt x="4690" y="1"/>
                </a:lnTo>
                <a:lnTo>
                  <a:pt x="9399" y="4691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148" name="Google Shape;3148;p46"/>
          <p:cNvGrpSpPr/>
          <p:nvPr/>
        </p:nvGrpSpPr>
        <p:grpSpPr>
          <a:xfrm flipH="1">
            <a:off x="11406930" y="1808051"/>
            <a:ext cx="1550273" cy="1283613"/>
            <a:chOff x="2210400" y="2558550"/>
            <a:chExt cx="971025" cy="804000"/>
          </a:xfrm>
        </p:grpSpPr>
        <p:sp>
          <p:nvSpPr>
            <p:cNvPr id="3149" name="Google Shape;3149;p46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0" name="Google Shape;3150;p46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1" name="Google Shape;3151;p46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2" name="Google Shape;3152;p46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3" name="Google Shape;3153;p46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4" name="Google Shape;3154;p46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5" name="Google Shape;3155;p46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6" name="Google Shape;3156;p46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157" name="Google Shape;3157;p46"/>
          <p:cNvGrpSpPr/>
          <p:nvPr/>
        </p:nvGrpSpPr>
        <p:grpSpPr>
          <a:xfrm flipH="1">
            <a:off x="10346953" y="4204302"/>
            <a:ext cx="4751224" cy="4368028"/>
            <a:chOff x="4765450" y="2817950"/>
            <a:chExt cx="894275" cy="822150"/>
          </a:xfrm>
        </p:grpSpPr>
        <p:sp>
          <p:nvSpPr>
            <p:cNvPr id="3158" name="Google Shape;3158;p46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59" name="Google Shape;3159;p46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0" name="Google Shape;3160;p46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1" name="Google Shape;3161;p46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151164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>
            <a:spLocks noGrp="1"/>
          </p:cNvSpPr>
          <p:nvPr>
            <p:ph type="title"/>
          </p:nvPr>
        </p:nvSpPr>
        <p:spPr>
          <a:xfrm>
            <a:off x="3053367" y="2403367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subTitle" idx="1"/>
          </p:nvPr>
        </p:nvSpPr>
        <p:spPr>
          <a:xfrm>
            <a:off x="2715000" y="3467633"/>
            <a:ext cx="6762000" cy="17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10888733" y="1848075"/>
            <a:ext cx="553467" cy="554500"/>
          </a:xfrm>
          <a:custGeom>
            <a:avLst/>
            <a:gdLst/>
            <a:ahLst/>
            <a:cxnLst/>
            <a:rect l="l" t="t" r="r" b="b"/>
            <a:pathLst>
              <a:path w="16604" h="16635" extrusionOk="0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5" name="Google Shape;95;p9"/>
          <p:cNvSpPr/>
          <p:nvPr/>
        </p:nvSpPr>
        <p:spPr>
          <a:xfrm>
            <a:off x="10883401" y="713341"/>
            <a:ext cx="1117567" cy="1130467"/>
          </a:xfrm>
          <a:custGeom>
            <a:avLst/>
            <a:gdLst/>
            <a:ahLst/>
            <a:cxnLst/>
            <a:rect l="l" t="t" r="r" b="b"/>
            <a:pathLst>
              <a:path w="33527" h="33914" extrusionOk="0">
                <a:moveTo>
                  <a:pt x="0" y="1"/>
                </a:moveTo>
                <a:lnTo>
                  <a:pt x="0" y="33914"/>
                </a:lnTo>
                <a:cubicBezTo>
                  <a:pt x="9138" y="33785"/>
                  <a:pt x="17568" y="30020"/>
                  <a:pt x="23617" y="23971"/>
                </a:cubicBezTo>
                <a:cubicBezTo>
                  <a:pt x="29634" y="17826"/>
                  <a:pt x="33527" y="9364"/>
                  <a:pt x="335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6" name="Google Shape;96;p9"/>
          <p:cNvGrpSpPr/>
          <p:nvPr/>
        </p:nvGrpSpPr>
        <p:grpSpPr>
          <a:xfrm>
            <a:off x="11238500" y="5833499"/>
            <a:ext cx="3117200" cy="747183"/>
            <a:chOff x="6135125" y="2934550"/>
            <a:chExt cx="2337900" cy="701975"/>
          </a:xfrm>
        </p:grpSpPr>
        <p:sp>
          <p:nvSpPr>
            <p:cNvPr id="97" name="Google Shape;97;p9"/>
            <p:cNvSpPr/>
            <p:nvPr/>
          </p:nvSpPr>
          <p:spPr>
            <a:xfrm>
              <a:off x="6135125" y="29345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6135125" y="30688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6135125" y="320310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6135125" y="333737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6135125" y="3471650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6135125" y="3605925"/>
              <a:ext cx="2337900" cy="30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3" name="Google Shape;103;p9"/>
          <p:cNvSpPr/>
          <p:nvPr/>
        </p:nvSpPr>
        <p:spPr>
          <a:xfrm>
            <a:off x="356827" y="4886001"/>
            <a:ext cx="468399" cy="469273"/>
          </a:xfrm>
          <a:custGeom>
            <a:avLst/>
            <a:gdLst/>
            <a:ahLst/>
            <a:cxnLst/>
            <a:rect l="l" t="t" r="r" b="b"/>
            <a:pathLst>
              <a:path w="16604" h="16635" extrusionOk="0">
                <a:moveTo>
                  <a:pt x="1" y="0"/>
                </a:moveTo>
                <a:lnTo>
                  <a:pt x="1" y="16635"/>
                </a:lnTo>
                <a:lnTo>
                  <a:pt x="16603" y="16635"/>
                </a:lnTo>
                <a:lnTo>
                  <a:pt x="1660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92085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6">
  <p:cSld name="Title only 16">
    <p:spTree>
      <p:nvGrpSpPr>
        <p:cNvPr id="1" name="Shape 3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Google Shape;3163;p47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164" name="Google Shape;3164;p47"/>
          <p:cNvGrpSpPr/>
          <p:nvPr/>
        </p:nvGrpSpPr>
        <p:grpSpPr>
          <a:xfrm flipH="1">
            <a:off x="-1124986" y="4108136"/>
            <a:ext cx="3830431" cy="3252985"/>
            <a:chOff x="4665875" y="2808650"/>
            <a:chExt cx="993850" cy="844025"/>
          </a:xfrm>
        </p:grpSpPr>
        <p:sp>
          <p:nvSpPr>
            <p:cNvPr id="3165" name="Google Shape;3165;p4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6" name="Google Shape;3166;p4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7" name="Google Shape;3167;p4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8" name="Google Shape;3168;p4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69" name="Google Shape;3169;p47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0" name="Google Shape;3170;p47"/>
            <p:cNvSpPr/>
            <p:nvPr/>
          </p:nvSpPr>
          <p:spPr>
            <a:xfrm>
              <a:off x="5047532" y="3035061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1" name="Google Shape;3171;p47"/>
            <p:cNvSpPr/>
            <p:nvPr/>
          </p:nvSpPr>
          <p:spPr>
            <a:xfrm>
              <a:off x="5114532" y="3102061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172" name="Google Shape;3172;p47"/>
          <p:cNvGrpSpPr/>
          <p:nvPr/>
        </p:nvGrpSpPr>
        <p:grpSpPr>
          <a:xfrm flipH="1">
            <a:off x="-2332320" y="1271916"/>
            <a:ext cx="3829723" cy="3170976"/>
            <a:chOff x="2210400" y="2558550"/>
            <a:chExt cx="971025" cy="804000"/>
          </a:xfrm>
        </p:grpSpPr>
        <p:sp>
          <p:nvSpPr>
            <p:cNvPr id="3173" name="Google Shape;3173;p4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4" name="Google Shape;3174;p4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5" name="Google Shape;3175;p4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6" name="Google Shape;3176;p4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7" name="Google Shape;3177;p4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8" name="Google Shape;3178;p4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79" name="Google Shape;3179;p4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0" name="Google Shape;3180;p4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181" name="Google Shape;3181;p47"/>
          <p:cNvSpPr/>
          <p:nvPr/>
        </p:nvSpPr>
        <p:spPr>
          <a:xfrm flipH="1">
            <a:off x="-2044872" y="670902"/>
            <a:ext cx="3254816" cy="3252985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82" name="Google Shape;3182;p47"/>
          <p:cNvSpPr/>
          <p:nvPr/>
        </p:nvSpPr>
        <p:spPr>
          <a:xfrm>
            <a:off x="11089240" y="201506"/>
            <a:ext cx="1098581" cy="1098505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183" name="Google Shape;3183;p47"/>
          <p:cNvSpPr/>
          <p:nvPr/>
        </p:nvSpPr>
        <p:spPr>
          <a:xfrm flipH="1">
            <a:off x="10011128" y="-1566431"/>
            <a:ext cx="3254816" cy="3252985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</p:spTree>
    <p:extLst>
      <p:ext uri="{BB962C8B-B14F-4D97-AF65-F5344CB8AC3E}">
        <p14:creationId xmlns:p14="http://schemas.microsoft.com/office/powerpoint/2010/main" val="54480168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7">
  <p:cSld name="Title only 17">
    <p:spTree>
      <p:nvGrpSpPr>
        <p:cNvPr id="1" name="Shape 3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5" name="Google Shape;3185;p48"/>
          <p:cNvGrpSpPr/>
          <p:nvPr/>
        </p:nvGrpSpPr>
        <p:grpSpPr>
          <a:xfrm flipH="1">
            <a:off x="-1393854" y="4961599"/>
            <a:ext cx="3829723" cy="3170976"/>
            <a:chOff x="2210400" y="2558550"/>
            <a:chExt cx="971025" cy="804000"/>
          </a:xfrm>
        </p:grpSpPr>
        <p:sp>
          <p:nvSpPr>
            <p:cNvPr id="3186" name="Google Shape;3186;p4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7" name="Google Shape;3187;p4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8" name="Google Shape;3188;p4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89" name="Google Shape;3189;p4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0" name="Google Shape;3190;p4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1" name="Google Shape;3191;p4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2" name="Google Shape;3192;p4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3" name="Google Shape;3193;p4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194" name="Google Shape;3194;p48"/>
          <p:cNvSpPr/>
          <p:nvPr/>
        </p:nvSpPr>
        <p:spPr>
          <a:xfrm flipH="1">
            <a:off x="-1922072" y="-1121831"/>
            <a:ext cx="3254816" cy="3252985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195" name="Google Shape;3195;p48"/>
          <p:cNvGrpSpPr/>
          <p:nvPr/>
        </p:nvGrpSpPr>
        <p:grpSpPr>
          <a:xfrm flipH="1">
            <a:off x="-596592" y="5"/>
            <a:ext cx="1233591" cy="1021401"/>
            <a:chOff x="2210400" y="2558550"/>
            <a:chExt cx="971025" cy="804000"/>
          </a:xfrm>
        </p:grpSpPr>
        <p:sp>
          <p:nvSpPr>
            <p:cNvPr id="3196" name="Google Shape;3196;p48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7" name="Google Shape;3197;p48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8" name="Google Shape;3198;p48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199" name="Google Shape;3199;p48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0" name="Google Shape;3200;p48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1" name="Google Shape;3201;p48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2" name="Google Shape;3202;p48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3" name="Google Shape;3203;p48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204" name="Google Shape;3204;p48"/>
          <p:cNvGrpSpPr/>
          <p:nvPr/>
        </p:nvGrpSpPr>
        <p:grpSpPr>
          <a:xfrm flipH="1">
            <a:off x="8445514" y="4920586"/>
            <a:ext cx="3830431" cy="3252985"/>
            <a:chOff x="4665875" y="2808650"/>
            <a:chExt cx="993850" cy="844025"/>
          </a:xfrm>
        </p:grpSpPr>
        <p:sp>
          <p:nvSpPr>
            <p:cNvPr id="3205" name="Google Shape;3205;p48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6" name="Google Shape;3206;p48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7" name="Google Shape;3207;p48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8" name="Google Shape;3208;p48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09" name="Google Shape;3209;p48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0" name="Google Shape;3210;p48"/>
            <p:cNvSpPr/>
            <p:nvPr/>
          </p:nvSpPr>
          <p:spPr>
            <a:xfrm>
              <a:off x="4915725" y="3008700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1" name="Google Shape;3211;p48"/>
            <p:cNvSpPr/>
            <p:nvPr/>
          </p:nvSpPr>
          <p:spPr>
            <a:xfrm>
              <a:off x="4982725" y="3075700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212" name="Google Shape;3212;p48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841204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8">
  <p:cSld name="Title only 18">
    <p:spTree>
      <p:nvGrpSpPr>
        <p:cNvPr id="1" name="Shape 3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4" name="Google Shape;3214;p49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215" name="Google Shape;3215;p49"/>
          <p:cNvGrpSpPr/>
          <p:nvPr/>
        </p:nvGrpSpPr>
        <p:grpSpPr>
          <a:xfrm flipH="1">
            <a:off x="10082313" y="-333035"/>
            <a:ext cx="3829723" cy="3170976"/>
            <a:chOff x="2210400" y="2558550"/>
            <a:chExt cx="971025" cy="804000"/>
          </a:xfrm>
        </p:grpSpPr>
        <p:sp>
          <p:nvSpPr>
            <p:cNvPr id="3216" name="Google Shape;3216;p49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7" name="Google Shape;3217;p49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8" name="Google Shape;3218;p49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19" name="Google Shape;3219;p49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0" name="Google Shape;3220;p49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1" name="Google Shape;3221;p49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2" name="Google Shape;3222;p49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3" name="Google Shape;3223;p49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224" name="Google Shape;3224;p49"/>
          <p:cNvSpPr/>
          <p:nvPr/>
        </p:nvSpPr>
        <p:spPr>
          <a:xfrm flipH="1">
            <a:off x="9955328" y="-907165"/>
            <a:ext cx="3254816" cy="3252985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225" name="Google Shape;3225;p49"/>
          <p:cNvGrpSpPr/>
          <p:nvPr/>
        </p:nvGrpSpPr>
        <p:grpSpPr>
          <a:xfrm>
            <a:off x="-1734586" y="4108136"/>
            <a:ext cx="3830431" cy="3252985"/>
            <a:chOff x="4665875" y="2808650"/>
            <a:chExt cx="993850" cy="844025"/>
          </a:xfrm>
        </p:grpSpPr>
        <p:sp>
          <p:nvSpPr>
            <p:cNvPr id="3226" name="Google Shape;3226;p49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7" name="Google Shape;3227;p49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8" name="Google Shape;3228;p49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29" name="Google Shape;3229;p49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0" name="Google Shape;3230;p49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1" name="Google Shape;3231;p49"/>
            <p:cNvSpPr/>
            <p:nvPr/>
          </p:nvSpPr>
          <p:spPr>
            <a:xfrm>
              <a:off x="5047532" y="3035061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2" name="Google Shape;3232;p49"/>
            <p:cNvSpPr/>
            <p:nvPr/>
          </p:nvSpPr>
          <p:spPr>
            <a:xfrm>
              <a:off x="5114532" y="3102061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75303542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9">
  <p:cSld name="Title only 19">
    <p:spTree>
      <p:nvGrpSpPr>
        <p:cNvPr id="1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p50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235" name="Google Shape;3235;p50"/>
          <p:cNvGrpSpPr/>
          <p:nvPr/>
        </p:nvGrpSpPr>
        <p:grpSpPr>
          <a:xfrm flipH="1">
            <a:off x="8284896" y="-978534"/>
            <a:ext cx="4897693" cy="4159355"/>
            <a:chOff x="4665875" y="2808650"/>
            <a:chExt cx="993850" cy="844025"/>
          </a:xfrm>
        </p:grpSpPr>
        <p:sp>
          <p:nvSpPr>
            <p:cNvPr id="3236" name="Google Shape;3236;p50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7" name="Google Shape;3237;p50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8" name="Google Shape;3238;p50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39" name="Google Shape;3239;p50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0" name="Google Shape;3240;p50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1" name="Google Shape;3241;p50"/>
            <p:cNvSpPr/>
            <p:nvPr/>
          </p:nvSpPr>
          <p:spPr>
            <a:xfrm>
              <a:off x="4967653" y="3046159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2" name="Google Shape;3242;p50"/>
            <p:cNvSpPr/>
            <p:nvPr/>
          </p:nvSpPr>
          <p:spPr>
            <a:xfrm>
              <a:off x="5034653" y="3113159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243" name="Google Shape;3243;p50"/>
          <p:cNvGrpSpPr/>
          <p:nvPr/>
        </p:nvGrpSpPr>
        <p:grpSpPr>
          <a:xfrm>
            <a:off x="221466" y="4889827"/>
            <a:ext cx="729509" cy="731687"/>
            <a:chOff x="6140976" y="2301270"/>
            <a:chExt cx="150775" cy="151225"/>
          </a:xfrm>
        </p:grpSpPr>
        <p:sp>
          <p:nvSpPr>
            <p:cNvPr id="3244" name="Google Shape;3244;p50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5" name="Google Shape;3245;p50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246" name="Google Shape;3246;p50"/>
          <p:cNvGrpSpPr/>
          <p:nvPr/>
        </p:nvGrpSpPr>
        <p:grpSpPr>
          <a:xfrm flipH="1">
            <a:off x="-2008020" y="3670183"/>
            <a:ext cx="3829723" cy="3170976"/>
            <a:chOff x="2210400" y="2558550"/>
            <a:chExt cx="971025" cy="804000"/>
          </a:xfrm>
        </p:grpSpPr>
        <p:sp>
          <p:nvSpPr>
            <p:cNvPr id="3247" name="Google Shape;3247;p50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8" name="Google Shape;3248;p50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49" name="Google Shape;3249;p50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0" name="Google Shape;3250;p50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1" name="Google Shape;3251;p50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2" name="Google Shape;3252;p50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3" name="Google Shape;3253;p50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54" name="Google Shape;3254;p50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255" name="Google Shape;3255;p50"/>
          <p:cNvGrpSpPr/>
          <p:nvPr/>
        </p:nvGrpSpPr>
        <p:grpSpPr>
          <a:xfrm rot="10800000" flipH="1">
            <a:off x="11092341" y="2118252"/>
            <a:ext cx="3166060" cy="2621469"/>
            <a:chOff x="2210400" y="2558550"/>
            <a:chExt cx="971025" cy="804000"/>
          </a:xfrm>
        </p:grpSpPr>
        <p:grpSp>
          <p:nvGrpSpPr>
            <p:cNvPr id="3256" name="Google Shape;3256;p50"/>
            <p:cNvGrpSpPr/>
            <p:nvPr/>
          </p:nvGrpSpPr>
          <p:grpSpPr>
            <a:xfrm>
              <a:off x="2210400" y="2558550"/>
              <a:ext cx="971025" cy="804000"/>
              <a:chOff x="2210400" y="2558550"/>
              <a:chExt cx="971025" cy="804000"/>
            </a:xfrm>
          </p:grpSpPr>
          <p:sp>
            <p:nvSpPr>
              <p:cNvPr id="3257" name="Google Shape;3257;p50"/>
              <p:cNvSpPr/>
              <p:nvPr/>
            </p:nvSpPr>
            <p:spPr>
              <a:xfrm>
                <a:off x="228065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58" name="Google Shape;3258;p50"/>
              <p:cNvSpPr/>
              <p:nvPr/>
            </p:nvSpPr>
            <p:spPr>
              <a:xfrm>
                <a:off x="2256925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78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59" name="Google Shape;3259;p50"/>
              <p:cNvSpPr/>
              <p:nvPr/>
            </p:nvSpPr>
            <p:spPr>
              <a:xfrm>
                <a:off x="2233650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60" name="Google Shape;3260;p50"/>
              <p:cNvSpPr/>
              <p:nvPr/>
            </p:nvSpPr>
            <p:spPr>
              <a:xfrm>
                <a:off x="22104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61" name="Google Shape;3261;p50"/>
              <p:cNvSpPr/>
              <p:nvPr/>
            </p:nvSpPr>
            <p:spPr>
              <a:xfrm>
                <a:off x="2377425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28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62" name="Google Shape;3262;p50"/>
              <p:cNvSpPr/>
              <p:nvPr/>
            </p:nvSpPr>
            <p:spPr>
              <a:xfrm>
                <a:off x="2353700" y="2558550"/>
                <a:ext cx="804000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0" h="32160" extrusionOk="0">
                    <a:moveTo>
                      <a:pt x="447" y="16080"/>
                    </a:moveTo>
                    <a:lnTo>
                      <a:pt x="16080" y="31731"/>
                    </a:lnTo>
                    <a:lnTo>
                      <a:pt x="31732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0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63" name="Google Shape;3263;p50"/>
              <p:cNvSpPr/>
              <p:nvPr/>
            </p:nvSpPr>
            <p:spPr>
              <a:xfrm>
                <a:off x="2330425" y="2558550"/>
                <a:ext cx="80402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61" h="32160" extrusionOk="0">
                    <a:moveTo>
                      <a:pt x="429" y="16080"/>
                    </a:moveTo>
                    <a:lnTo>
                      <a:pt x="16080" y="31731"/>
                    </a:lnTo>
                    <a:lnTo>
                      <a:pt x="31713" y="16080"/>
                    </a:lnTo>
                    <a:lnTo>
                      <a:pt x="16080" y="428"/>
                    </a:lnTo>
                    <a:close/>
                    <a:moveTo>
                      <a:pt x="16080" y="32159"/>
                    </a:moveTo>
                    <a:lnTo>
                      <a:pt x="1" y="16080"/>
                    </a:lnTo>
                    <a:lnTo>
                      <a:pt x="16080" y="0"/>
                    </a:lnTo>
                    <a:lnTo>
                      <a:pt x="32160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264" name="Google Shape;3264;p50"/>
              <p:cNvSpPr/>
              <p:nvPr/>
            </p:nvSpPr>
            <p:spPr>
              <a:xfrm>
                <a:off x="2306700" y="2558550"/>
                <a:ext cx="804475" cy="804000"/>
              </a:xfrm>
              <a:custGeom>
                <a:avLst/>
                <a:gdLst/>
                <a:ahLst/>
                <a:cxnLst/>
                <a:rect l="l" t="t" r="r" b="b"/>
                <a:pathLst>
                  <a:path w="32179" h="32160" extrusionOk="0">
                    <a:moveTo>
                      <a:pt x="447" y="16080"/>
                    </a:moveTo>
                    <a:lnTo>
                      <a:pt x="16099" y="31731"/>
                    </a:lnTo>
                    <a:lnTo>
                      <a:pt x="31732" y="16080"/>
                    </a:lnTo>
                    <a:lnTo>
                      <a:pt x="16099" y="428"/>
                    </a:lnTo>
                    <a:close/>
                    <a:moveTo>
                      <a:pt x="16099" y="32159"/>
                    </a:moveTo>
                    <a:lnTo>
                      <a:pt x="1" y="16080"/>
                    </a:lnTo>
                    <a:lnTo>
                      <a:pt x="16099" y="0"/>
                    </a:lnTo>
                    <a:lnTo>
                      <a:pt x="32179" y="16080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  <p:sp>
          <p:nvSpPr>
            <p:cNvPr id="3265" name="Google Shape;3265;p50"/>
            <p:cNvSpPr/>
            <p:nvPr/>
          </p:nvSpPr>
          <p:spPr>
            <a:xfrm>
              <a:off x="2937150" y="3007525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34"/>
                  </a:lnTo>
                  <a:lnTo>
                    <a:pt x="3015" y="6049"/>
                  </a:lnTo>
                  <a:lnTo>
                    <a:pt x="6030" y="3034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6" name="Google Shape;3266;p50"/>
            <p:cNvSpPr/>
            <p:nvPr/>
          </p:nvSpPr>
          <p:spPr>
            <a:xfrm>
              <a:off x="2931550" y="3002400"/>
              <a:ext cx="161950" cy="161950"/>
            </a:xfrm>
            <a:custGeom>
              <a:avLst/>
              <a:gdLst/>
              <a:ahLst/>
              <a:cxnLst/>
              <a:rect l="l" t="t" r="r" b="b"/>
              <a:pathLst>
                <a:path w="6478" h="6478" extrusionOk="0">
                  <a:moveTo>
                    <a:pt x="447" y="3239"/>
                  </a:moveTo>
                  <a:lnTo>
                    <a:pt x="3239" y="6031"/>
                  </a:lnTo>
                  <a:lnTo>
                    <a:pt x="6031" y="3239"/>
                  </a:lnTo>
                  <a:lnTo>
                    <a:pt x="3239" y="429"/>
                  </a:lnTo>
                  <a:close/>
                  <a:moveTo>
                    <a:pt x="3239" y="6477"/>
                  </a:moveTo>
                  <a:lnTo>
                    <a:pt x="1" y="3239"/>
                  </a:lnTo>
                  <a:lnTo>
                    <a:pt x="3239" y="1"/>
                  </a:lnTo>
                  <a:lnTo>
                    <a:pt x="6477" y="3239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7" name="Google Shape;3267;p50"/>
            <p:cNvSpPr/>
            <p:nvPr/>
          </p:nvSpPr>
          <p:spPr>
            <a:xfrm>
              <a:off x="2959950" y="3030325"/>
              <a:ext cx="105175" cy="105650"/>
            </a:xfrm>
            <a:custGeom>
              <a:avLst/>
              <a:gdLst/>
              <a:ahLst/>
              <a:cxnLst/>
              <a:rect l="l" t="t" r="r" b="b"/>
              <a:pathLst>
                <a:path w="4207" h="4226" extrusionOk="0">
                  <a:moveTo>
                    <a:pt x="428" y="2122"/>
                  </a:moveTo>
                  <a:lnTo>
                    <a:pt x="2103" y="3778"/>
                  </a:lnTo>
                  <a:lnTo>
                    <a:pt x="3778" y="2122"/>
                  </a:lnTo>
                  <a:lnTo>
                    <a:pt x="2103" y="447"/>
                  </a:lnTo>
                  <a:close/>
                  <a:moveTo>
                    <a:pt x="2103" y="4225"/>
                  </a:moveTo>
                  <a:lnTo>
                    <a:pt x="0" y="2122"/>
                  </a:lnTo>
                  <a:lnTo>
                    <a:pt x="2103" y="0"/>
                  </a:lnTo>
                  <a:lnTo>
                    <a:pt x="4206" y="2122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8" name="Google Shape;3268;p50"/>
            <p:cNvSpPr/>
            <p:nvPr/>
          </p:nvSpPr>
          <p:spPr>
            <a:xfrm>
              <a:off x="28301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69" name="Google Shape;3269;p50"/>
            <p:cNvSpPr/>
            <p:nvPr/>
          </p:nvSpPr>
          <p:spPr>
            <a:xfrm>
              <a:off x="2830600" y="2949825"/>
              <a:ext cx="950" cy="2350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0" name="Google Shape;3270;p50"/>
            <p:cNvSpPr/>
            <p:nvPr/>
          </p:nvSpPr>
          <p:spPr>
            <a:xfrm>
              <a:off x="2831525" y="2949375"/>
              <a:ext cx="500" cy="3275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1" name="Google Shape;3271;p50"/>
            <p:cNvSpPr/>
            <p:nvPr/>
          </p:nvSpPr>
          <p:spPr>
            <a:xfrm>
              <a:off x="2832000" y="2948900"/>
              <a:ext cx="475" cy="4225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2" name="Google Shape;3272;p50"/>
            <p:cNvSpPr/>
            <p:nvPr/>
          </p:nvSpPr>
          <p:spPr>
            <a:xfrm>
              <a:off x="2832450" y="2948425"/>
              <a:ext cx="500" cy="5150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3" name="Google Shape;3273;p50"/>
            <p:cNvSpPr/>
            <p:nvPr/>
          </p:nvSpPr>
          <p:spPr>
            <a:xfrm>
              <a:off x="2832925" y="2947500"/>
              <a:ext cx="475" cy="6550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4" name="Google Shape;3274;p50"/>
            <p:cNvSpPr/>
            <p:nvPr/>
          </p:nvSpPr>
          <p:spPr>
            <a:xfrm>
              <a:off x="2833375" y="2947050"/>
              <a:ext cx="500" cy="792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5" name="Google Shape;3275;p50"/>
            <p:cNvSpPr/>
            <p:nvPr/>
          </p:nvSpPr>
          <p:spPr>
            <a:xfrm>
              <a:off x="2833850" y="2946575"/>
              <a:ext cx="950" cy="8875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6" name="Google Shape;3276;p50"/>
            <p:cNvSpPr/>
            <p:nvPr/>
          </p:nvSpPr>
          <p:spPr>
            <a:xfrm>
              <a:off x="283477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7" name="Google Shape;3277;p50"/>
            <p:cNvSpPr/>
            <p:nvPr/>
          </p:nvSpPr>
          <p:spPr>
            <a:xfrm>
              <a:off x="2835250" y="2945650"/>
              <a:ext cx="500" cy="10725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8" name="Google Shape;3278;p50"/>
            <p:cNvSpPr/>
            <p:nvPr/>
          </p:nvSpPr>
          <p:spPr>
            <a:xfrm>
              <a:off x="2835725" y="2945175"/>
              <a:ext cx="475" cy="11650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79" name="Google Shape;3279;p50"/>
            <p:cNvSpPr/>
            <p:nvPr/>
          </p:nvSpPr>
          <p:spPr>
            <a:xfrm>
              <a:off x="28361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0" name="Google Shape;3280;p50"/>
            <p:cNvSpPr/>
            <p:nvPr/>
          </p:nvSpPr>
          <p:spPr>
            <a:xfrm>
              <a:off x="2836650" y="2943775"/>
              <a:ext cx="475" cy="14450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1" name="Google Shape;3281;p50"/>
            <p:cNvSpPr/>
            <p:nvPr/>
          </p:nvSpPr>
          <p:spPr>
            <a:xfrm>
              <a:off x="2837100" y="2943325"/>
              <a:ext cx="975" cy="15375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2" name="Google Shape;3282;p50"/>
            <p:cNvSpPr/>
            <p:nvPr/>
          </p:nvSpPr>
          <p:spPr>
            <a:xfrm>
              <a:off x="2838050" y="2942850"/>
              <a:ext cx="475" cy="16300"/>
            </a:xfrm>
            <a:custGeom>
              <a:avLst/>
              <a:gdLst/>
              <a:ahLst/>
              <a:cxnLst/>
              <a:rect l="l" t="t" r="r" b="b"/>
              <a:pathLst>
                <a:path w="19" h="652" extrusionOk="0">
                  <a:moveTo>
                    <a:pt x="19" y="1"/>
                  </a:moveTo>
                  <a:lnTo>
                    <a:pt x="0" y="19"/>
                  </a:lnTo>
                  <a:lnTo>
                    <a:pt x="0" y="633"/>
                  </a:lnTo>
                  <a:lnTo>
                    <a:pt x="19" y="65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3" name="Google Shape;3283;p50"/>
            <p:cNvSpPr/>
            <p:nvPr/>
          </p:nvSpPr>
          <p:spPr>
            <a:xfrm>
              <a:off x="2838500" y="2942375"/>
              <a:ext cx="500" cy="17250"/>
            </a:xfrm>
            <a:custGeom>
              <a:avLst/>
              <a:gdLst/>
              <a:ahLst/>
              <a:cxnLst/>
              <a:rect l="l" t="t" r="r" b="b"/>
              <a:pathLst>
                <a:path w="20" h="690" extrusionOk="0">
                  <a:moveTo>
                    <a:pt x="19" y="1"/>
                  </a:moveTo>
                  <a:lnTo>
                    <a:pt x="1" y="20"/>
                  </a:lnTo>
                  <a:lnTo>
                    <a:pt x="1" y="671"/>
                  </a:lnTo>
                  <a:lnTo>
                    <a:pt x="19" y="69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4" name="Google Shape;3284;p50"/>
            <p:cNvSpPr/>
            <p:nvPr/>
          </p:nvSpPr>
          <p:spPr>
            <a:xfrm>
              <a:off x="2838975" y="2941925"/>
              <a:ext cx="475" cy="18175"/>
            </a:xfrm>
            <a:custGeom>
              <a:avLst/>
              <a:gdLst/>
              <a:ahLst/>
              <a:cxnLst/>
              <a:rect l="l" t="t" r="r" b="b"/>
              <a:pathLst>
                <a:path w="19" h="727" extrusionOk="0">
                  <a:moveTo>
                    <a:pt x="19" y="0"/>
                  </a:moveTo>
                  <a:lnTo>
                    <a:pt x="0" y="19"/>
                  </a:lnTo>
                  <a:lnTo>
                    <a:pt x="0" y="708"/>
                  </a:lnTo>
                  <a:lnTo>
                    <a:pt x="19" y="72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5" name="Google Shape;3285;p50"/>
            <p:cNvSpPr/>
            <p:nvPr/>
          </p:nvSpPr>
          <p:spPr>
            <a:xfrm>
              <a:off x="2839425" y="2941000"/>
              <a:ext cx="500" cy="19550"/>
            </a:xfrm>
            <a:custGeom>
              <a:avLst/>
              <a:gdLst/>
              <a:ahLst/>
              <a:cxnLst/>
              <a:rect l="l" t="t" r="r" b="b"/>
              <a:pathLst>
                <a:path w="20" h="782" extrusionOk="0">
                  <a:moveTo>
                    <a:pt x="20" y="0"/>
                  </a:moveTo>
                  <a:lnTo>
                    <a:pt x="1" y="37"/>
                  </a:lnTo>
                  <a:lnTo>
                    <a:pt x="1" y="763"/>
                  </a:lnTo>
                  <a:lnTo>
                    <a:pt x="20" y="782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6" name="Google Shape;3286;p50"/>
            <p:cNvSpPr/>
            <p:nvPr/>
          </p:nvSpPr>
          <p:spPr>
            <a:xfrm>
              <a:off x="283990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9" y="1"/>
                  </a:moveTo>
                  <a:lnTo>
                    <a:pt x="1" y="19"/>
                  </a:lnTo>
                  <a:lnTo>
                    <a:pt x="1" y="801"/>
                  </a:lnTo>
                  <a:lnTo>
                    <a:pt x="19" y="83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7" name="Google Shape;3287;p50"/>
            <p:cNvSpPr/>
            <p:nvPr/>
          </p:nvSpPr>
          <p:spPr>
            <a:xfrm>
              <a:off x="2840375" y="2940050"/>
              <a:ext cx="950" cy="21900"/>
            </a:xfrm>
            <a:custGeom>
              <a:avLst/>
              <a:gdLst/>
              <a:ahLst/>
              <a:cxnLst/>
              <a:rect l="l" t="t" r="r" b="b"/>
              <a:pathLst>
                <a:path w="38" h="876" extrusionOk="0">
                  <a:moveTo>
                    <a:pt x="37" y="1"/>
                  </a:moveTo>
                  <a:lnTo>
                    <a:pt x="0" y="20"/>
                  </a:lnTo>
                  <a:lnTo>
                    <a:pt x="0" y="857"/>
                  </a:lnTo>
                  <a:lnTo>
                    <a:pt x="37" y="876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8" name="Google Shape;3288;p50"/>
            <p:cNvSpPr/>
            <p:nvPr/>
          </p:nvSpPr>
          <p:spPr>
            <a:xfrm>
              <a:off x="2841300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19" y="0"/>
                  </a:moveTo>
                  <a:lnTo>
                    <a:pt x="0" y="19"/>
                  </a:lnTo>
                  <a:lnTo>
                    <a:pt x="0" y="894"/>
                  </a:lnTo>
                  <a:lnTo>
                    <a:pt x="19" y="91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89" name="Google Shape;3289;p50"/>
            <p:cNvSpPr/>
            <p:nvPr/>
          </p:nvSpPr>
          <p:spPr>
            <a:xfrm>
              <a:off x="28417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20" y="1"/>
                  </a:moveTo>
                  <a:lnTo>
                    <a:pt x="1" y="19"/>
                  </a:lnTo>
                  <a:lnTo>
                    <a:pt x="1" y="931"/>
                  </a:lnTo>
                  <a:lnTo>
                    <a:pt x="20" y="95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0" name="Google Shape;3290;p50"/>
            <p:cNvSpPr/>
            <p:nvPr/>
          </p:nvSpPr>
          <p:spPr>
            <a:xfrm>
              <a:off x="2842225" y="2938675"/>
              <a:ext cx="500" cy="24675"/>
            </a:xfrm>
            <a:custGeom>
              <a:avLst/>
              <a:gdLst/>
              <a:ahLst/>
              <a:cxnLst/>
              <a:rect l="l" t="t" r="r" b="b"/>
              <a:pathLst>
                <a:path w="20" h="987" extrusionOk="0">
                  <a:moveTo>
                    <a:pt x="19" y="0"/>
                  </a:moveTo>
                  <a:lnTo>
                    <a:pt x="1" y="19"/>
                  </a:lnTo>
                  <a:lnTo>
                    <a:pt x="1" y="968"/>
                  </a:lnTo>
                  <a:lnTo>
                    <a:pt x="19" y="98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1" name="Google Shape;3291;p50"/>
            <p:cNvSpPr/>
            <p:nvPr/>
          </p:nvSpPr>
          <p:spPr>
            <a:xfrm>
              <a:off x="2842700" y="2937725"/>
              <a:ext cx="475" cy="26100"/>
            </a:xfrm>
            <a:custGeom>
              <a:avLst/>
              <a:gdLst/>
              <a:ahLst/>
              <a:cxnLst/>
              <a:rect l="l" t="t" r="r" b="b"/>
              <a:pathLst>
                <a:path w="19" h="1044" extrusionOk="0">
                  <a:moveTo>
                    <a:pt x="19" y="1"/>
                  </a:moveTo>
                  <a:lnTo>
                    <a:pt x="0" y="38"/>
                  </a:lnTo>
                  <a:lnTo>
                    <a:pt x="0" y="1024"/>
                  </a:lnTo>
                  <a:lnTo>
                    <a:pt x="19" y="104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2" name="Google Shape;3292;p50"/>
            <p:cNvSpPr/>
            <p:nvPr/>
          </p:nvSpPr>
          <p:spPr>
            <a:xfrm>
              <a:off x="2843150" y="2937275"/>
              <a:ext cx="500" cy="27475"/>
            </a:xfrm>
            <a:custGeom>
              <a:avLst/>
              <a:gdLst/>
              <a:ahLst/>
              <a:cxnLst/>
              <a:rect l="l" t="t" r="r" b="b"/>
              <a:pathLst>
                <a:path w="20" h="1099" extrusionOk="0">
                  <a:moveTo>
                    <a:pt x="19" y="0"/>
                  </a:moveTo>
                  <a:lnTo>
                    <a:pt x="1" y="19"/>
                  </a:lnTo>
                  <a:lnTo>
                    <a:pt x="1" y="1061"/>
                  </a:lnTo>
                  <a:lnTo>
                    <a:pt x="19" y="109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3" name="Google Shape;3293;p50"/>
            <p:cNvSpPr/>
            <p:nvPr/>
          </p:nvSpPr>
          <p:spPr>
            <a:xfrm>
              <a:off x="2843625" y="2936800"/>
              <a:ext cx="950" cy="28400"/>
            </a:xfrm>
            <a:custGeom>
              <a:avLst/>
              <a:gdLst/>
              <a:ahLst/>
              <a:cxnLst/>
              <a:rect l="l" t="t" r="r" b="b"/>
              <a:pathLst>
                <a:path w="38" h="1136" extrusionOk="0">
                  <a:moveTo>
                    <a:pt x="38" y="1"/>
                  </a:moveTo>
                  <a:lnTo>
                    <a:pt x="0" y="19"/>
                  </a:lnTo>
                  <a:lnTo>
                    <a:pt x="0" y="1117"/>
                  </a:lnTo>
                  <a:lnTo>
                    <a:pt x="38" y="1136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4" name="Google Shape;3294;p50"/>
            <p:cNvSpPr/>
            <p:nvPr/>
          </p:nvSpPr>
          <p:spPr>
            <a:xfrm>
              <a:off x="2844550" y="2936350"/>
              <a:ext cx="500" cy="29325"/>
            </a:xfrm>
            <a:custGeom>
              <a:avLst/>
              <a:gdLst/>
              <a:ahLst/>
              <a:cxnLst/>
              <a:rect l="l" t="t" r="r" b="b"/>
              <a:pathLst>
                <a:path w="20" h="1173" extrusionOk="0">
                  <a:moveTo>
                    <a:pt x="19" y="0"/>
                  </a:moveTo>
                  <a:lnTo>
                    <a:pt x="1" y="19"/>
                  </a:lnTo>
                  <a:lnTo>
                    <a:pt x="1" y="1154"/>
                  </a:lnTo>
                  <a:lnTo>
                    <a:pt x="19" y="1173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5" name="Google Shape;3295;p50"/>
            <p:cNvSpPr/>
            <p:nvPr/>
          </p:nvSpPr>
          <p:spPr>
            <a:xfrm>
              <a:off x="2845025" y="2935875"/>
              <a:ext cx="475" cy="30275"/>
            </a:xfrm>
            <a:custGeom>
              <a:avLst/>
              <a:gdLst/>
              <a:ahLst/>
              <a:cxnLst/>
              <a:rect l="l" t="t" r="r" b="b"/>
              <a:pathLst>
                <a:path w="19" h="1211" extrusionOk="0">
                  <a:moveTo>
                    <a:pt x="19" y="0"/>
                  </a:moveTo>
                  <a:lnTo>
                    <a:pt x="0" y="19"/>
                  </a:lnTo>
                  <a:lnTo>
                    <a:pt x="0" y="1192"/>
                  </a:lnTo>
                  <a:lnTo>
                    <a:pt x="19" y="121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6" name="Google Shape;3296;p50"/>
            <p:cNvSpPr/>
            <p:nvPr/>
          </p:nvSpPr>
          <p:spPr>
            <a:xfrm>
              <a:off x="2845475" y="2935400"/>
              <a:ext cx="500" cy="31200"/>
            </a:xfrm>
            <a:custGeom>
              <a:avLst/>
              <a:gdLst/>
              <a:ahLst/>
              <a:cxnLst/>
              <a:rect l="l" t="t" r="r" b="b"/>
              <a:pathLst>
                <a:path w="20" h="1248" extrusionOk="0">
                  <a:moveTo>
                    <a:pt x="19" y="1"/>
                  </a:moveTo>
                  <a:lnTo>
                    <a:pt x="1" y="19"/>
                  </a:lnTo>
                  <a:lnTo>
                    <a:pt x="1" y="1229"/>
                  </a:lnTo>
                  <a:lnTo>
                    <a:pt x="19" y="124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7" name="Google Shape;3297;p50"/>
            <p:cNvSpPr/>
            <p:nvPr/>
          </p:nvSpPr>
          <p:spPr>
            <a:xfrm>
              <a:off x="284595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9" y="1"/>
                  </a:moveTo>
                  <a:lnTo>
                    <a:pt x="0" y="38"/>
                  </a:lnTo>
                  <a:lnTo>
                    <a:pt x="0" y="1285"/>
                  </a:lnTo>
                  <a:lnTo>
                    <a:pt x="19" y="1303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8" name="Google Shape;3298;p50"/>
            <p:cNvSpPr/>
            <p:nvPr/>
          </p:nvSpPr>
          <p:spPr>
            <a:xfrm>
              <a:off x="2846425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19" y="1"/>
                  </a:moveTo>
                  <a:lnTo>
                    <a:pt x="0" y="20"/>
                  </a:lnTo>
                  <a:lnTo>
                    <a:pt x="0" y="1322"/>
                  </a:lnTo>
                  <a:lnTo>
                    <a:pt x="19" y="136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299" name="Google Shape;3299;p50"/>
            <p:cNvSpPr/>
            <p:nvPr/>
          </p:nvSpPr>
          <p:spPr>
            <a:xfrm>
              <a:off x="2846875" y="2933550"/>
              <a:ext cx="950" cy="34925"/>
            </a:xfrm>
            <a:custGeom>
              <a:avLst/>
              <a:gdLst/>
              <a:ahLst/>
              <a:cxnLst/>
              <a:rect l="l" t="t" r="r" b="b"/>
              <a:pathLst>
                <a:path w="38" h="1397" extrusionOk="0">
                  <a:moveTo>
                    <a:pt x="38" y="0"/>
                  </a:moveTo>
                  <a:lnTo>
                    <a:pt x="1" y="19"/>
                  </a:lnTo>
                  <a:lnTo>
                    <a:pt x="1" y="1378"/>
                  </a:lnTo>
                  <a:lnTo>
                    <a:pt x="38" y="139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0" name="Google Shape;3300;p50"/>
            <p:cNvSpPr/>
            <p:nvPr/>
          </p:nvSpPr>
          <p:spPr>
            <a:xfrm>
              <a:off x="28478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20" y="1"/>
                  </a:moveTo>
                  <a:lnTo>
                    <a:pt x="1" y="19"/>
                  </a:lnTo>
                  <a:lnTo>
                    <a:pt x="1" y="1415"/>
                  </a:lnTo>
                  <a:lnTo>
                    <a:pt x="20" y="1434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1" name="Google Shape;3301;p50"/>
            <p:cNvSpPr/>
            <p:nvPr/>
          </p:nvSpPr>
          <p:spPr>
            <a:xfrm>
              <a:off x="2848275" y="2932625"/>
              <a:ext cx="500" cy="36775"/>
            </a:xfrm>
            <a:custGeom>
              <a:avLst/>
              <a:gdLst/>
              <a:ahLst/>
              <a:cxnLst/>
              <a:rect l="l" t="t" r="r" b="b"/>
              <a:pathLst>
                <a:path w="20" h="1471" extrusionOk="0">
                  <a:moveTo>
                    <a:pt x="19" y="0"/>
                  </a:moveTo>
                  <a:lnTo>
                    <a:pt x="1" y="19"/>
                  </a:lnTo>
                  <a:lnTo>
                    <a:pt x="1" y="1452"/>
                  </a:lnTo>
                  <a:lnTo>
                    <a:pt x="19" y="147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2" name="Google Shape;3302;p50"/>
            <p:cNvSpPr/>
            <p:nvPr/>
          </p:nvSpPr>
          <p:spPr>
            <a:xfrm>
              <a:off x="2848750" y="2932150"/>
              <a:ext cx="475" cy="37700"/>
            </a:xfrm>
            <a:custGeom>
              <a:avLst/>
              <a:gdLst/>
              <a:ahLst/>
              <a:cxnLst/>
              <a:rect l="l" t="t" r="r" b="b"/>
              <a:pathLst>
                <a:path w="19" h="1508" extrusionOk="0">
                  <a:moveTo>
                    <a:pt x="19" y="1"/>
                  </a:moveTo>
                  <a:lnTo>
                    <a:pt x="0" y="19"/>
                  </a:lnTo>
                  <a:lnTo>
                    <a:pt x="0" y="1489"/>
                  </a:lnTo>
                  <a:lnTo>
                    <a:pt x="19" y="150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3" name="Google Shape;3303;p50"/>
            <p:cNvSpPr/>
            <p:nvPr/>
          </p:nvSpPr>
          <p:spPr>
            <a:xfrm>
              <a:off x="2849200" y="2931225"/>
              <a:ext cx="500" cy="39100"/>
            </a:xfrm>
            <a:custGeom>
              <a:avLst/>
              <a:gdLst/>
              <a:ahLst/>
              <a:cxnLst/>
              <a:rect l="l" t="t" r="r" b="b"/>
              <a:pathLst>
                <a:path w="20" h="1564" extrusionOk="0">
                  <a:moveTo>
                    <a:pt x="19" y="0"/>
                  </a:moveTo>
                  <a:lnTo>
                    <a:pt x="1" y="38"/>
                  </a:lnTo>
                  <a:lnTo>
                    <a:pt x="1" y="1545"/>
                  </a:lnTo>
                  <a:lnTo>
                    <a:pt x="19" y="156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4" name="Google Shape;3304;p50"/>
            <p:cNvSpPr/>
            <p:nvPr/>
          </p:nvSpPr>
          <p:spPr>
            <a:xfrm>
              <a:off x="2849675" y="2930750"/>
              <a:ext cx="475" cy="40500"/>
            </a:xfrm>
            <a:custGeom>
              <a:avLst/>
              <a:gdLst/>
              <a:ahLst/>
              <a:cxnLst/>
              <a:rect l="l" t="t" r="r" b="b"/>
              <a:pathLst>
                <a:path w="19" h="1620" extrusionOk="0">
                  <a:moveTo>
                    <a:pt x="19" y="1"/>
                  </a:moveTo>
                  <a:lnTo>
                    <a:pt x="0" y="19"/>
                  </a:lnTo>
                  <a:lnTo>
                    <a:pt x="0" y="1583"/>
                  </a:lnTo>
                  <a:lnTo>
                    <a:pt x="19" y="162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5" name="Google Shape;3305;p50"/>
            <p:cNvSpPr/>
            <p:nvPr/>
          </p:nvSpPr>
          <p:spPr>
            <a:xfrm>
              <a:off x="2850125" y="2930300"/>
              <a:ext cx="975" cy="41425"/>
            </a:xfrm>
            <a:custGeom>
              <a:avLst/>
              <a:gdLst/>
              <a:ahLst/>
              <a:cxnLst/>
              <a:rect l="l" t="t" r="r" b="b"/>
              <a:pathLst>
                <a:path w="39" h="1657" extrusionOk="0">
                  <a:moveTo>
                    <a:pt x="38" y="0"/>
                  </a:moveTo>
                  <a:lnTo>
                    <a:pt x="1" y="19"/>
                  </a:lnTo>
                  <a:lnTo>
                    <a:pt x="1" y="1638"/>
                  </a:lnTo>
                  <a:lnTo>
                    <a:pt x="38" y="1656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6" name="Google Shape;3306;p50"/>
            <p:cNvSpPr/>
            <p:nvPr/>
          </p:nvSpPr>
          <p:spPr>
            <a:xfrm>
              <a:off x="2851075" y="2929825"/>
              <a:ext cx="475" cy="42375"/>
            </a:xfrm>
            <a:custGeom>
              <a:avLst/>
              <a:gdLst/>
              <a:ahLst/>
              <a:cxnLst/>
              <a:rect l="l" t="t" r="r" b="b"/>
              <a:pathLst>
                <a:path w="19" h="1695" extrusionOk="0">
                  <a:moveTo>
                    <a:pt x="19" y="0"/>
                  </a:moveTo>
                  <a:lnTo>
                    <a:pt x="0" y="19"/>
                  </a:lnTo>
                  <a:lnTo>
                    <a:pt x="0" y="1675"/>
                  </a:lnTo>
                  <a:lnTo>
                    <a:pt x="19" y="169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7" name="Google Shape;3307;p50"/>
            <p:cNvSpPr/>
            <p:nvPr/>
          </p:nvSpPr>
          <p:spPr>
            <a:xfrm>
              <a:off x="285152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9" y="1"/>
                  </a:moveTo>
                  <a:lnTo>
                    <a:pt x="1" y="19"/>
                  </a:lnTo>
                  <a:lnTo>
                    <a:pt x="1" y="1713"/>
                  </a:lnTo>
                  <a:lnTo>
                    <a:pt x="19" y="173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8" name="Google Shape;3308;p50"/>
            <p:cNvSpPr/>
            <p:nvPr/>
          </p:nvSpPr>
          <p:spPr>
            <a:xfrm>
              <a:off x="2852000" y="2928900"/>
              <a:ext cx="475" cy="44225"/>
            </a:xfrm>
            <a:custGeom>
              <a:avLst/>
              <a:gdLst/>
              <a:ahLst/>
              <a:cxnLst/>
              <a:rect l="l" t="t" r="r" b="b"/>
              <a:pathLst>
                <a:path w="19" h="1769" extrusionOk="0">
                  <a:moveTo>
                    <a:pt x="19" y="0"/>
                  </a:moveTo>
                  <a:lnTo>
                    <a:pt x="0" y="19"/>
                  </a:lnTo>
                  <a:lnTo>
                    <a:pt x="0" y="1750"/>
                  </a:lnTo>
                  <a:lnTo>
                    <a:pt x="19" y="176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09" name="Google Shape;3309;p50"/>
            <p:cNvSpPr/>
            <p:nvPr/>
          </p:nvSpPr>
          <p:spPr>
            <a:xfrm>
              <a:off x="2852475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19" y="0"/>
                  </a:moveTo>
                  <a:lnTo>
                    <a:pt x="0" y="37"/>
                  </a:lnTo>
                  <a:lnTo>
                    <a:pt x="0" y="1805"/>
                  </a:lnTo>
                  <a:lnTo>
                    <a:pt x="19" y="182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0" name="Google Shape;3310;p50"/>
            <p:cNvSpPr/>
            <p:nvPr/>
          </p:nvSpPr>
          <p:spPr>
            <a:xfrm>
              <a:off x="28529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19" y="0"/>
                  </a:moveTo>
                  <a:lnTo>
                    <a:pt x="1" y="19"/>
                  </a:lnTo>
                  <a:lnTo>
                    <a:pt x="1" y="1843"/>
                  </a:lnTo>
                  <a:lnTo>
                    <a:pt x="19" y="188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1" name="Google Shape;3311;p50"/>
            <p:cNvSpPr/>
            <p:nvPr/>
          </p:nvSpPr>
          <p:spPr>
            <a:xfrm>
              <a:off x="2853400" y="2927025"/>
              <a:ext cx="950" cy="47950"/>
            </a:xfrm>
            <a:custGeom>
              <a:avLst/>
              <a:gdLst/>
              <a:ahLst/>
              <a:cxnLst/>
              <a:rect l="l" t="t" r="r" b="b"/>
              <a:pathLst>
                <a:path w="38" h="1918" extrusionOk="0">
                  <a:moveTo>
                    <a:pt x="37" y="1"/>
                  </a:moveTo>
                  <a:lnTo>
                    <a:pt x="0" y="19"/>
                  </a:lnTo>
                  <a:lnTo>
                    <a:pt x="0" y="1899"/>
                  </a:lnTo>
                  <a:lnTo>
                    <a:pt x="37" y="1918"/>
                  </a:lnTo>
                  <a:lnTo>
                    <a:pt x="37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2" name="Google Shape;3312;p50"/>
            <p:cNvSpPr/>
            <p:nvPr/>
          </p:nvSpPr>
          <p:spPr>
            <a:xfrm>
              <a:off x="2854325" y="2926575"/>
              <a:ext cx="500" cy="48875"/>
            </a:xfrm>
            <a:custGeom>
              <a:avLst/>
              <a:gdLst/>
              <a:ahLst/>
              <a:cxnLst/>
              <a:rect l="l" t="t" r="r" b="b"/>
              <a:pathLst>
                <a:path w="20" h="1955" extrusionOk="0">
                  <a:moveTo>
                    <a:pt x="19" y="0"/>
                  </a:moveTo>
                  <a:lnTo>
                    <a:pt x="0" y="19"/>
                  </a:lnTo>
                  <a:lnTo>
                    <a:pt x="0" y="1936"/>
                  </a:lnTo>
                  <a:lnTo>
                    <a:pt x="19" y="1954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3" name="Google Shape;3313;p50"/>
            <p:cNvSpPr/>
            <p:nvPr/>
          </p:nvSpPr>
          <p:spPr>
            <a:xfrm>
              <a:off x="2854800" y="2926100"/>
              <a:ext cx="475" cy="49800"/>
            </a:xfrm>
            <a:custGeom>
              <a:avLst/>
              <a:gdLst/>
              <a:ahLst/>
              <a:cxnLst/>
              <a:rect l="l" t="t" r="r" b="b"/>
              <a:pathLst>
                <a:path w="19" h="1992" extrusionOk="0">
                  <a:moveTo>
                    <a:pt x="19" y="1"/>
                  </a:moveTo>
                  <a:lnTo>
                    <a:pt x="0" y="19"/>
                  </a:lnTo>
                  <a:lnTo>
                    <a:pt x="0" y="1973"/>
                  </a:lnTo>
                  <a:lnTo>
                    <a:pt x="19" y="19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4" name="Google Shape;3314;p50"/>
            <p:cNvSpPr/>
            <p:nvPr/>
          </p:nvSpPr>
          <p:spPr>
            <a:xfrm>
              <a:off x="2855250" y="2925625"/>
              <a:ext cx="500" cy="50750"/>
            </a:xfrm>
            <a:custGeom>
              <a:avLst/>
              <a:gdLst/>
              <a:ahLst/>
              <a:cxnLst/>
              <a:rect l="l" t="t" r="r" b="b"/>
              <a:pathLst>
                <a:path w="20" h="2030" extrusionOk="0">
                  <a:moveTo>
                    <a:pt x="19" y="1"/>
                  </a:moveTo>
                  <a:lnTo>
                    <a:pt x="1" y="20"/>
                  </a:lnTo>
                  <a:lnTo>
                    <a:pt x="1" y="2011"/>
                  </a:lnTo>
                  <a:lnTo>
                    <a:pt x="19" y="2030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5" name="Google Shape;3315;p50"/>
            <p:cNvSpPr/>
            <p:nvPr/>
          </p:nvSpPr>
          <p:spPr>
            <a:xfrm>
              <a:off x="2855725" y="2924700"/>
              <a:ext cx="475" cy="52150"/>
            </a:xfrm>
            <a:custGeom>
              <a:avLst/>
              <a:gdLst/>
              <a:ahLst/>
              <a:cxnLst/>
              <a:rect l="l" t="t" r="r" b="b"/>
              <a:pathLst>
                <a:path w="19" h="2086" extrusionOk="0">
                  <a:moveTo>
                    <a:pt x="19" y="1"/>
                  </a:moveTo>
                  <a:lnTo>
                    <a:pt x="0" y="38"/>
                  </a:lnTo>
                  <a:lnTo>
                    <a:pt x="0" y="2067"/>
                  </a:lnTo>
                  <a:lnTo>
                    <a:pt x="19" y="2085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6" name="Google Shape;3316;p50"/>
            <p:cNvSpPr/>
            <p:nvPr/>
          </p:nvSpPr>
          <p:spPr>
            <a:xfrm>
              <a:off x="2856175" y="2924250"/>
              <a:ext cx="500" cy="53525"/>
            </a:xfrm>
            <a:custGeom>
              <a:avLst/>
              <a:gdLst/>
              <a:ahLst/>
              <a:cxnLst/>
              <a:rect l="l" t="t" r="r" b="b"/>
              <a:pathLst>
                <a:path w="20" h="2141" extrusionOk="0">
                  <a:moveTo>
                    <a:pt x="20" y="0"/>
                  </a:moveTo>
                  <a:lnTo>
                    <a:pt x="1" y="19"/>
                  </a:lnTo>
                  <a:lnTo>
                    <a:pt x="1" y="2103"/>
                  </a:lnTo>
                  <a:lnTo>
                    <a:pt x="20" y="2140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7" name="Google Shape;3317;p50"/>
            <p:cNvSpPr/>
            <p:nvPr/>
          </p:nvSpPr>
          <p:spPr>
            <a:xfrm>
              <a:off x="2856650" y="2923775"/>
              <a:ext cx="950" cy="54450"/>
            </a:xfrm>
            <a:custGeom>
              <a:avLst/>
              <a:gdLst/>
              <a:ahLst/>
              <a:cxnLst/>
              <a:rect l="l" t="t" r="r" b="b"/>
              <a:pathLst>
                <a:path w="38" h="2178" extrusionOk="0">
                  <a:moveTo>
                    <a:pt x="38" y="1"/>
                  </a:moveTo>
                  <a:lnTo>
                    <a:pt x="1" y="19"/>
                  </a:lnTo>
                  <a:lnTo>
                    <a:pt x="1" y="2159"/>
                  </a:lnTo>
                  <a:lnTo>
                    <a:pt x="38" y="2178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8" name="Google Shape;3318;p50"/>
            <p:cNvSpPr/>
            <p:nvPr/>
          </p:nvSpPr>
          <p:spPr>
            <a:xfrm>
              <a:off x="2857575" y="2923300"/>
              <a:ext cx="500" cy="55400"/>
            </a:xfrm>
            <a:custGeom>
              <a:avLst/>
              <a:gdLst/>
              <a:ahLst/>
              <a:cxnLst/>
              <a:rect l="l" t="t" r="r" b="b"/>
              <a:pathLst>
                <a:path w="20" h="2216" extrusionOk="0">
                  <a:moveTo>
                    <a:pt x="19" y="1"/>
                  </a:moveTo>
                  <a:lnTo>
                    <a:pt x="1" y="20"/>
                  </a:lnTo>
                  <a:lnTo>
                    <a:pt x="1" y="2197"/>
                  </a:lnTo>
                  <a:lnTo>
                    <a:pt x="19" y="221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19" name="Google Shape;3319;p50"/>
            <p:cNvSpPr/>
            <p:nvPr/>
          </p:nvSpPr>
          <p:spPr>
            <a:xfrm>
              <a:off x="2858050" y="2922850"/>
              <a:ext cx="475" cy="56325"/>
            </a:xfrm>
            <a:custGeom>
              <a:avLst/>
              <a:gdLst/>
              <a:ahLst/>
              <a:cxnLst/>
              <a:rect l="l" t="t" r="r" b="b"/>
              <a:pathLst>
                <a:path w="19" h="2253" extrusionOk="0">
                  <a:moveTo>
                    <a:pt x="19" y="0"/>
                  </a:moveTo>
                  <a:lnTo>
                    <a:pt x="0" y="19"/>
                  </a:lnTo>
                  <a:lnTo>
                    <a:pt x="0" y="2234"/>
                  </a:lnTo>
                  <a:lnTo>
                    <a:pt x="19" y="225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0" name="Google Shape;3320;p50"/>
            <p:cNvSpPr/>
            <p:nvPr/>
          </p:nvSpPr>
          <p:spPr>
            <a:xfrm>
              <a:off x="2858500" y="2922375"/>
              <a:ext cx="500" cy="57250"/>
            </a:xfrm>
            <a:custGeom>
              <a:avLst/>
              <a:gdLst/>
              <a:ahLst/>
              <a:cxnLst/>
              <a:rect l="l" t="t" r="r" b="b"/>
              <a:pathLst>
                <a:path w="20" h="2290" extrusionOk="0">
                  <a:moveTo>
                    <a:pt x="20" y="1"/>
                  </a:moveTo>
                  <a:lnTo>
                    <a:pt x="1" y="19"/>
                  </a:lnTo>
                  <a:lnTo>
                    <a:pt x="1" y="2271"/>
                  </a:lnTo>
                  <a:lnTo>
                    <a:pt x="20" y="2290"/>
                  </a:lnTo>
                  <a:lnTo>
                    <a:pt x="2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1" name="Google Shape;3321;p50"/>
            <p:cNvSpPr/>
            <p:nvPr/>
          </p:nvSpPr>
          <p:spPr>
            <a:xfrm>
              <a:off x="2858975" y="2921925"/>
              <a:ext cx="500" cy="58175"/>
            </a:xfrm>
            <a:custGeom>
              <a:avLst/>
              <a:gdLst/>
              <a:ahLst/>
              <a:cxnLst/>
              <a:rect l="l" t="t" r="r" b="b"/>
              <a:pathLst>
                <a:path w="20" h="2327" extrusionOk="0">
                  <a:moveTo>
                    <a:pt x="19" y="0"/>
                  </a:moveTo>
                  <a:lnTo>
                    <a:pt x="1" y="19"/>
                  </a:lnTo>
                  <a:lnTo>
                    <a:pt x="1" y="2308"/>
                  </a:lnTo>
                  <a:lnTo>
                    <a:pt x="19" y="2326"/>
                  </a:lnTo>
                  <a:lnTo>
                    <a:pt x="19" y="2308"/>
                  </a:lnTo>
                  <a:lnTo>
                    <a:pt x="19" y="19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2" name="Google Shape;3322;p50"/>
            <p:cNvSpPr/>
            <p:nvPr/>
          </p:nvSpPr>
          <p:spPr>
            <a:xfrm>
              <a:off x="2859450" y="2922375"/>
              <a:ext cx="475" cy="57250"/>
            </a:xfrm>
            <a:custGeom>
              <a:avLst/>
              <a:gdLst/>
              <a:ahLst/>
              <a:cxnLst/>
              <a:rect l="l" t="t" r="r" b="b"/>
              <a:pathLst>
                <a:path w="19" h="2290" extrusionOk="0">
                  <a:moveTo>
                    <a:pt x="0" y="1"/>
                  </a:moveTo>
                  <a:lnTo>
                    <a:pt x="0" y="2290"/>
                  </a:lnTo>
                  <a:lnTo>
                    <a:pt x="19" y="2271"/>
                  </a:lnTo>
                  <a:lnTo>
                    <a:pt x="19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3" name="Google Shape;3323;p50"/>
            <p:cNvSpPr/>
            <p:nvPr/>
          </p:nvSpPr>
          <p:spPr>
            <a:xfrm>
              <a:off x="2859900" y="2922850"/>
              <a:ext cx="950" cy="56325"/>
            </a:xfrm>
            <a:custGeom>
              <a:avLst/>
              <a:gdLst/>
              <a:ahLst/>
              <a:cxnLst/>
              <a:rect l="l" t="t" r="r" b="b"/>
              <a:pathLst>
                <a:path w="38" h="2253" extrusionOk="0">
                  <a:moveTo>
                    <a:pt x="1" y="0"/>
                  </a:moveTo>
                  <a:lnTo>
                    <a:pt x="1" y="2252"/>
                  </a:lnTo>
                  <a:lnTo>
                    <a:pt x="38" y="2234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4" name="Google Shape;3324;p50"/>
            <p:cNvSpPr/>
            <p:nvPr/>
          </p:nvSpPr>
          <p:spPr>
            <a:xfrm>
              <a:off x="2860850" y="2923300"/>
              <a:ext cx="475" cy="55400"/>
            </a:xfrm>
            <a:custGeom>
              <a:avLst/>
              <a:gdLst/>
              <a:ahLst/>
              <a:cxnLst/>
              <a:rect l="l" t="t" r="r" b="b"/>
              <a:pathLst>
                <a:path w="19" h="2216" extrusionOk="0">
                  <a:moveTo>
                    <a:pt x="0" y="1"/>
                  </a:moveTo>
                  <a:lnTo>
                    <a:pt x="0" y="2216"/>
                  </a:lnTo>
                  <a:lnTo>
                    <a:pt x="19" y="2197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5" name="Google Shape;3325;p50"/>
            <p:cNvSpPr/>
            <p:nvPr/>
          </p:nvSpPr>
          <p:spPr>
            <a:xfrm>
              <a:off x="2861300" y="2923775"/>
              <a:ext cx="500" cy="54450"/>
            </a:xfrm>
            <a:custGeom>
              <a:avLst/>
              <a:gdLst/>
              <a:ahLst/>
              <a:cxnLst/>
              <a:rect l="l" t="t" r="r" b="b"/>
              <a:pathLst>
                <a:path w="20" h="2178" extrusionOk="0">
                  <a:moveTo>
                    <a:pt x="1" y="1"/>
                  </a:moveTo>
                  <a:lnTo>
                    <a:pt x="1" y="2178"/>
                  </a:lnTo>
                  <a:lnTo>
                    <a:pt x="19" y="215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6" name="Google Shape;3326;p50"/>
            <p:cNvSpPr/>
            <p:nvPr/>
          </p:nvSpPr>
          <p:spPr>
            <a:xfrm>
              <a:off x="2861775" y="2924250"/>
              <a:ext cx="475" cy="53525"/>
            </a:xfrm>
            <a:custGeom>
              <a:avLst/>
              <a:gdLst/>
              <a:ahLst/>
              <a:cxnLst/>
              <a:rect l="l" t="t" r="r" b="b"/>
              <a:pathLst>
                <a:path w="19" h="2141" extrusionOk="0">
                  <a:moveTo>
                    <a:pt x="0" y="0"/>
                  </a:moveTo>
                  <a:lnTo>
                    <a:pt x="0" y="2140"/>
                  </a:lnTo>
                  <a:lnTo>
                    <a:pt x="19" y="210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7" name="Google Shape;3327;p50"/>
            <p:cNvSpPr/>
            <p:nvPr/>
          </p:nvSpPr>
          <p:spPr>
            <a:xfrm>
              <a:off x="2862225" y="2924700"/>
              <a:ext cx="500" cy="52150"/>
            </a:xfrm>
            <a:custGeom>
              <a:avLst/>
              <a:gdLst/>
              <a:ahLst/>
              <a:cxnLst/>
              <a:rect l="l" t="t" r="r" b="b"/>
              <a:pathLst>
                <a:path w="20" h="2086" extrusionOk="0">
                  <a:moveTo>
                    <a:pt x="1" y="1"/>
                  </a:moveTo>
                  <a:lnTo>
                    <a:pt x="1" y="2085"/>
                  </a:lnTo>
                  <a:lnTo>
                    <a:pt x="19" y="2067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8" name="Google Shape;3328;p50"/>
            <p:cNvSpPr/>
            <p:nvPr/>
          </p:nvSpPr>
          <p:spPr>
            <a:xfrm>
              <a:off x="2862700" y="2925625"/>
              <a:ext cx="950" cy="50750"/>
            </a:xfrm>
            <a:custGeom>
              <a:avLst/>
              <a:gdLst/>
              <a:ahLst/>
              <a:cxnLst/>
              <a:rect l="l" t="t" r="r" b="b"/>
              <a:pathLst>
                <a:path w="38" h="2030" extrusionOk="0">
                  <a:moveTo>
                    <a:pt x="0" y="1"/>
                  </a:moveTo>
                  <a:lnTo>
                    <a:pt x="0" y="2030"/>
                  </a:lnTo>
                  <a:lnTo>
                    <a:pt x="38" y="2011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29" name="Google Shape;3329;p50"/>
            <p:cNvSpPr/>
            <p:nvPr/>
          </p:nvSpPr>
          <p:spPr>
            <a:xfrm>
              <a:off x="2863625" y="2926100"/>
              <a:ext cx="500" cy="49800"/>
            </a:xfrm>
            <a:custGeom>
              <a:avLst/>
              <a:gdLst/>
              <a:ahLst/>
              <a:cxnLst/>
              <a:rect l="l" t="t" r="r" b="b"/>
              <a:pathLst>
                <a:path w="20" h="1992" extrusionOk="0">
                  <a:moveTo>
                    <a:pt x="1" y="1"/>
                  </a:moveTo>
                  <a:lnTo>
                    <a:pt x="1" y="1992"/>
                  </a:lnTo>
                  <a:lnTo>
                    <a:pt x="19" y="197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0" name="Google Shape;3330;p50"/>
            <p:cNvSpPr/>
            <p:nvPr/>
          </p:nvSpPr>
          <p:spPr>
            <a:xfrm>
              <a:off x="2864100" y="2926575"/>
              <a:ext cx="475" cy="48875"/>
            </a:xfrm>
            <a:custGeom>
              <a:avLst/>
              <a:gdLst/>
              <a:ahLst/>
              <a:cxnLst/>
              <a:rect l="l" t="t" r="r" b="b"/>
              <a:pathLst>
                <a:path w="19" h="1955" extrusionOk="0">
                  <a:moveTo>
                    <a:pt x="0" y="0"/>
                  </a:moveTo>
                  <a:lnTo>
                    <a:pt x="0" y="1954"/>
                  </a:lnTo>
                  <a:lnTo>
                    <a:pt x="19" y="193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1" name="Google Shape;3331;p50"/>
            <p:cNvSpPr/>
            <p:nvPr/>
          </p:nvSpPr>
          <p:spPr>
            <a:xfrm>
              <a:off x="2864550" y="2927025"/>
              <a:ext cx="500" cy="47950"/>
            </a:xfrm>
            <a:custGeom>
              <a:avLst/>
              <a:gdLst/>
              <a:ahLst/>
              <a:cxnLst/>
              <a:rect l="l" t="t" r="r" b="b"/>
              <a:pathLst>
                <a:path w="20" h="1918" extrusionOk="0">
                  <a:moveTo>
                    <a:pt x="1" y="1"/>
                  </a:moveTo>
                  <a:lnTo>
                    <a:pt x="1" y="1918"/>
                  </a:lnTo>
                  <a:lnTo>
                    <a:pt x="19" y="189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2" name="Google Shape;3332;p50"/>
            <p:cNvSpPr/>
            <p:nvPr/>
          </p:nvSpPr>
          <p:spPr>
            <a:xfrm>
              <a:off x="2865025" y="2927500"/>
              <a:ext cx="500" cy="47025"/>
            </a:xfrm>
            <a:custGeom>
              <a:avLst/>
              <a:gdLst/>
              <a:ahLst/>
              <a:cxnLst/>
              <a:rect l="l" t="t" r="r" b="b"/>
              <a:pathLst>
                <a:path w="20" h="1881" extrusionOk="0">
                  <a:moveTo>
                    <a:pt x="0" y="0"/>
                  </a:moveTo>
                  <a:lnTo>
                    <a:pt x="0" y="1880"/>
                  </a:lnTo>
                  <a:lnTo>
                    <a:pt x="19" y="1843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3" name="Google Shape;3333;p50"/>
            <p:cNvSpPr/>
            <p:nvPr/>
          </p:nvSpPr>
          <p:spPr>
            <a:xfrm>
              <a:off x="2865500" y="2927975"/>
              <a:ext cx="475" cy="45600"/>
            </a:xfrm>
            <a:custGeom>
              <a:avLst/>
              <a:gdLst/>
              <a:ahLst/>
              <a:cxnLst/>
              <a:rect l="l" t="t" r="r" b="b"/>
              <a:pathLst>
                <a:path w="19" h="1824" extrusionOk="0">
                  <a:moveTo>
                    <a:pt x="0" y="0"/>
                  </a:moveTo>
                  <a:lnTo>
                    <a:pt x="0" y="1824"/>
                  </a:lnTo>
                  <a:lnTo>
                    <a:pt x="19" y="1805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4" name="Google Shape;3334;p50"/>
            <p:cNvSpPr/>
            <p:nvPr/>
          </p:nvSpPr>
          <p:spPr>
            <a:xfrm>
              <a:off x="2865950" y="2928900"/>
              <a:ext cx="950" cy="44225"/>
            </a:xfrm>
            <a:custGeom>
              <a:avLst/>
              <a:gdLst/>
              <a:ahLst/>
              <a:cxnLst/>
              <a:rect l="l" t="t" r="r" b="b"/>
              <a:pathLst>
                <a:path w="38" h="1769" extrusionOk="0">
                  <a:moveTo>
                    <a:pt x="1" y="0"/>
                  </a:moveTo>
                  <a:lnTo>
                    <a:pt x="1" y="1768"/>
                  </a:lnTo>
                  <a:lnTo>
                    <a:pt x="38" y="1750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5" name="Google Shape;3335;p50"/>
            <p:cNvSpPr/>
            <p:nvPr/>
          </p:nvSpPr>
          <p:spPr>
            <a:xfrm>
              <a:off x="2866875" y="2929350"/>
              <a:ext cx="500" cy="43300"/>
            </a:xfrm>
            <a:custGeom>
              <a:avLst/>
              <a:gdLst/>
              <a:ahLst/>
              <a:cxnLst/>
              <a:rect l="l" t="t" r="r" b="b"/>
              <a:pathLst>
                <a:path w="20" h="1732" extrusionOk="0">
                  <a:moveTo>
                    <a:pt x="1" y="1"/>
                  </a:moveTo>
                  <a:lnTo>
                    <a:pt x="1" y="1732"/>
                  </a:lnTo>
                  <a:lnTo>
                    <a:pt x="20" y="171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6" name="Google Shape;3336;p50"/>
            <p:cNvSpPr/>
            <p:nvPr/>
          </p:nvSpPr>
          <p:spPr>
            <a:xfrm>
              <a:off x="2867350" y="2929825"/>
              <a:ext cx="500" cy="42375"/>
            </a:xfrm>
            <a:custGeom>
              <a:avLst/>
              <a:gdLst/>
              <a:ahLst/>
              <a:cxnLst/>
              <a:rect l="l" t="t" r="r" b="b"/>
              <a:pathLst>
                <a:path w="20" h="1695" extrusionOk="0">
                  <a:moveTo>
                    <a:pt x="1" y="0"/>
                  </a:moveTo>
                  <a:lnTo>
                    <a:pt x="1" y="1694"/>
                  </a:lnTo>
                  <a:lnTo>
                    <a:pt x="19" y="167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7" name="Google Shape;3337;p50"/>
            <p:cNvSpPr/>
            <p:nvPr/>
          </p:nvSpPr>
          <p:spPr>
            <a:xfrm>
              <a:off x="2867825" y="2930300"/>
              <a:ext cx="475" cy="41425"/>
            </a:xfrm>
            <a:custGeom>
              <a:avLst/>
              <a:gdLst/>
              <a:ahLst/>
              <a:cxnLst/>
              <a:rect l="l" t="t" r="r" b="b"/>
              <a:pathLst>
                <a:path w="19" h="1657" extrusionOk="0">
                  <a:moveTo>
                    <a:pt x="0" y="0"/>
                  </a:moveTo>
                  <a:lnTo>
                    <a:pt x="0" y="1656"/>
                  </a:lnTo>
                  <a:lnTo>
                    <a:pt x="19" y="163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8" name="Google Shape;3338;p50"/>
            <p:cNvSpPr/>
            <p:nvPr/>
          </p:nvSpPr>
          <p:spPr>
            <a:xfrm>
              <a:off x="2868275" y="2930750"/>
              <a:ext cx="500" cy="40500"/>
            </a:xfrm>
            <a:custGeom>
              <a:avLst/>
              <a:gdLst/>
              <a:ahLst/>
              <a:cxnLst/>
              <a:rect l="l" t="t" r="r" b="b"/>
              <a:pathLst>
                <a:path w="20" h="1620" extrusionOk="0">
                  <a:moveTo>
                    <a:pt x="1" y="1"/>
                  </a:moveTo>
                  <a:lnTo>
                    <a:pt x="1" y="1620"/>
                  </a:lnTo>
                  <a:lnTo>
                    <a:pt x="19" y="158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39" name="Google Shape;3339;p50"/>
            <p:cNvSpPr/>
            <p:nvPr/>
          </p:nvSpPr>
          <p:spPr>
            <a:xfrm>
              <a:off x="2868750" y="2931225"/>
              <a:ext cx="475" cy="39100"/>
            </a:xfrm>
            <a:custGeom>
              <a:avLst/>
              <a:gdLst/>
              <a:ahLst/>
              <a:cxnLst/>
              <a:rect l="l" t="t" r="r" b="b"/>
              <a:pathLst>
                <a:path w="19" h="1564" extrusionOk="0">
                  <a:moveTo>
                    <a:pt x="0" y="0"/>
                  </a:moveTo>
                  <a:lnTo>
                    <a:pt x="0" y="1564"/>
                  </a:lnTo>
                  <a:lnTo>
                    <a:pt x="19" y="1545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0" name="Google Shape;3340;p50"/>
            <p:cNvSpPr/>
            <p:nvPr/>
          </p:nvSpPr>
          <p:spPr>
            <a:xfrm>
              <a:off x="2869200" y="2932150"/>
              <a:ext cx="975" cy="37700"/>
            </a:xfrm>
            <a:custGeom>
              <a:avLst/>
              <a:gdLst/>
              <a:ahLst/>
              <a:cxnLst/>
              <a:rect l="l" t="t" r="r" b="b"/>
              <a:pathLst>
                <a:path w="39" h="1508" extrusionOk="0">
                  <a:moveTo>
                    <a:pt x="1" y="1"/>
                  </a:moveTo>
                  <a:lnTo>
                    <a:pt x="1" y="1508"/>
                  </a:lnTo>
                  <a:lnTo>
                    <a:pt x="38" y="1489"/>
                  </a:lnTo>
                  <a:lnTo>
                    <a:pt x="38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1" name="Google Shape;3341;p50"/>
            <p:cNvSpPr/>
            <p:nvPr/>
          </p:nvSpPr>
          <p:spPr>
            <a:xfrm>
              <a:off x="2870150" y="2932625"/>
              <a:ext cx="475" cy="36775"/>
            </a:xfrm>
            <a:custGeom>
              <a:avLst/>
              <a:gdLst/>
              <a:ahLst/>
              <a:cxnLst/>
              <a:rect l="l" t="t" r="r" b="b"/>
              <a:pathLst>
                <a:path w="19" h="1471" extrusionOk="0">
                  <a:moveTo>
                    <a:pt x="0" y="0"/>
                  </a:moveTo>
                  <a:lnTo>
                    <a:pt x="0" y="1470"/>
                  </a:lnTo>
                  <a:lnTo>
                    <a:pt x="19" y="145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2" name="Google Shape;3342;p50"/>
            <p:cNvSpPr/>
            <p:nvPr/>
          </p:nvSpPr>
          <p:spPr>
            <a:xfrm>
              <a:off x="2870600" y="2933075"/>
              <a:ext cx="500" cy="35850"/>
            </a:xfrm>
            <a:custGeom>
              <a:avLst/>
              <a:gdLst/>
              <a:ahLst/>
              <a:cxnLst/>
              <a:rect l="l" t="t" r="r" b="b"/>
              <a:pathLst>
                <a:path w="20" h="1434" extrusionOk="0">
                  <a:moveTo>
                    <a:pt x="1" y="1"/>
                  </a:moveTo>
                  <a:lnTo>
                    <a:pt x="1" y="1434"/>
                  </a:lnTo>
                  <a:lnTo>
                    <a:pt x="19" y="141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3" name="Google Shape;3343;p50"/>
            <p:cNvSpPr/>
            <p:nvPr/>
          </p:nvSpPr>
          <p:spPr>
            <a:xfrm>
              <a:off x="2871075" y="2933550"/>
              <a:ext cx="500" cy="34925"/>
            </a:xfrm>
            <a:custGeom>
              <a:avLst/>
              <a:gdLst/>
              <a:ahLst/>
              <a:cxnLst/>
              <a:rect l="l" t="t" r="r" b="b"/>
              <a:pathLst>
                <a:path w="20" h="1397" extrusionOk="0">
                  <a:moveTo>
                    <a:pt x="0" y="0"/>
                  </a:moveTo>
                  <a:lnTo>
                    <a:pt x="0" y="1396"/>
                  </a:lnTo>
                  <a:lnTo>
                    <a:pt x="19" y="1378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4" name="Google Shape;3344;p50"/>
            <p:cNvSpPr/>
            <p:nvPr/>
          </p:nvSpPr>
          <p:spPr>
            <a:xfrm>
              <a:off x="2871550" y="2934000"/>
              <a:ext cx="475" cy="34000"/>
            </a:xfrm>
            <a:custGeom>
              <a:avLst/>
              <a:gdLst/>
              <a:ahLst/>
              <a:cxnLst/>
              <a:rect l="l" t="t" r="r" b="b"/>
              <a:pathLst>
                <a:path w="19" h="1360" extrusionOk="0">
                  <a:moveTo>
                    <a:pt x="0" y="1"/>
                  </a:moveTo>
                  <a:lnTo>
                    <a:pt x="0" y="1360"/>
                  </a:lnTo>
                  <a:lnTo>
                    <a:pt x="19" y="1322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5" name="Google Shape;3345;p50"/>
            <p:cNvSpPr/>
            <p:nvPr/>
          </p:nvSpPr>
          <p:spPr>
            <a:xfrm>
              <a:off x="2872000" y="2934475"/>
              <a:ext cx="500" cy="32600"/>
            </a:xfrm>
            <a:custGeom>
              <a:avLst/>
              <a:gdLst/>
              <a:ahLst/>
              <a:cxnLst/>
              <a:rect l="l" t="t" r="r" b="b"/>
              <a:pathLst>
                <a:path w="20" h="1304" extrusionOk="0">
                  <a:moveTo>
                    <a:pt x="1" y="1"/>
                  </a:moveTo>
                  <a:lnTo>
                    <a:pt x="1" y="1303"/>
                  </a:lnTo>
                  <a:lnTo>
                    <a:pt x="19" y="1285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6" name="Google Shape;3346;p50"/>
            <p:cNvSpPr/>
            <p:nvPr/>
          </p:nvSpPr>
          <p:spPr>
            <a:xfrm>
              <a:off x="2872475" y="2935400"/>
              <a:ext cx="950" cy="31200"/>
            </a:xfrm>
            <a:custGeom>
              <a:avLst/>
              <a:gdLst/>
              <a:ahLst/>
              <a:cxnLst/>
              <a:rect l="l" t="t" r="r" b="b"/>
              <a:pathLst>
                <a:path w="38" h="1248" extrusionOk="0">
                  <a:moveTo>
                    <a:pt x="0" y="1"/>
                  </a:moveTo>
                  <a:lnTo>
                    <a:pt x="0" y="1248"/>
                  </a:lnTo>
                  <a:lnTo>
                    <a:pt x="37" y="1229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7" name="Google Shape;3347;p50"/>
            <p:cNvSpPr/>
            <p:nvPr/>
          </p:nvSpPr>
          <p:spPr>
            <a:xfrm>
              <a:off x="2873400" y="2935875"/>
              <a:ext cx="500" cy="30275"/>
            </a:xfrm>
            <a:custGeom>
              <a:avLst/>
              <a:gdLst/>
              <a:ahLst/>
              <a:cxnLst/>
              <a:rect l="l" t="t" r="r" b="b"/>
              <a:pathLst>
                <a:path w="20" h="1211" extrusionOk="0">
                  <a:moveTo>
                    <a:pt x="0" y="0"/>
                  </a:moveTo>
                  <a:lnTo>
                    <a:pt x="0" y="1210"/>
                  </a:lnTo>
                  <a:lnTo>
                    <a:pt x="19" y="119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8" name="Google Shape;3348;p50"/>
            <p:cNvSpPr/>
            <p:nvPr/>
          </p:nvSpPr>
          <p:spPr>
            <a:xfrm>
              <a:off x="2873875" y="2936350"/>
              <a:ext cx="475" cy="29325"/>
            </a:xfrm>
            <a:custGeom>
              <a:avLst/>
              <a:gdLst/>
              <a:ahLst/>
              <a:cxnLst/>
              <a:rect l="l" t="t" r="r" b="b"/>
              <a:pathLst>
                <a:path w="19" h="1173" extrusionOk="0">
                  <a:moveTo>
                    <a:pt x="0" y="0"/>
                  </a:moveTo>
                  <a:lnTo>
                    <a:pt x="0" y="1173"/>
                  </a:lnTo>
                  <a:lnTo>
                    <a:pt x="19" y="115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49" name="Google Shape;3349;p50"/>
            <p:cNvSpPr/>
            <p:nvPr/>
          </p:nvSpPr>
          <p:spPr>
            <a:xfrm>
              <a:off x="2874325" y="2936800"/>
              <a:ext cx="500" cy="28400"/>
            </a:xfrm>
            <a:custGeom>
              <a:avLst/>
              <a:gdLst/>
              <a:ahLst/>
              <a:cxnLst/>
              <a:rect l="l" t="t" r="r" b="b"/>
              <a:pathLst>
                <a:path w="20" h="1136" extrusionOk="0">
                  <a:moveTo>
                    <a:pt x="1" y="1"/>
                  </a:moveTo>
                  <a:lnTo>
                    <a:pt x="1" y="1136"/>
                  </a:lnTo>
                  <a:lnTo>
                    <a:pt x="19" y="1117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0" name="Google Shape;3350;p50"/>
            <p:cNvSpPr/>
            <p:nvPr/>
          </p:nvSpPr>
          <p:spPr>
            <a:xfrm>
              <a:off x="2874800" y="2937275"/>
              <a:ext cx="475" cy="27475"/>
            </a:xfrm>
            <a:custGeom>
              <a:avLst/>
              <a:gdLst/>
              <a:ahLst/>
              <a:cxnLst/>
              <a:rect l="l" t="t" r="r" b="b"/>
              <a:pathLst>
                <a:path w="19" h="1099" extrusionOk="0">
                  <a:moveTo>
                    <a:pt x="0" y="0"/>
                  </a:moveTo>
                  <a:lnTo>
                    <a:pt x="0" y="1098"/>
                  </a:lnTo>
                  <a:lnTo>
                    <a:pt x="19" y="1061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1" name="Google Shape;3351;p50"/>
            <p:cNvSpPr/>
            <p:nvPr/>
          </p:nvSpPr>
          <p:spPr>
            <a:xfrm>
              <a:off x="2875250" y="2937725"/>
              <a:ext cx="500" cy="26100"/>
            </a:xfrm>
            <a:custGeom>
              <a:avLst/>
              <a:gdLst/>
              <a:ahLst/>
              <a:cxnLst/>
              <a:rect l="l" t="t" r="r" b="b"/>
              <a:pathLst>
                <a:path w="20" h="1044" extrusionOk="0">
                  <a:moveTo>
                    <a:pt x="1" y="1"/>
                  </a:moveTo>
                  <a:lnTo>
                    <a:pt x="1" y="1043"/>
                  </a:lnTo>
                  <a:lnTo>
                    <a:pt x="20" y="1024"/>
                  </a:lnTo>
                  <a:lnTo>
                    <a:pt x="20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2" name="Google Shape;3352;p50"/>
            <p:cNvSpPr/>
            <p:nvPr/>
          </p:nvSpPr>
          <p:spPr>
            <a:xfrm>
              <a:off x="2875725" y="2938675"/>
              <a:ext cx="950" cy="24675"/>
            </a:xfrm>
            <a:custGeom>
              <a:avLst/>
              <a:gdLst/>
              <a:ahLst/>
              <a:cxnLst/>
              <a:rect l="l" t="t" r="r" b="b"/>
              <a:pathLst>
                <a:path w="38" h="987" extrusionOk="0">
                  <a:moveTo>
                    <a:pt x="1" y="0"/>
                  </a:moveTo>
                  <a:lnTo>
                    <a:pt x="1" y="986"/>
                  </a:lnTo>
                  <a:lnTo>
                    <a:pt x="38" y="96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3" name="Google Shape;3353;p50"/>
            <p:cNvSpPr/>
            <p:nvPr/>
          </p:nvSpPr>
          <p:spPr>
            <a:xfrm>
              <a:off x="2876650" y="2939125"/>
              <a:ext cx="500" cy="23750"/>
            </a:xfrm>
            <a:custGeom>
              <a:avLst/>
              <a:gdLst/>
              <a:ahLst/>
              <a:cxnLst/>
              <a:rect l="l" t="t" r="r" b="b"/>
              <a:pathLst>
                <a:path w="20" h="950" extrusionOk="0">
                  <a:moveTo>
                    <a:pt x="1" y="1"/>
                  </a:moveTo>
                  <a:lnTo>
                    <a:pt x="1" y="950"/>
                  </a:lnTo>
                  <a:lnTo>
                    <a:pt x="19" y="93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4" name="Google Shape;3354;p50"/>
            <p:cNvSpPr/>
            <p:nvPr/>
          </p:nvSpPr>
          <p:spPr>
            <a:xfrm>
              <a:off x="2877125" y="2939600"/>
              <a:ext cx="475" cy="22825"/>
            </a:xfrm>
            <a:custGeom>
              <a:avLst/>
              <a:gdLst/>
              <a:ahLst/>
              <a:cxnLst/>
              <a:rect l="l" t="t" r="r" b="b"/>
              <a:pathLst>
                <a:path w="19" h="913" extrusionOk="0">
                  <a:moveTo>
                    <a:pt x="0" y="0"/>
                  </a:moveTo>
                  <a:lnTo>
                    <a:pt x="0" y="912"/>
                  </a:lnTo>
                  <a:lnTo>
                    <a:pt x="19" y="894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5" name="Google Shape;3355;p50"/>
            <p:cNvSpPr/>
            <p:nvPr/>
          </p:nvSpPr>
          <p:spPr>
            <a:xfrm>
              <a:off x="2877575" y="2940050"/>
              <a:ext cx="500" cy="21900"/>
            </a:xfrm>
            <a:custGeom>
              <a:avLst/>
              <a:gdLst/>
              <a:ahLst/>
              <a:cxnLst/>
              <a:rect l="l" t="t" r="r" b="b"/>
              <a:pathLst>
                <a:path w="20" h="876" extrusionOk="0">
                  <a:moveTo>
                    <a:pt x="1" y="1"/>
                  </a:moveTo>
                  <a:lnTo>
                    <a:pt x="1" y="876"/>
                  </a:lnTo>
                  <a:lnTo>
                    <a:pt x="20" y="857"/>
                  </a:lnTo>
                  <a:lnTo>
                    <a:pt x="20" y="20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6" name="Google Shape;3356;p50"/>
            <p:cNvSpPr/>
            <p:nvPr/>
          </p:nvSpPr>
          <p:spPr>
            <a:xfrm>
              <a:off x="2878050" y="2940525"/>
              <a:ext cx="500" cy="20950"/>
            </a:xfrm>
            <a:custGeom>
              <a:avLst/>
              <a:gdLst/>
              <a:ahLst/>
              <a:cxnLst/>
              <a:rect l="l" t="t" r="r" b="b"/>
              <a:pathLst>
                <a:path w="20" h="838" extrusionOk="0">
                  <a:moveTo>
                    <a:pt x="1" y="1"/>
                  </a:moveTo>
                  <a:lnTo>
                    <a:pt x="1" y="838"/>
                  </a:lnTo>
                  <a:lnTo>
                    <a:pt x="19" y="80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7" name="Google Shape;3357;p50"/>
            <p:cNvSpPr/>
            <p:nvPr/>
          </p:nvSpPr>
          <p:spPr>
            <a:xfrm>
              <a:off x="2878525" y="2941000"/>
              <a:ext cx="475" cy="19550"/>
            </a:xfrm>
            <a:custGeom>
              <a:avLst/>
              <a:gdLst/>
              <a:ahLst/>
              <a:cxnLst/>
              <a:rect l="l" t="t" r="r" b="b"/>
              <a:pathLst>
                <a:path w="19" h="782" extrusionOk="0">
                  <a:moveTo>
                    <a:pt x="0" y="0"/>
                  </a:moveTo>
                  <a:lnTo>
                    <a:pt x="0" y="782"/>
                  </a:lnTo>
                  <a:lnTo>
                    <a:pt x="19" y="763"/>
                  </a:lnTo>
                  <a:lnTo>
                    <a:pt x="19" y="3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8" name="Google Shape;3358;p50"/>
            <p:cNvSpPr/>
            <p:nvPr/>
          </p:nvSpPr>
          <p:spPr>
            <a:xfrm>
              <a:off x="2878975" y="2941925"/>
              <a:ext cx="975" cy="18175"/>
            </a:xfrm>
            <a:custGeom>
              <a:avLst/>
              <a:gdLst/>
              <a:ahLst/>
              <a:cxnLst/>
              <a:rect l="l" t="t" r="r" b="b"/>
              <a:pathLst>
                <a:path w="39" h="727" extrusionOk="0">
                  <a:moveTo>
                    <a:pt x="1" y="0"/>
                  </a:moveTo>
                  <a:lnTo>
                    <a:pt x="1" y="726"/>
                  </a:lnTo>
                  <a:lnTo>
                    <a:pt x="38" y="708"/>
                  </a:lnTo>
                  <a:lnTo>
                    <a:pt x="38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59" name="Google Shape;3359;p50"/>
            <p:cNvSpPr/>
            <p:nvPr/>
          </p:nvSpPr>
          <p:spPr>
            <a:xfrm>
              <a:off x="2879925" y="2942375"/>
              <a:ext cx="475" cy="17250"/>
            </a:xfrm>
            <a:custGeom>
              <a:avLst/>
              <a:gdLst/>
              <a:ahLst/>
              <a:cxnLst/>
              <a:rect l="l" t="t" r="r" b="b"/>
              <a:pathLst>
                <a:path w="19" h="690" extrusionOk="0">
                  <a:moveTo>
                    <a:pt x="0" y="1"/>
                  </a:moveTo>
                  <a:lnTo>
                    <a:pt x="0" y="690"/>
                  </a:lnTo>
                  <a:lnTo>
                    <a:pt x="19" y="671"/>
                  </a:lnTo>
                  <a:lnTo>
                    <a:pt x="19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0" name="Google Shape;3360;p50"/>
            <p:cNvSpPr/>
            <p:nvPr/>
          </p:nvSpPr>
          <p:spPr>
            <a:xfrm>
              <a:off x="2880375" y="2942850"/>
              <a:ext cx="500" cy="16300"/>
            </a:xfrm>
            <a:custGeom>
              <a:avLst/>
              <a:gdLst/>
              <a:ahLst/>
              <a:cxnLst/>
              <a:rect l="l" t="t" r="r" b="b"/>
              <a:pathLst>
                <a:path w="20" h="652" extrusionOk="0">
                  <a:moveTo>
                    <a:pt x="1" y="1"/>
                  </a:moveTo>
                  <a:lnTo>
                    <a:pt x="1" y="652"/>
                  </a:lnTo>
                  <a:lnTo>
                    <a:pt x="19" y="633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1" name="Google Shape;3361;p50"/>
            <p:cNvSpPr/>
            <p:nvPr/>
          </p:nvSpPr>
          <p:spPr>
            <a:xfrm>
              <a:off x="2880850" y="2943325"/>
              <a:ext cx="475" cy="15375"/>
            </a:xfrm>
            <a:custGeom>
              <a:avLst/>
              <a:gdLst/>
              <a:ahLst/>
              <a:cxnLst/>
              <a:rect l="l" t="t" r="r" b="b"/>
              <a:pathLst>
                <a:path w="19" h="615" extrusionOk="0">
                  <a:moveTo>
                    <a:pt x="0" y="0"/>
                  </a:moveTo>
                  <a:lnTo>
                    <a:pt x="0" y="614"/>
                  </a:lnTo>
                  <a:lnTo>
                    <a:pt x="19" y="59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2" name="Google Shape;3362;p50"/>
            <p:cNvSpPr/>
            <p:nvPr/>
          </p:nvSpPr>
          <p:spPr>
            <a:xfrm>
              <a:off x="2881300" y="2943775"/>
              <a:ext cx="500" cy="14450"/>
            </a:xfrm>
            <a:custGeom>
              <a:avLst/>
              <a:gdLst/>
              <a:ahLst/>
              <a:cxnLst/>
              <a:rect l="l" t="t" r="r" b="b"/>
              <a:pathLst>
                <a:path w="20" h="578" extrusionOk="0">
                  <a:moveTo>
                    <a:pt x="1" y="1"/>
                  </a:moveTo>
                  <a:lnTo>
                    <a:pt x="1" y="578"/>
                  </a:lnTo>
                  <a:lnTo>
                    <a:pt x="19" y="541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3" name="Google Shape;3363;p50"/>
            <p:cNvSpPr/>
            <p:nvPr/>
          </p:nvSpPr>
          <p:spPr>
            <a:xfrm>
              <a:off x="2881775" y="2944250"/>
              <a:ext cx="500" cy="13050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0" y="0"/>
                  </a:moveTo>
                  <a:lnTo>
                    <a:pt x="0" y="522"/>
                  </a:lnTo>
                  <a:lnTo>
                    <a:pt x="19" y="503"/>
                  </a:lnTo>
                  <a:lnTo>
                    <a:pt x="19" y="3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4" name="Google Shape;3364;p50"/>
            <p:cNvSpPr/>
            <p:nvPr/>
          </p:nvSpPr>
          <p:spPr>
            <a:xfrm>
              <a:off x="2882250" y="2945175"/>
              <a:ext cx="950" cy="11650"/>
            </a:xfrm>
            <a:custGeom>
              <a:avLst/>
              <a:gdLst/>
              <a:ahLst/>
              <a:cxnLst/>
              <a:rect l="l" t="t" r="r" b="b"/>
              <a:pathLst>
                <a:path w="38" h="466" extrusionOk="0">
                  <a:moveTo>
                    <a:pt x="0" y="1"/>
                  </a:moveTo>
                  <a:lnTo>
                    <a:pt x="0" y="466"/>
                  </a:lnTo>
                  <a:lnTo>
                    <a:pt x="37" y="447"/>
                  </a:lnTo>
                  <a:lnTo>
                    <a:pt x="37" y="19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5" name="Google Shape;3365;p50"/>
            <p:cNvSpPr/>
            <p:nvPr/>
          </p:nvSpPr>
          <p:spPr>
            <a:xfrm>
              <a:off x="2883175" y="2945650"/>
              <a:ext cx="475" cy="10725"/>
            </a:xfrm>
            <a:custGeom>
              <a:avLst/>
              <a:gdLst/>
              <a:ahLst/>
              <a:cxnLst/>
              <a:rect l="l" t="t" r="r" b="b"/>
              <a:pathLst>
                <a:path w="19" h="429" extrusionOk="0">
                  <a:moveTo>
                    <a:pt x="0" y="0"/>
                  </a:moveTo>
                  <a:lnTo>
                    <a:pt x="0" y="428"/>
                  </a:lnTo>
                  <a:lnTo>
                    <a:pt x="19" y="410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6" name="Google Shape;3366;p50"/>
            <p:cNvSpPr/>
            <p:nvPr/>
          </p:nvSpPr>
          <p:spPr>
            <a:xfrm>
              <a:off x="2883625" y="2946100"/>
              <a:ext cx="500" cy="9800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" y="1"/>
                  </a:moveTo>
                  <a:lnTo>
                    <a:pt x="1" y="392"/>
                  </a:lnTo>
                  <a:lnTo>
                    <a:pt x="20" y="373"/>
                  </a:lnTo>
                  <a:lnTo>
                    <a:pt x="20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7" name="Google Shape;3367;p50"/>
            <p:cNvSpPr/>
            <p:nvPr/>
          </p:nvSpPr>
          <p:spPr>
            <a:xfrm>
              <a:off x="2884100" y="2946575"/>
              <a:ext cx="500" cy="8875"/>
            </a:xfrm>
            <a:custGeom>
              <a:avLst/>
              <a:gdLst/>
              <a:ahLst/>
              <a:cxnLst/>
              <a:rect l="l" t="t" r="r" b="b"/>
              <a:pathLst>
                <a:path w="20" h="355" extrusionOk="0">
                  <a:moveTo>
                    <a:pt x="1" y="0"/>
                  </a:moveTo>
                  <a:lnTo>
                    <a:pt x="1" y="354"/>
                  </a:lnTo>
                  <a:lnTo>
                    <a:pt x="19" y="335"/>
                  </a:lnTo>
                  <a:lnTo>
                    <a:pt x="19" y="1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8" name="Google Shape;3368;p50"/>
            <p:cNvSpPr/>
            <p:nvPr/>
          </p:nvSpPr>
          <p:spPr>
            <a:xfrm>
              <a:off x="2884575" y="2947050"/>
              <a:ext cx="475" cy="7925"/>
            </a:xfrm>
            <a:custGeom>
              <a:avLst/>
              <a:gdLst/>
              <a:ahLst/>
              <a:cxnLst/>
              <a:rect l="l" t="t" r="r" b="b"/>
              <a:pathLst>
                <a:path w="19" h="317" extrusionOk="0">
                  <a:moveTo>
                    <a:pt x="0" y="0"/>
                  </a:moveTo>
                  <a:lnTo>
                    <a:pt x="0" y="316"/>
                  </a:lnTo>
                  <a:lnTo>
                    <a:pt x="19" y="279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69" name="Google Shape;3369;p50"/>
            <p:cNvSpPr/>
            <p:nvPr/>
          </p:nvSpPr>
          <p:spPr>
            <a:xfrm>
              <a:off x="2885025" y="2947500"/>
              <a:ext cx="500" cy="6550"/>
            </a:xfrm>
            <a:custGeom>
              <a:avLst/>
              <a:gdLst/>
              <a:ahLst/>
              <a:cxnLst/>
              <a:rect l="l" t="t" r="r" b="b"/>
              <a:pathLst>
                <a:path w="20" h="262" extrusionOk="0">
                  <a:moveTo>
                    <a:pt x="1" y="1"/>
                  </a:moveTo>
                  <a:lnTo>
                    <a:pt x="1" y="261"/>
                  </a:lnTo>
                  <a:lnTo>
                    <a:pt x="19" y="243"/>
                  </a:lnTo>
                  <a:lnTo>
                    <a:pt x="19" y="3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0" name="Google Shape;3370;p50"/>
            <p:cNvSpPr/>
            <p:nvPr/>
          </p:nvSpPr>
          <p:spPr>
            <a:xfrm>
              <a:off x="2885500" y="2948425"/>
              <a:ext cx="950" cy="5150"/>
            </a:xfrm>
            <a:custGeom>
              <a:avLst/>
              <a:gdLst/>
              <a:ahLst/>
              <a:cxnLst/>
              <a:rect l="l" t="t" r="r" b="b"/>
              <a:pathLst>
                <a:path w="38" h="206" extrusionOk="0">
                  <a:moveTo>
                    <a:pt x="0" y="1"/>
                  </a:moveTo>
                  <a:lnTo>
                    <a:pt x="0" y="206"/>
                  </a:lnTo>
                  <a:lnTo>
                    <a:pt x="38" y="187"/>
                  </a:lnTo>
                  <a:lnTo>
                    <a:pt x="38" y="20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1" name="Google Shape;3371;p50"/>
            <p:cNvSpPr/>
            <p:nvPr/>
          </p:nvSpPr>
          <p:spPr>
            <a:xfrm>
              <a:off x="2886425" y="2948900"/>
              <a:ext cx="500" cy="4225"/>
            </a:xfrm>
            <a:custGeom>
              <a:avLst/>
              <a:gdLst/>
              <a:ahLst/>
              <a:cxnLst/>
              <a:rect l="l" t="t" r="r" b="b"/>
              <a:pathLst>
                <a:path w="20" h="169" extrusionOk="0">
                  <a:moveTo>
                    <a:pt x="1" y="1"/>
                  </a:moveTo>
                  <a:lnTo>
                    <a:pt x="1" y="168"/>
                  </a:lnTo>
                  <a:lnTo>
                    <a:pt x="19" y="149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2" name="Google Shape;3372;p50"/>
            <p:cNvSpPr/>
            <p:nvPr/>
          </p:nvSpPr>
          <p:spPr>
            <a:xfrm>
              <a:off x="2886900" y="2949375"/>
              <a:ext cx="475" cy="3275"/>
            </a:xfrm>
            <a:custGeom>
              <a:avLst/>
              <a:gdLst/>
              <a:ahLst/>
              <a:cxnLst/>
              <a:rect l="l" t="t" r="r" b="b"/>
              <a:pathLst>
                <a:path w="19" h="131" extrusionOk="0">
                  <a:moveTo>
                    <a:pt x="0" y="0"/>
                  </a:moveTo>
                  <a:lnTo>
                    <a:pt x="0" y="130"/>
                  </a:lnTo>
                  <a:lnTo>
                    <a:pt x="19" y="112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3" name="Google Shape;3373;p50"/>
            <p:cNvSpPr/>
            <p:nvPr/>
          </p:nvSpPr>
          <p:spPr>
            <a:xfrm>
              <a:off x="2887350" y="2949825"/>
              <a:ext cx="500" cy="2350"/>
            </a:xfrm>
            <a:custGeom>
              <a:avLst/>
              <a:gdLst/>
              <a:ahLst/>
              <a:cxnLst/>
              <a:rect l="l" t="t" r="r" b="b"/>
              <a:pathLst>
                <a:path w="20" h="94" extrusionOk="0">
                  <a:moveTo>
                    <a:pt x="1" y="1"/>
                  </a:moveTo>
                  <a:lnTo>
                    <a:pt x="1" y="94"/>
                  </a:lnTo>
                  <a:lnTo>
                    <a:pt x="19" y="75"/>
                  </a:lnTo>
                  <a:lnTo>
                    <a:pt x="19" y="19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4" name="Google Shape;3374;p50"/>
            <p:cNvSpPr/>
            <p:nvPr/>
          </p:nvSpPr>
          <p:spPr>
            <a:xfrm>
              <a:off x="2887825" y="2950300"/>
              <a:ext cx="500" cy="1425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0" y="0"/>
                  </a:moveTo>
                  <a:lnTo>
                    <a:pt x="0" y="56"/>
                  </a:lnTo>
                  <a:lnTo>
                    <a:pt x="19" y="19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879365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0">
  <p:cSld name="Title only 20">
    <p:spTree>
      <p:nvGrpSpPr>
        <p:cNvPr id="1" name="Shape 3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6" name="Google Shape;3376;p5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377" name="Google Shape;3377;p51"/>
          <p:cNvGrpSpPr/>
          <p:nvPr/>
        </p:nvGrpSpPr>
        <p:grpSpPr>
          <a:xfrm>
            <a:off x="9933523" y="1407495"/>
            <a:ext cx="3352117" cy="2775527"/>
            <a:chOff x="3573297" y="232872"/>
            <a:chExt cx="5470164" cy="4529254"/>
          </a:xfrm>
        </p:grpSpPr>
        <p:sp>
          <p:nvSpPr>
            <p:cNvPr id="3378" name="Google Shape;3378;p51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79" name="Google Shape;3379;p51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0" name="Google Shape;3380;p51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1" name="Google Shape;3381;p51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2" name="Google Shape;3382;p51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3" name="Google Shape;3383;p51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4" name="Google Shape;3384;p51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5" name="Google Shape;3385;p51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386" name="Google Shape;3386;p51"/>
          <p:cNvGrpSpPr/>
          <p:nvPr/>
        </p:nvGrpSpPr>
        <p:grpSpPr>
          <a:xfrm>
            <a:off x="8570754" y="-1688926"/>
            <a:ext cx="5445367" cy="4508721"/>
            <a:chOff x="3573297" y="232872"/>
            <a:chExt cx="5470164" cy="4529254"/>
          </a:xfrm>
        </p:grpSpPr>
        <p:sp>
          <p:nvSpPr>
            <p:cNvPr id="3387" name="Google Shape;3387;p51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8" name="Google Shape;3388;p51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89" name="Google Shape;3389;p51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0" name="Google Shape;3390;p51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1" name="Google Shape;3391;p51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2" name="Google Shape;3392;p51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3" name="Google Shape;3393;p51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4" name="Google Shape;3394;p51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395" name="Google Shape;3395;p51"/>
          <p:cNvGrpSpPr/>
          <p:nvPr/>
        </p:nvGrpSpPr>
        <p:grpSpPr>
          <a:xfrm rot="10800000">
            <a:off x="-1896504" y="1843519"/>
            <a:ext cx="3829723" cy="3170976"/>
            <a:chOff x="2210400" y="2558550"/>
            <a:chExt cx="971025" cy="804000"/>
          </a:xfrm>
        </p:grpSpPr>
        <p:sp>
          <p:nvSpPr>
            <p:cNvPr id="3396" name="Google Shape;3396;p51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7" name="Google Shape;3397;p51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8" name="Google Shape;3398;p51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399" name="Google Shape;3399;p51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0" name="Google Shape;3400;p51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1" name="Google Shape;3401;p51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2" name="Google Shape;3402;p51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03" name="Google Shape;3403;p51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404" name="Google Shape;3404;p51"/>
          <p:cNvGrpSpPr/>
          <p:nvPr/>
        </p:nvGrpSpPr>
        <p:grpSpPr>
          <a:xfrm>
            <a:off x="9872100" y="-208661"/>
            <a:ext cx="1550041" cy="1548169"/>
            <a:chOff x="7253149" y="3334154"/>
            <a:chExt cx="1162531" cy="1161127"/>
          </a:xfrm>
        </p:grpSpPr>
        <p:sp>
          <p:nvSpPr>
            <p:cNvPr id="3405" name="Google Shape;3405;p51"/>
            <p:cNvSpPr/>
            <p:nvPr/>
          </p:nvSpPr>
          <p:spPr>
            <a:xfrm>
              <a:off x="7422442" y="35027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406" name="Google Shape;3406;p51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3407" name="Google Shape;3407;p51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408" name="Google Shape;3408;p51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2611387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1">
  <p:cSld name="Title only 21">
    <p:spTree>
      <p:nvGrpSpPr>
        <p:cNvPr id="1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0" name="Google Shape;3410;p52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11" name="Google Shape;3411;p52"/>
          <p:cNvSpPr/>
          <p:nvPr/>
        </p:nvSpPr>
        <p:spPr>
          <a:xfrm>
            <a:off x="10537245" y="371303"/>
            <a:ext cx="965503" cy="968404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412" name="Google Shape;3412;p52"/>
          <p:cNvGrpSpPr/>
          <p:nvPr/>
        </p:nvGrpSpPr>
        <p:grpSpPr>
          <a:xfrm>
            <a:off x="9595608" y="-323307"/>
            <a:ext cx="2848771" cy="2357616"/>
            <a:chOff x="5440750" y="1669400"/>
            <a:chExt cx="971525" cy="804025"/>
          </a:xfrm>
        </p:grpSpPr>
        <p:sp>
          <p:nvSpPr>
            <p:cNvPr id="3413" name="Google Shape;3413;p52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4" name="Google Shape;3414;p52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5" name="Google Shape;3415;p52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6" name="Google Shape;3416;p52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7" name="Google Shape;3417;p52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8" name="Google Shape;3418;p52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19" name="Google Shape;3419;p52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0" name="Google Shape;3420;p52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1" name="Google Shape;3421;p52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2" name="Google Shape;3422;p52"/>
            <p:cNvSpPr/>
            <p:nvPr/>
          </p:nvSpPr>
          <p:spPr>
            <a:xfrm>
              <a:off x="6135401" y="229591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3" name="Google Shape;3423;p52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424" name="Google Shape;3424;p52"/>
          <p:cNvGrpSpPr/>
          <p:nvPr/>
        </p:nvGrpSpPr>
        <p:grpSpPr>
          <a:xfrm flipH="1">
            <a:off x="9881239" y="2086582"/>
            <a:ext cx="3239288" cy="2750959"/>
            <a:chOff x="4665875" y="2808650"/>
            <a:chExt cx="993850" cy="844025"/>
          </a:xfrm>
        </p:grpSpPr>
        <p:sp>
          <p:nvSpPr>
            <p:cNvPr id="3425" name="Google Shape;3425;p52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6" name="Google Shape;3426;p52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7" name="Google Shape;3427;p52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8" name="Google Shape;3428;p52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29" name="Google Shape;3429;p52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0" name="Google Shape;3430;p52"/>
            <p:cNvSpPr/>
            <p:nvPr/>
          </p:nvSpPr>
          <p:spPr>
            <a:xfrm>
              <a:off x="4967653" y="3046159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1" name="Google Shape;3431;p52"/>
            <p:cNvSpPr/>
            <p:nvPr/>
          </p:nvSpPr>
          <p:spPr>
            <a:xfrm>
              <a:off x="5034653" y="3113159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432" name="Google Shape;3432;p52"/>
          <p:cNvGrpSpPr/>
          <p:nvPr/>
        </p:nvGrpSpPr>
        <p:grpSpPr>
          <a:xfrm>
            <a:off x="-2407791" y="4180501"/>
            <a:ext cx="4700627" cy="4547491"/>
            <a:chOff x="5440750" y="1669400"/>
            <a:chExt cx="971525" cy="939875"/>
          </a:xfrm>
        </p:grpSpPr>
        <p:sp>
          <p:nvSpPr>
            <p:cNvPr id="3433" name="Google Shape;3433;p52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4" name="Google Shape;3434;p52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5" name="Google Shape;3435;p52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6" name="Google Shape;3436;p52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7" name="Google Shape;3437;p52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8" name="Google Shape;3438;p52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39" name="Google Shape;3439;p52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0" name="Google Shape;3440;p52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1" name="Google Shape;3441;p52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2" name="Google Shape;3442;p52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3" name="Google Shape;3443;p52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4" name="Google Shape;3444;p52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445" name="Google Shape;3445;p52"/>
          <p:cNvGrpSpPr/>
          <p:nvPr/>
        </p:nvGrpSpPr>
        <p:grpSpPr>
          <a:xfrm rot="-5400000" flipH="1">
            <a:off x="-1483552" y="2194647"/>
            <a:ext cx="3593341" cy="3850596"/>
            <a:chOff x="5440750" y="1669400"/>
            <a:chExt cx="975815" cy="1045676"/>
          </a:xfrm>
        </p:grpSpPr>
        <p:sp>
          <p:nvSpPr>
            <p:cNvPr id="3446" name="Google Shape;3446;p52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7" name="Google Shape;3447;p52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8" name="Google Shape;3448;p52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49" name="Google Shape;3449;p52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0" name="Google Shape;3450;p52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1" name="Google Shape;3451;p52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2" name="Google Shape;3452;p52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3" name="Google Shape;3453;p52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4" name="Google Shape;3454;p52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5" name="Google Shape;3455;p52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6" name="Google Shape;3456;p52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57" name="Google Shape;3457;p52"/>
            <p:cNvSpPr/>
            <p:nvPr/>
          </p:nvSpPr>
          <p:spPr>
            <a:xfrm>
              <a:off x="6107140" y="2405651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3443363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2">
  <p:cSld name="Title only 22">
    <p:spTree>
      <p:nvGrpSpPr>
        <p:cNvPr id="1" name="Shape 3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9" name="Google Shape;3459;p53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460" name="Google Shape;3460;p53"/>
          <p:cNvGrpSpPr/>
          <p:nvPr/>
        </p:nvGrpSpPr>
        <p:grpSpPr>
          <a:xfrm flipH="1">
            <a:off x="-768804" y="3664467"/>
            <a:ext cx="4897693" cy="4159355"/>
            <a:chOff x="4665875" y="2808650"/>
            <a:chExt cx="993850" cy="844025"/>
          </a:xfrm>
        </p:grpSpPr>
        <p:sp>
          <p:nvSpPr>
            <p:cNvPr id="3461" name="Google Shape;3461;p53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2" name="Google Shape;3462;p53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3" name="Google Shape;3463;p53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4" name="Google Shape;3464;p53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5" name="Google Shape;3465;p53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6" name="Google Shape;3466;p53"/>
            <p:cNvSpPr/>
            <p:nvPr/>
          </p:nvSpPr>
          <p:spPr>
            <a:xfrm>
              <a:off x="4967653" y="3046159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67" name="Google Shape;3467;p53"/>
            <p:cNvSpPr/>
            <p:nvPr/>
          </p:nvSpPr>
          <p:spPr>
            <a:xfrm>
              <a:off x="5034653" y="3113159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468" name="Google Shape;3468;p53"/>
          <p:cNvSpPr/>
          <p:nvPr/>
        </p:nvSpPr>
        <p:spPr>
          <a:xfrm rot="-5400000" flipH="1">
            <a:off x="-313544" y="3426056"/>
            <a:ext cx="1139427" cy="1139427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7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351C75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469" name="Google Shape;3469;p53"/>
          <p:cNvGrpSpPr/>
          <p:nvPr/>
        </p:nvGrpSpPr>
        <p:grpSpPr>
          <a:xfrm flipH="1">
            <a:off x="10153980" y="-307535"/>
            <a:ext cx="3829723" cy="3170976"/>
            <a:chOff x="2210400" y="2558550"/>
            <a:chExt cx="971025" cy="804000"/>
          </a:xfrm>
        </p:grpSpPr>
        <p:sp>
          <p:nvSpPr>
            <p:cNvPr id="3470" name="Google Shape;3470;p53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1" name="Google Shape;3471;p53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2" name="Google Shape;3472;p53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3" name="Google Shape;3473;p53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4" name="Google Shape;3474;p53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5" name="Google Shape;3475;p53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6" name="Google Shape;3476;p53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77" name="Google Shape;3477;p53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99333498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3">
  <p:cSld name="Title only 23">
    <p:spTree>
      <p:nvGrpSpPr>
        <p:cNvPr id="1" name="Shape 3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9" name="Google Shape;3479;p54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480" name="Google Shape;3480;p54"/>
          <p:cNvGrpSpPr/>
          <p:nvPr/>
        </p:nvGrpSpPr>
        <p:grpSpPr>
          <a:xfrm>
            <a:off x="177647" y="4803397"/>
            <a:ext cx="2954764" cy="2446519"/>
            <a:chOff x="2210400" y="2558550"/>
            <a:chExt cx="971025" cy="804000"/>
          </a:xfrm>
        </p:grpSpPr>
        <p:sp>
          <p:nvSpPr>
            <p:cNvPr id="3481" name="Google Shape;3481;p54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2" name="Google Shape;3482;p54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3" name="Google Shape;3483;p54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4" name="Google Shape;3484;p54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5" name="Google Shape;3485;p54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6" name="Google Shape;3486;p54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7" name="Google Shape;3487;p54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88" name="Google Shape;3488;p54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489" name="Google Shape;3489;p54"/>
          <p:cNvGrpSpPr/>
          <p:nvPr/>
        </p:nvGrpSpPr>
        <p:grpSpPr>
          <a:xfrm>
            <a:off x="-172525" y="5460988"/>
            <a:ext cx="1132367" cy="1131000"/>
            <a:chOff x="2651171" y="2397773"/>
            <a:chExt cx="2099568" cy="2097033"/>
          </a:xfrm>
        </p:grpSpPr>
        <p:sp>
          <p:nvSpPr>
            <p:cNvPr id="3490" name="Google Shape;3490;p54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1" name="Google Shape;3491;p54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492" name="Google Shape;3492;p54"/>
          <p:cNvGrpSpPr/>
          <p:nvPr/>
        </p:nvGrpSpPr>
        <p:grpSpPr>
          <a:xfrm flipH="1">
            <a:off x="10630724" y="4803395"/>
            <a:ext cx="3352117" cy="2775527"/>
            <a:chOff x="3573297" y="232872"/>
            <a:chExt cx="5470164" cy="4529254"/>
          </a:xfrm>
        </p:grpSpPr>
        <p:sp>
          <p:nvSpPr>
            <p:cNvPr id="3493" name="Google Shape;3493;p54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4" name="Google Shape;3494;p54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5" name="Google Shape;3495;p54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6" name="Google Shape;3496;p54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7" name="Google Shape;3497;p54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8" name="Google Shape;3498;p54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499" name="Google Shape;3499;p54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0" name="Google Shape;3500;p54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1" name="Google Shape;3501;p54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2" name="Google Shape;3502;p54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3" name="Google Shape;3503;p54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4" name="Google Shape;3504;p54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5" name="Google Shape;3505;p54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06" name="Google Shape;3506;p54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507" name="Google Shape;3507;p54"/>
          <p:cNvGrpSpPr/>
          <p:nvPr/>
        </p:nvGrpSpPr>
        <p:grpSpPr>
          <a:xfrm flipH="1">
            <a:off x="9512157" y="6041240"/>
            <a:ext cx="1550041" cy="1548169"/>
            <a:chOff x="7253149" y="3334154"/>
            <a:chExt cx="1162531" cy="1161127"/>
          </a:xfrm>
        </p:grpSpPr>
        <p:sp>
          <p:nvSpPr>
            <p:cNvPr id="3508" name="Google Shape;3508;p54"/>
            <p:cNvSpPr/>
            <p:nvPr/>
          </p:nvSpPr>
          <p:spPr>
            <a:xfrm>
              <a:off x="7422442" y="35027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509" name="Google Shape;3509;p54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3510" name="Google Shape;3510;p54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11" name="Google Shape;3511;p54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987785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3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3" name="Google Shape;3513;p55"/>
          <p:cNvSpPr txBox="1"/>
          <p:nvPr/>
        </p:nvSpPr>
        <p:spPr>
          <a:xfrm>
            <a:off x="7251933" y="4469767"/>
            <a:ext cx="3241600" cy="11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and infographics &amp; images by </a:t>
            </a:r>
            <a:r>
              <a:rPr lang="en" sz="1600">
                <a:solidFill>
                  <a:schemeClr val="lt1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514" name="Google Shape;3514;p55"/>
          <p:cNvSpPr txBox="1">
            <a:spLocks noGrp="1"/>
          </p:cNvSpPr>
          <p:nvPr>
            <p:ph type="subTitle" idx="1"/>
          </p:nvPr>
        </p:nvSpPr>
        <p:spPr>
          <a:xfrm>
            <a:off x="7235467" y="2275000"/>
            <a:ext cx="3368400" cy="10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15" name="Google Shape;3515;p55"/>
          <p:cNvSpPr txBox="1"/>
          <p:nvPr/>
        </p:nvSpPr>
        <p:spPr>
          <a:xfrm>
            <a:off x="950967" y="4866767"/>
            <a:ext cx="5712000" cy="6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867">
              <a:solidFill>
                <a:schemeClr val="dk2"/>
              </a:solidFill>
              <a:latin typeface="Quattrocento"/>
              <a:ea typeface="Quattrocento"/>
              <a:cs typeface="Quattrocento"/>
              <a:sym typeface="Quattrocento"/>
            </a:endParaRPr>
          </a:p>
        </p:txBody>
      </p:sp>
      <p:sp>
        <p:nvSpPr>
          <p:cNvPr id="3516" name="Google Shape;3516;p55"/>
          <p:cNvSpPr/>
          <p:nvPr/>
        </p:nvSpPr>
        <p:spPr>
          <a:xfrm flipH="1">
            <a:off x="890761" y="2314936"/>
            <a:ext cx="3254816" cy="3252985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517" name="Google Shape;3517;p55"/>
          <p:cNvGrpSpPr/>
          <p:nvPr/>
        </p:nvGrpSpPr>
        <p:grpSpPr>
          <a:xfrm>
            <a:off x="-773779" y="719341"/>
            <a:ext cx="5445367" cy="4508721"/>
            <a:chOff x="3573297" y="232872"/>
            <a:chExt cx="5470164" cy="4529254"/>
          </a:xfrm>
        </p:grpSpPr>
        <p:sp>
          <p:nvSpPr>
            <p:cNvPr id="3518" name="Google Shape;3518;p55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19" name="Google Shape;3519;p55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0" name="Google Shape;3520;p55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1" name="Google Shape;3521;p55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2" name="Google Shape;3522;p55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3" name="Google Shape;3523;p55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4" name="Google Shape;3524;p55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5" name="Google Shape;3525;p55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526" name="Google Shape;3526;p55"/>
          <p:cNvGrpSpPr/>
          <p:nvPr/>
        </p:nvGrpSpPr>
        <p:grpSpPr>
          <a:xfrm>
            <a:off x="670856" y="3951095"/>
            <a:ext cx="3352117" cy="2775527"/>
            <a:chOff x="3573297" y="232872"/>
            <a:chExt cx="5470164" cy="4529254"/>
          </a:xfrm>
        </p:grpSpPr>
        <p:sp>
          <p:nvSpPr>
            <p:cNvPr id="3527" name="Google Shape;3527;p55"/>
            <p:cNvSpPr/>
            <p:nvPr/>
          </p:nvSpPr>
          <p:spPr>
            <a:xfrm>
              <a:off x="3969040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8" name="Google Shape;3528;p55"/>
            <p:cNvSpPr/>
            <p:nvPr/>
          </p:nvSpPr>
          <p:spPr>
            <a:xfrm>
              <a:off x="3835388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29" name="Google Shape;3529;p55"/>
            <p:cNvSpPr/>
            <p:nvPr/>
          </p:nvSpPr>
          <p:spPr>
            <a:xfrm>
              <a:off x="3704272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0" name="Google Shape;3530;p55"/>
            <p:cNvSpPr/>
            <p:nvPr/>
          </p:nvSpPr>
          <p:spPr>
            <a:xfrm>
              <a:off x="357329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1" name="Google Shape;3531;p55"/>
            <p:cNvSpPr/>
            <p:nvPr/>
          </p:nvSpPr>
          <p:spPr>
            <a:xfrm>
              <a:off x="4514207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2" name="Google Shape;3532;p55"/>
            <p:cNvSpPr/>
            <p:nvPr/>
          </p:nvSpPr>
          <p:spPr>
            <a:xfrm>
              <a:off x="4380556" y="232872"/>
              <a:ext cx="4529254" cy="4529254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3" name="Google Shape;3533;p55"/>
            <p:cNvSpPr/>
            <p:nvPr/>
          </p:nvSpPr>
          <p:spPr>
            <a:xfrm>
              <a:off x="4249440" y="232872"/>
              <a:ext cx="4529394" cy="4529254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4" name="Google Shape;3534;p55"/>
            <p:cNvSpPr/>
            <p:nvPr/>
          </p:nvSpPr>
          <p:spPr>
            <a:xfrm>
              <a:off x="4115789" y="232872"/>
              <a:ext cx="4531929" cy="4529254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5" name="Google Shape;3535;p55"/>
            <p:cNvSpPr/>
            <p:nvPr/>
          </p:nvSpPr>
          <p:spPr>
            <a:xfrm>
              <a:off x="7064427" y="2439737"/>
              <a:ext cx="2817" cy="8028"/>
            </a:xfrm>
            <a:custGeom>
              <a:avLst/>
              <a:gdLst/>
              <a:ahLst/>
              <a:cxnLst/>
              <a:rect l="l" t="t" r="r" b="b"/>
              <a:pathLst>
                <a:path w="20" h="57" extrusionOk="0">
                  <a:moveTo>
                    <a:pt x="19" y="0"/>
                  </a:moveTo>
                  <a:lnTo>
                    <a:pt x="1" y="19"/>
                  </a:lnTo>
                  <a:lnTo>
                    <a:pt x="19" y="56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6" name="Google Shape;3536;p55"/>
            <p:cNvSpPr/>
            <p:nvPr/>
          </p:nvSpPr>
          <p:spPr>
            <a:xfrm>
              <a:off x="7067102" y="2437061"/>
              <a:ext cx="5352" cy="13238"/>
            </a:xfrm>
            <a:custGeom>
              <a:avLst/>
              <a:gdLst/>
              <a:ahLst/>
              <a:cxnLst/>
              <a:rect l="l" t="t" r="r" b="b"/>
              <a:pathLst>
                <a:path w="38" h="94" extrusionOk="0">
                  <a:moveTo>
                    <a:pt x="38" y="1"/>
                  </a:moveTo>
                  <a:lnTo>
                    <a:pt x="0" y="19"/>
                  </a:lnTo>
                  <a:lnTo>
                    <a:pt x="0" y="75"/>
                  </a:lnTo>
                  <a:lnTo>
                    <a:pt x="38" y="94"/>
                  </a:lnTo>
                  <a:lnTo>
                    <a:pt x="38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7" name="Google Shape;3537;p55"/>
            <p:cNvSpPr/>
            <p:nvPr/>
          </p:nvSpPr>
          <p:spPr>
            <a:xfrm>
              <a:off x="7072313" y="2434526"/>
              <a:ext cx="2817" cy="18449"/>
            </a:xfrm>
            <a:custGeom>
              <a:avLst/>
              <a:gdLst/>
              <a:ahLst/>
              <a:cxnLst/>
              <a:rect l="l" t="t" r="r" b="b"/>
              <a:pathLst>
                <a:path w="20" h="131" extrusionOk="0">
                  <a:moveTo>
                    <a:pt x="19" y="0"/>
                  </a:moveTo>
                  <a:lnTo>
                    <a:pt x="1" y="19"/>
                  </a:lnTo>
                  <a:lnTo>
                    <a:pt x="1" y="112"/>
                  </a:lnTo>
                  <a:lnTo>
                    <a:pt x="19" y="130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8" name="Google Shape;3538;p55"/>
            <p:cNvSpPr/>
            <p:nvPr/>
          </p:nvSpPr>
          <p:spPr>
            <a:xfrm>
              <a:off x="7074989" y="2431850"/>
              <a:ext cx="2676" cy="23801"/>
            </a:xfrm>
            <a:custGeom>
              <a:avLst/>
              <a:gdLst/>
              <a:ahLst/>
              <a:cxnLst/>
              <a:rect l="l" t="t" r="r" b="b"/>
              <a:pathLst>
                <a:path w="19" h="169" extrusionOk="0">
                  <a:moveTo>
                    <a:pt x="19" y="1"/>
                  </a:moveTo>
                  <a:lnTo>
                    <a:pt x="0" y="19"/>
                  </a:lnTo>
                  <a:lnTo>
                    <a:pt x="0" y="149"/>
                  </a:lnTo>
                  <a:lnTo>
                    <a:pt x="19" y="16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39" name="Google Shape;3539;p55"/>
            <p:cNvSpPr/>
            <p:nvPr/>
          </p:nvSpPr>
          <p:spPr>
            <a:xfrm>
              <a:off x="7077524" y="2429174"/>
              <a:ext cx="2817" cy="29012"/>
            </a:xfrm>
            <a:custGeom>
              <a:avLst/>
              <a:gdLst/>
              <a:ahLst/>
              <a:cxnLst/>
              <a:rect l="l" t="t" r="r" b="b"/>
              <a:pathLst>
                <a:path w="20" h="206" extrusionOk="0">
                  <a:moveTo>
                    <a:pt x="19" y="1"/>
                  </a:moveTo>
                  <a:lnTo>
                    <a:pt x="1" y="20"/>
                  </a:lnTo>
                  <a:lnTo>
                    <a:pt x="1" y="187"/>
                  </a:lnTo>
                  <a:lnTo>
                    <a:pt x="19" y="20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0" name="Google Shape;3540;p55"/>
            <p:cNvSpPr/>
            <p:nvPr/>
          </p:nvSpPr>
          <p:spPr>
            <a:xfrm>
              <a:off x="7080200" y="2423963"/>
              <a:ext cx="2676" cy="36899"/>
            </a:xfrm>
            <a:custGeom>
              <a:avLst/>
              <a:gdLst/>
              <a:ahLst/>
              <a:cxnLst/>
              <a:rect l="l" t="t" r="r" b="b"/>
              <a:pathLst>
                <a:path w="19" h="262" extrusionOk="0">
                  <a:moveTo>
                    <a:pt x="19" y="1"/>
                  </a:moveTo>
                  <a:lnTo>
                    <a:pt x="0" y="38"/>
                  </a:lnTo>
                  <a:lnTo>
                    <a:pt x="0" y="243"/>
                  </a:lnTo>
                  <a:lnTo>
                    <a:pt x="19" y="261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1" name="Google Shape;3541;p55"/>
            <p:cNvSpPr/>
            <p:nvPr/>
          </p:nvSpPr>
          <p:spPr>
            <a:xfrm>
              <a:off x="7082735" y="2421428"/>
              <a:ext cx="2817" cy="44645"/>
            </a:xfrm>
            <a:custGeom>
              <a:avLst/>
              <a:gdLst/>
              <a:ahLst/>
              <a:cxnLst/>
              <a:rect l="l" t="t" r="r" b="b"/>
              <a:pathLst>
                <a:path w="20" h="317" extrusionOk="0">
                  <a:moveTo>
                    <a:pt x="20" y="0"/>
                  </a:moveTo>
                  <a:lnTo>
                    <a:pt x="1" y="19"/>
                  </a:lnTo>
                  <a:lnTo>
                    <a:pt x="1" y="279"/>
                  </a:lnTo>
                  <a:lnTo>
                    <a:pt x="20" y="316"/>
                  </a:lnTo>
                  <a:lnTo>
                    <a:pt x="20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2" name="Google Shape;3542;p55"/>
            <p:cNvSpPr/>
            <p:nvPr/>
          </p:nvSpPr>
          <p:spPr>
            <a:xfrm>
              <a:off x="7085411" y="2418752"/>
              <a:ext cx="5352" cy="49996"/>
            </a:xfrm>
            <a:custGeom>
              <a:avLst/>
              <a:gdLst/>
              <a:ahLst/>
              <a:cxnLst/>
              <a:rect l="l" t="t" r="r" b="b"/>
              <a:pathLst>
                <a:path w="38" h="355" extrusionOk="0">
                  <a:moveTo>
                    <a:pt x="38" y="0"/>
                  </a:moveTo>
                  <a:lnTo>
                    <a:pt x="1" y="19"/>
                  </a:lnTo>
                  <a:lnTo>
                    <a:pt x="1" y="335"/>
                  </a:lnTo>
                  <a:lnTo>
                    <a:pt x="38" y="35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3" name="Google Shape;3543;p55"/>
            <p:cNvSpPr/>
            <p:nvPr/>
          </p:nvSpPr>
          <p:spPr>
            <a:xfrm>
              <a:off x="7090622" y="2416076"/>
              <a:ext cx="2817" cy="55207"/>
            </a:xfrm>
            <a:custGeom>
              <a:avLst/>
              <a:gdLst/>
              <a:ahLst/>
              <a:cxnLst/>
              <a:rect l="l" t="t" r="r" b="b"/>
              <a:pathLst>
                <a:path w="20" h="392" extrusionOk="0">
                  <a:moveTo>
                    <a:pt x="19" y="1"/>
                  </a:moveTo>
                  <a:lnTo>
                    <a:pt x="1" y="19"/>
                  </a:lnTo>
                  <a:lnTo>
                    <a:pt x="1" y="373"/>
                  </a:lnTo>
                  <a:lnTo>
                    <a:pt x="19" y="392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4" name="Google Shape;3544;p55"/>
            <p:cNvSpPr/>
            <p:nvPr/>
          </p:nvSpPr>
          <p:spPr>
            <a:xfrm>
              <a:off x="7093298" y="2413541"/>
              <a:ext cx="2817" cy="60418"/>
            </a:xfrm>
            <a:custGeom>
              <a:avLst/>
              <a:gdLst/>
              <a:ahLst/>
              <a:cxnLst/>
              <a:rect l="l" t="t" r="r" b="b"/>
              <a:pathLst>
                <a:path w="20" h="429" extrusionOk="0">
                  <a:moveTo>
                    <a:pt x="19" y="0"/>
                  </a:moveTo>
                  <a:lnTo>
                    <a:pt x="0" y="19"/>
                  </a:lnTo>
                  <a:lnTo>
                    <a:pt x="0" y="410"/>
                  </a:lnTo>
                  <a:lnTo>
                    <a:pt x="19" y="428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5" name="Google Shape;3545;p55"/>
            <p:cNvSpPr/>
            <p:nvPr/>
          </p:nvSpPr>
          <p:spPr>
            <a:xfrm>
              <a:off x="7095973" y="2410866"/>
              <a:ext cx="2676" cy="65629"/>
            </a:xfrm>
            <a:custGeom>
              <a:avLst/>
              <a:gdLst/>
              <a:ahLst/>
              <a:cxnLst/>
              <a:rect l="l" t="t" r="r" b="b"/>
              <a:pathLst>
                <a:path w="19" h="466" extrusionOk="0">
                  <a:moveTo>
                    <a:pt x="19" y="1"/>
                  </a:moveTo>
                  <a:lnTo>
                    <a:pt x="0" y="19"/>
                  </a:lnTo>
                  <a:lnTo>
                    <a:pt x="0" y="447"/>
                  </a:lnTo>
                  <a:lnTo>
                    <a:pt x="19" y="466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6" name="Google Shape;3546;p55"/>
            <p:cNvSpPr/>
            <p:nvPr/>
          </p:nvSpPr>
          <p:spPr>
            <a:xfrm>
              <a:off x="7098508" y="2405655"/>
              <a:ext cx="2817" cy="73516"/>
            </a:xfrm>
            <a:custGeom>
              <a:avLst/>
              <a:gdLst/>
              <a:ahLst/>
              <a:cxnLst/>
              <a:rect l="l" t="t" r="r" b="b"/>
              <a:pathLst>
                <a:path w="20" h="522" extrusionOk="0">
                  <a:moveTo>
                    <a:pt x="19" y="0"/>
                  </a:moveTo>
                  <a:lnTo>
                    <a:pt x="1" y="38"/>
                  </a:lnTo>
                  <a:lnTo>
                    <a:pt x="1" y="503"/>
                  </a:lnTo>
                  <a:lnTo>
                    <a:pt x="19" y="522"/>
                  </a:lnTo>
                  <a:lnTo>
                    <a:pt x="19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7" name="Google Shape;3547;p55"/>
            <p:cNvSpPr/>
            <p:nvPr/>
          </p:nvSpPr>
          <p:spPr>
            <a:xfrm>
              <a:off x="7101184" y="2402979"/>
              <a:ext cx="2676" cy="81403"/>
            </a:xfrm>
            <a:custGeom>
              <a:avLst/>
              <a:gdLst/>
              <a:ahLst/>
              <a:cxnLst/>
              <a:rect l="l" t="t" r="r" b="b"/>
              <a:pathLst>
                <a:path w="19" h="578" extrusionOk="0">
                  <a:moveTo>
                    <a:pt x="19" y="1"/>
                  </a:moveTo>
                  <a:lnTo>
                    <a:pt x="0" y="19"/>
                  </a:lnTo>
                  <a:lnTo>
                    <a:pt x="0" y="541"/>
                  </a:lnTo>
                  <a:lnTo>
                    <a:pt x="19" y="578"/>
                  </a:lnTo>
                  <a:lnTo>
                    <a:pt x="1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48" name="Google Shape;3548;p55"/>
            <p:cNvSpPr/>
            <p:nvPr/>
          </p:nvSpPr>
          <p:spPr>
            <a:xfrm>
              <a:off x="7103719" y="2400444"/>
              <a:ext cx="5493" cy="86614"/>
            </a:xfrm>
            <a:custGeom>
              <a:avLst/>
              <a:gdLst/>
              <a:ahLst/>
              <a:cxnLst/>
              <a:rect l="l" t="t" r="r" b="b"/>
              <a:pathLst>
                <a:path w="39" h="615" extrusionOk="0">
                  <a:moveTo>
                    <a:pt x="38" y="0"/>
                  </a:moveTo>
                  <a:lnTo>
                    <a:pt x="1" y="19"/>
                  </a:lnTo>
                  <a:lnTo>
                    <a:pt x="1" y="596"/>
                  </a:lnTo>
                  <a:lnTo>
                    <a:pt x="38" y="614"/>
                  </a:lnTo>
                  <a:lnTo>
                    <a:pt x="38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549" name="Google Shape;3549;p55"/>
          <p:cNvSpPr/>
          <p:nvPr/>
        </p:nvSpPr>
        <p:spPr>
          <a:xfrm>
            <a:off x="1556959" y="12"/>
            <a:ext cx="1068176" cy="1068176"/>
          </a:xfrm>
          <a:custGeom>
            <a:avLst/>
            <a:gdLst/>
            <a:ahLst/>
            <a:cxnLst/>
            <a:rect l="l" t="t" r="r" b="b"/>
            <a:pathLst>
              <a:path w="12377" h="12377" extrusionOk="0">
                <a:moveTo>
                  <a:pt x="6179" y="1"/>
                </a:moveTo>
                <a:lnTo>
                  <a:pt x="0" y="6179"/>
                </a:lnTo>
                <a:lnTo>
                  <a:pt x="6179" y="12377"/>
                </a:lnTo>
                <a:lnTo>
                  <a:pt x="12376" y="6179"/>
                </a:lnTo>
                <a:lnTo>
                  <a:pt x="6179" y="1"/>
                </a:lnTo>
                <a:close/>
              </a:path>
            </a:pathLst>
          </a:custGeom>
          <a:gradFill>
            <a:gsLst>
              <a:gs pos="0">
                <a:srgbClr val="4E29AA"/>
              </a:gs>
              <a:gs pos="100000">
                <a:srgbClr val="1F133E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550" name="Google Shape;3550;p55"/>
          <p:cNvGrpSpPr/>
          <p:nvPr/>
        </p:nvGrpSpPr>
        <p:grpSpPr>
          <a:xfrm flipH="1">
            <a:off x="4145577" y="3058089"/>
            <a:ext cx="1422079" cy="1422175"/>
            <a:chOff x="4915725" y="3008700"/>
            <a:chExt cx="368975" cy="369000"/>
          </a:xfrm>
        </p:grpSpPr>
        <p:sp>
          <p:nvSpPr>
            <p:cNvPr id="3551" name="Google Shape;3551;p55"/>
            <p:cNvSpPr/>
            <p:nvPr/>
          </p:nvSpPr>
          <p:spPr>
            <a:xfrm>
              <a:off x="4915725" y="3008700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2" name="Google Shape;3552;p55"/>
            <p:cNvSpPr/>
            <p:nvPr/>
          </p:nvSpPr>
          <p:spPr>
            <a:xfrm>
              <a:off x="4982725" y="3075700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553" name="Google Shape;3553;p55"/>
          <p:cNvGrpSpPr/>
          <p:nvPr/>
        </p:nvGrpSpPr>
        <p:grpSpPr>
          <a:xfrm>
            <a:off x="543975" y="-287979"/>
            <a:ext cx="1132367" cy="1131000"/>
            <a:chOff x="2651171" y="2397773"/>
            <a:chExt cx="2099568" cy="2097033"/>
          </a:xfrm>
        </p:grpSpPr>
        <p:sp>
          <p:nvSpPr>
            <p:cNvPr id="3554" name="Google Shape;3554;p55"/>
            <p:cNvSpPr/>
            <p:nvPr/>
          </p:nvSpPr>
          <p:spPr>
            <a:xfrm>
              <a:off x="2651171" y="2397773"/>
              <a:ext cx="2099568" cy="2097033"/>
            </a:xfrm>
            <a:custGeom>
              <a:avLst/>
              <a:gdLst/>
              <a:ahLst/>
              <a:cxnLst/>
              <a:rect l="l" t="t" r="r" b="b"/>
              <a:pathLst>
                <a:path w="14908" h="14890" extrusionOk="0">
                  <a:moveTo>
                    <a:pt x="447" y="7445"/>
                  </a:moveTo>
                  <a:lnTo>
                    <a:pt x="7445" y="14461"/>
                  </a:lnTo>
                  <a:lnTo>
                    <a:pt x="14461" y="7445"/>
                  </a:lnTo>
                  <a:lnTo>
                    <a:pt x="7445" y="429"/>
                  </a:lnTo>
                  <a:close/>
                  <a:moveTo>
                    <a:pt x="7445" y="14889"/>
                  </a:moveTo>
                  <a:lnTo>
                    <a:pt x="0" y="7445"/>
                  </a:lnTo>
                  <a:lnTo>
                    <a:pt x="7445" y="1"/>
                  </a:lnTo>
                  <a:lnTo>
                    <a:pt x="14908" y="7445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55" name="Google Shape;3555;p55"/>
            <p:cNvSpPr/>
            <p:nvPr/>
          </p:nvSpPr>
          <p:spPr>
            <a:xfrm>
              <a:off x="3033817" y="2780418"/>
              <a:ext cx="1334271" cy="1334271"/>
            </a:xfrm>
            <a:custGeom>
              <a:avLst/>
              <a:gdLst/>
              <a:ahLst/>
              <a:cxnLst/>
              <a:rect l="l" t="t" r="r" b="b"/>
              <a:pathLst>
                <a:path w="9474" h="9474" extrusionOk="0">
                  <a:moveTo>
                    <a:pt x="429" y="4728"/>
                  </a:moveTo>
                  <a:lnTo>
                    <a:pt x="4728" y="9027"/>
                  </a:lnTo>
                  <a:lnTo>
                    <a:pt x="9027" y="4728"/>
                  </a:lnTo>
                  <a:lnTo>
                    <a:pt x="4728" y="429"/>
                  </a:lnTo>
                  <a:close/>
                  <a:moveTo>
                    <a:pt x="4728" y="9474"/>
                  </a:moveTo>
                  <a:lnTo>
                    <a:pt x="1" y="4728"/>
                  </a:lnTo>
                  <a:lnTo>
                    <a:pt x="4728" y="1"/>
                  </a:lnTo>
                  <a:lnTo>
                    <a:pt x="9473" y="472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00FFFF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556" name="Google Shape;3556;p55"/>
          <p:cNvGrpSpPr/>
          <p:nvPr/>
        </p:nvGrpSpPr>
        <p:grpSpPr>
          <a:xfrm flipH="1">
            <a:off x="10904224" y="114706"/>
            <a:ext cx="1550041" cy="1548169"/>
            <a:chOff x="7253149" y="3334154"/>
            <a:chExt cx="1162531" cy="1161127"/>
          </a:xfrm>
        </p:grpSpPr>
        <p:sp>
          <p:nvSpPr>
            <p:cNvPr id="3557" name="Google Shape;3557;p55"/>
            <p:cNvSpPr/>
            <p:nvPr/>
          </p:nvSpPr>
          <p:spPr>
            <a:xfrm>
              <a:off x="7422442" y="3502766"/>
              <a:ext cx="823936" cy="823879"/>
            </a:xfrm>
            <a:custGeom>
              <a:avLst/>
              <a:gdLst/>
              <a:ahLst/>
              <a:cxnLst/>
              <a:rect l="l" t="t" r="r" b="b"/>
              <a:pathLst>
                <a:path w="14462" h="14461" extrusionOk="0">
                  <a:moveTo>
                    <a:pt x="7222" y="0"/>
                  </a:moveTo>
                  <a:lnTo>
                    <a:pt x="1" y="7221"/>
                  </a:lnTo>
                  <a:lnTo>
                    <a:pt x="7222" y="14461"/>
                  </a:lnTo>
                  <a:lnTo>
                    <a:pt x="14461" y="7221"/>
                  </a:lnTo>
                  <a:lnTo>
                    <a:pt x="7222" y="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grpSp>
          <p:nvGrpSpPr>
            <p:cNvPr id="3558" name="Google Shape;3558;p55"/>
            <p:cNvGrpSpPr/>
            <p:nvPr/>
          </p:nvGrpSpPr>
          <p:grpSpPr>
            <a:xfrm>
              <a:off x="7253149" y="3334154"/>
              <a:ext cx="1162531" cy="1161127"/>
              <a:chOff x="2651171" y="2397773"/>
              <a:chExt cx="2099568" cy="2097033"/>
            </a:xfrm>
          </p:grpSpPr>
          <p:sp>
            <p:nvSpPr>
              <p:cNvPr id="3559" name="Google Shape;3559;p55"/>
              <p:cNvSpPr/>
              <p:nvPr/>
            </p:nvSpPr>
            <p:spPr>
              <a:xfrm>
                <a:off x="2651171" y="2397773"/>
                <a:ext cx="2099568" cy="2097033"/>
              </a:xfrm>
              <a:custGeom>
                <a:avLst/>
                <a:gdLst/>
                <a:ahLst/>
                <a:cxnLst/>
                <a:rect l="l" t="t" r="r" b="b"/>
                <a:pathLst>
                  <a:path w="14908" h="14890" extrusionOk="0">
                    <a:moveTo>
                      <a:pt x="447" y="7445"/>
                    </a:moveTo>
                    <a:lnTo>
                      <a:pt x="7445" y="14461"/>
                    </a:lnTo>
                    <a:lnTo>
                      <a:pt x="14461" y="7445"/>
                    </a:lnTo>
                    <a:lnTo>
                      <a:pt x="7445" y="429"/>
                    </a:lnTo>
                    <a:close/>
                    <a:moveTo>
                      <a:pt x="7445" y="14889"/>
                    </a:moveTo>
                    <a:lnTo>
                      <a:pt x="0" y="7445"/>
                    </a:lnTo>
                    <a:lnTo>
                      <a:pt x="7445" y="1"/>
                    </a:lnTo>
                    <a:lnTo>
                      <a:pt x="14908" y="7445"/>
                    </a:lnTo>
                    <a:close/>
                  </a:path>
                </a:pathLst>
              </a:custGeom>
              <a:gradFill>
                <a:gsLst>
                  <a:gs pos="0">
                    <a:srgbClr val="674EA7"/>
                  </a:gs>
                  <a:gs pos="100000">
                    <a:srgbClr val="351C75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  <p:sp>
            <p:nvSpPr>
              <p:cNvPr id="3560" name="Google Shape;3560;p55"/>
              <p:cNvSpPr/>
              <p:nvPr/>
            </p:nvSpPr>
            <p:spPr>
              <a:xfrm>
                <a:off x="3033817" y="2780418"/>
                <a:ext cx="1334271" cy="1334271"/>
              </a:xfrm>
              <a:custGeom>
                <a:avLst/>
                <a:gdLst/>
                <a:ahLst/>
                <a:cxnLst/>
                <a:rect l="l" t="t" r="r" b="b"/>
                <a:pathLst>
                  <a:path w="9474" h="9474" extrusionOk="0">
                    <a:moveTo>
                      <a:pt x="429" y="4728"/>
                    </a:moveTo>
                    <a:lnTo>
                      <a:pt x="4728" y="9027"/>
                    </a:lnTo>
                    <a:lnTo>
                      <a:pt x="9027" y="4728"/>
                    </a:lnTo>
                    <a:lnTo>
                      <a:pt x="4728" y="429"/>
                    </a:lnTo>
                    <a:close/>
                    <a:moveTo>
                      <a:pt x="4728" y="9474"/>
                    </a:moveTo>
                    <a:lnTo>
                      <a:pt x="1" y="4728"/>
                    </a:lnTo>
                    <a:lnTo>
                      <a:pt x="4728" y="1"/>
                    </a:lnTo>
                    <a:lnTo>
                      <a:pt x="9473" y="4728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FFFF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/>
              </a:p>
            </p:txBody>
          </p:sp>
        </p:grpSp>
      </p:grpSp>
      <p:sp>
        <p:nvSpPr>
          <p:cNvPr id="3561" name="Google Shape;3561;p55"/>
          <p:cNvSpPr txBox="1">
            <a:spLocks noGrp="1"/>
          </p:cNvSpPr>
          <p:nvPr>
            <p:ph type="ctrTitle"/>
          </p:nvPr>
        </p:nvSpPr>
        <p:spPr>
          <a:xfrm>
            <a:off x="950975" y="1143967"/>
            <a:ext cx="4828400" cy="10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9333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143853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" name="Google Shape;3563;p56"/>
          <p:cNvSpPr/>
          <p:nvPr/>
        </p:nvSpPr>
        <p:spPr>
          <a:xfrm flipH="1">
            <a:off x="136457" y="137037"/>
            <a:ext cx="965503" cy="968404"/>
          </a:xfrm>
          <a:custGeom>
            <a:avLst/>
            <a:gdLst/>
            <a:ahLst/>
            <a:cxnLst/>
            <a:rect l="l" t="t" r="r" b="b"/>
            <a:pathLst>
              <a:path w="6031" h="6049" extrusionOk="0">
                <a:moveTo>
                  <a:pt x="3015" y="0"/>
                </a:moveTo>
                <a:lnTo>
                  <a:pt x="0" y="3015"/>
                </a:lnTo>
                <a:lnTo>
                  <a:pt x="3015" y="6049"/>
                </a:lnTo>
                <a:lnTo>
                  <a:pt x="6030" y="3015"/>
                </a:lnTo>
                <a:lnTo>
                  <a:pt x="3015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564" name="Google Shape;3564;p56"/>
          <p:cNvGrpSpPr/>
          <p:nvPr/>
        </p:nvGrpSpPr>
        <p:grpSpPr>
          <a:xfrm flipH="1">
            <a:off x="-805176" y="-557573"/>
            <a:ext cx="2848771" cy="2357616"/>
            <a:chOff x="5440750" y="1669400"/>
            <a:chExt cx="971525" cy="804025"/>
          </a:xfrm>
        </p:grpSpPr>
        <p:sp>
          <p:nvSpPr>
            <p:cNvPr id="3565" name="Google Shape;3565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6" name="Google Shape;3566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7" name="Google Shape;3567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8" name="Google Shape;3568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69" name="Google Shape;3569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0" name="Google Shape;3570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1" name="Google Shape;3571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2" name="Google Shape;3572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3" name="Google Shape;3573;p56"/>
            <p:cNvSpPr/>
            <p:nvPr/>
          </p:nvSpPr>
          <p:spPr>
            <a:xfrm>
              <a:off x="6140976" y="230127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4" name="Google Shape;3574;p56"/>
            <p:cNvSpPr/>
            <p:nvPr/>
          </p:nvSpPr>
          <p:spPr>
            <a:xfrm>
              <a:off x="6135401" y="2295919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5" name="Google Shape;3575;p56"/>
            <p:cNvSpPr/>
            <p:nvPr/>
          </p:nvSpPr>
          <p:spPr>
            <a:xfrm>
              <a:off x="6163776" y="2324294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576" name="Google Shape;3576;p56"/>
          <p:cNvGrpSpPr/>
          <p:nvPr/>
        </p:nvGrpSpPr>
        <p:grpSpPr>
          <a:xfrm>
            <a:off x="-1481324" y="1852315"/>
            <a:ext cx="3239288" cy="2750959"/>
            <a:chOff x="4665875" y="2808650"/>
            <a:chExt cx="993850" cy="844025"/>
          </a:xfrm>
        </p:grpSpPr>
        <p:sp>
          <p:nvSpPr>
            <p:cNvPr id="3577" name="Google Shape;3577;p56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8" name="Google Shape;3578;p56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79" name="Google Shape;3579;p56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0" name="Google Shape;3580;p56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1" name="Google Shape;3581;p56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2" name="Google Shape;3582;p56"/>
            <p:cNvSpPr/>
            <p:nvPr/>
          </p:nvSpPr>
          <p:spPr>
            <a:xfrm>
              <a:off x="4967653" y="3046159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3" name="Google Shape;3583;p56"/>
            <p:cNvSpPr/>
            <p:nvPr/>
          </p:nvSpPr>
          <p:spPr>
            <a:xfrm>
              <a:off x="5034653" y="3113159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584" name="Google Shape;3584;p56"/>
          <p:cNvGrpSpPr/>
          <p:nvPr/>
        </p:nvGrpSpPr>
        <p:grpSpPr>
          <a:xfrm flipH="1">
            <a:off x="8984301" y="3882335"/>
            <a:ext cx="4700627" cy="4547491"/>
            <a:chOff x="5440750" y="1669400"/>
            <a:chExt cx="971525" cy="939875"/>
          </a:xfrm>
        </p:grpSpPr>
        <p:sp>
          <p:nvSpPr>
            <p:cNvPr id="3585" name="Google Shape;3585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6" name="Google Shape;3586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7" name="Google Shape;3587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8" name="Google Shape;3588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89" name="Google Shape;3589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0" name="Google Shape;3590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1" name="Google Shape;3591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2" name="Google Shape;3592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3" name="Google Shape;3593;p5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4" name="Google Shape;3594;p5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5" name="Google Shape;3595;p5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6" name="Google Shape;3596;p56"/>
            <p:cNvSpPr/>
            <p:nvPr/>
          </p:nvSpPr>
          <p:spPr>
            <a:xfrm>
              <a:off x="5774825" y="2299850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597" name="Google Shape;3597;p56"/>
          <p:cNvGrpSpPr/>
          <p:nvPr/>
        </p:nvGrpSpPr>
        <p:grpSpPr>
          <a:xfrm rot="5400000">
            <a:off x="9167348" y="1896481"/>
            <a:ext cx="3593341" cy="3850596"/>
            <a:chOff x="5440750" y="1669400"/>
            <a:chExt cx="975815" cy="1045676"/>
          </a:xfrm>
        </p:grpSpPr>
        <p:sp>
          <p:nvSpPr>
            <p:cNvPr id="3598" name="Google Shape;3598;p56"/>
            <p:cNvSpPr/>
            <p:nvPr/>
          </p:nvSpPr>
          <p:spPr>
            <a:xfrm>
              <a:off x="5511025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98" y="31714"/>
                  </a:lnTo>
                  <a:lnTo>
                    <a:pt x="31731" y="16081"/>
                  </a:lnTo>
                  <a:lnTo>
                    <a:pt x="16098" y="429"/>
                  </a:lnTo>
                  <a:close/>
                  <a:moveTo>
                    <a:pt x="16098" y="32160"/>
                  </a:moveTo>
                  <a:lnTo>
                    <a:pt x="0" y="16081"/>
                  </a:lnTo>
                  <a:lnTo>
                    <a:pt x="16098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599" name="Google Shape;3599;p56"/>
            <p:cNvSpPr/>
            <p:nvPr/>
          </p:nvSpPr>
          <p:spPr>
            <a:xfrm>
              <a:off x="5487750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0" name="Google Shape;3600;p56"/>
            <p:cNvSpPr/>
            <p:nvPr/>
          </p:nvSpPr>
          <p:spPr>
            <a:xfrm>
              <a:off x="546447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29" y="16081"/>
                  </a:moveTo>
                  <a:lnTo>
                    <a:pt x="16081" y="31714"/>
                  </a:lnTo>
                  <a:lnTo>
                    <a:pt x="31714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1" name="Google Shape;3601;p56"/>
            <p:cNvSpPr/>
            <p:nvPr/>
          </p:nvSpPr>
          <p:spPr>
            <a:xfrm>
              <a:off x="544075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7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2" name="Google Shape;3602;p56"/>
            <p:cNvSpPr/>
            <p:nvPr/>
          </p:nvSpPr>
          <p:spPr>
            <a:xfrm>
              <a:off x="5607800" y="1669400"/>
              <a:ext cx="804475" cy="804025"/>
            </a:xfrm>
            <a:custGeom>
              <a:avLst/>
              <a:gdLst/>
              <a:ahLst/>
              <a:cxnLst/>
              <a:rect l="l" t="t" r="r" b="b"/>
              <a:pathLst>
                <a:path w="32179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1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78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3" name="Google Shape;3603;p56"/>
            <p:cNvSpPr/>
            <p:nvPr/>
          </p:nvSpPr>
          <p:spPr>
            <a:xfrm>
              <a:off x="558452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47" y="16081"/>
                  </a:moveTo>
                  <a:lnTo>
                    <a:pt x="16080" y="31714"/>
                  </a:lnTo>
                  <a:lnTo>
                    <a:pt x="31732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1" y="16081"/>
                  </a:lnTo>
                  <a:lnTo>
                    <a:pt x="16080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4" name="Google Shape;3604;p56"/>
            <p:cNvSpPr/>
            <p:nvPr/>
          </p:nvSpPr>
          <p:spPr>
            <a:xfrm>
              <a:off x="5561275" y="1669400"/>
              <a:ext cx="804000" cy="804025"/>
            </a:xfrm>
            <a:custGeom>
              <a:avLst/>
              <a:gdLst/>
              <a:ahLst/>
              <a:cxnLst/>
              <a:rect l="l" t="t" r="r" b="b"/>
              <a:pathLst>
                <a:path w="32160" h="32161" extrusionOk="0">
                  <a:moveTo>
                    <a:pt x="428" y="16081"/>
                  </a:moveTo>
                  <a:lnTo>
                    <a:pt x="16080" y="31714"/>
                  </a:lnTo>
                  <a:lnTo>
                    <a:pt x="31713" y="16081"/>
                  </a:lnTo>
                  <a:lnTo>
                    <a:pt x="16080" y="429"/>
                  </a:lnTo>
                  <a:close/>
                  <a:moveTo>
                    <a:pt x="16080" y="32160"/>
                  </a:moveTo>
                  <a:lnTo>
                    <a:pt x="0" y="16081"/>
                  </a:lnTo>
                  <a:lnTo>
                    <a:pt x="16080" y="1"/>
                  </a:lnTo>
                  <a:lnTo>
                    <a:pt x="32159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5" name="Google Shape;3605;p56"/>
            <p:cNvSpPr/>
            <p:nvPr/>
          </p:nvSpPr>
          <p:spPr>
            <a:xfrm>
              <a:off x="5537525" y="1669400"/>
              <a:ext cx="804025" cy="804025"/>
            </a:xfrm>
            <a:custGeom>
              <a:avLst/>
              <a:gdLst/>
              <a:ahLst/>
              <a:cxnLst/>
              <a:rect l="l" t="t" r="r" b="b"/>
              <a:pathLst>
                <a:path w="32161" h="32161" extrusionOk="0">
                  <a:moveTo>
                    <a:pt x="448" y="16081"/>
                  </a:moveTo>
                  <a:lnTo>
                    <a:pt x="16081" y="31714"/>
                  </a:lnTo>
                  <a:lnTo>
                    <a:pt x="31732" y="16081"/>
                  </a:lnTo>
                  <a:lnTo>
                    <a:pt x="16081" y="429"/>
                  </a:lnTo>
                  <a:close/>
                  <a:moveTo>
                    <a:pt x="16081" y="32160"/>
                  </a:moveTo>
                  <a:lnTo>
                    <a:pt x="1" y="16081"/>
                  </a:lnTo>
                  <a:lnTo>
                    <a:pt x="16081" y="1"/>
                  </a:lnTo>
                  <a:lnTo>
                    <a:pt x="32160" y="1608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6" name="Google Shape;3606;p56"/>
            <p:cNvSpPr/>
            <p:nvPr/>
          </p:nvSpPr>
          <p:spPr>
            <a:xfrm>
              <a:off x="6167975" y="2118400"/>
              <a:ext cx="150775" cy="151225"/>
            </a:xfrm>
            <a:custGeom>
              <a:avLst/>
              <a:gdLst/>
              <a:ahLst/>
              <a:cxnLst/>
              <a:rect l="l" t="t" r="r" b="b"/>
              <a:pathLst>
                <a:path w="6031" h="6049" extrusionOk="0">
                  <a:moveTo>
                    <a:pt x="3015" y="0"/>
                  </a:moveTo>
                  <a:lnTo>
                    <a:pt x="0" y="3015"/>
                  </a:lnTo>
                  <a:lnTo>
                    <a:pt x="3015" y="6049"/>
                  </a:lnTo>
                  <a:lnTo>
                    <a:pt x="6030" y="3015"/>
                  </a:lnTo>
                  <a:lnTo>
                    <a:pt x="3015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7" name="Google Shape;3607;p56"/>
            <p:cNvSpPr/>
            <p:nvPr/>
          </p:nvSpPr>
          <p:spPr>
            <a:xfrm>
              <a:off x="6162400" y="2112825"/>
              <a:ext cx="161925" cy="161925"/>
            </a:xfrm>
            <a:custGeom>
              <a:avLst/>
              <a:gdLst/>
              <a:ahLst/>
              <a:cxnLst/>
              <a:rect l="l" t="t" r="r" b="b"/>
              <a:pathLst>
                <a:path w="6477" h="6477" extrusionOk="0">
                  <a:moveTo>
                    <a:pt x="428" y="3238"/>
                  </a:moveTo>
                  <a:lnTo>
                    <a:pt x="3238" y="6049"/>
                  </a:lnTo>
                  <a:lnTo>
                    <a:pt x="6030" y="3238"/>
                  </a:lnTo>
                  <a:lnTo>
                    <a:pt x="3238" y="447"/>
                  </a:lnTo>
                  <a:close/>
                  <a:moveTo>
                    <a:pt x="3238" y="6477"/>
                  </a:moveTo>
                  <a:lnTo>
                    <a:pt x="0" y="3238"/>
                  </a:lnTo>
                  <a:lnTo>
                    <a:pt x="3238" y="0"/>
                  </a:lnTo>
                  <a:lnTo>
                    <a:pt x="6477" y="3238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8" name="Google Shape;3608;p56"/>
            <p:cNvSpPr/>
            <p:nvPr/>
          </p:nvSpPr>
          <p:spPr>
            <a:xfrm>
              <a:off x="6190775" y="2141200"/>
              <a:ext cx="105175" cy="105175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428" y="2103"/>
                  </a:moveTo>
                  <a:lnTo>
                    <a:pt x="2103" y="3778"/>
                  </a:lnTo>
                  <a:lnTo>
                    <a:pt x="3760" y="2103"/>
                  </a:lnTo>
                  <a:lnTo>
                    <a:pt x="2103" y="447"/>
                  </a:lnTo>
                  <a:close/>
                  <a:moveTo>
                    <a:pt x="2103" y="4206"/>
                  </a:moveTo>
                  <a:lnTo>
                    <a:pt x="0" y="2103"/>
                  </a:lnTo>
                  <a:lnTo>
                    <a:pt x="2103" y="0"/>
                  </a:lnTo>
                  <a:lnTo>
                    <a:pt x="4206" y="2103"/>
                  </a:lnTo>
                  <a:close/>
                </a:path>
              </a:pathLst>
            </a:custGeom>
            <a:gradFill>
              <a:gsLst>
                <a:gs pos="0">
                  <a:srgbClr val="4E29AA"/>
                </a:gs>
                <a:gs pos="100000">
                  <a:srgbClr val="674EA7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09" name="Google Shape;3609;p56"/>
            <p:cNvSpPr/>
            <p:nvPr/>
          </p:nvSpPr>
          <p:spPr>
            <a:xfrm>
              <a:off x="6107140" y="2405651"/>
              <a:ext cx="309425" cy="309425"/>
            </a:xfrm>
            <a:custGeom>
              <a:avLst/>
              <a:gdLst/>
              <a:ahLst/>
              <a:cxnLst/>
              <a:rect l="l" t="t" r="r" b="b"/>
              <a:pathLst>
                <a:path w="12377" h="12377" extrusionOk="0">
                  <a:moveTo>
                    <a:pt x="6179" y="1"/>
                  </a:moveTo>
                  <a:lnTo>
                    <a:pt x="0" y="6179"/>
                  </a:lnTo>
                  <a:lnTo>
                    <a:pt x="6179" y="12377"/>
                  </a:lnTo>
                  <a:lnTo>
                    <a:pt x="12377" y="6179"/>
                  </a:lnTo>
                  <a:lnTo>
                    <a:pt x="6179" y="1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4223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/>
          <p:nvPr/>
        </p:nvSpPr>
        <p:spPr>
          <a:xfrm>
            <a:off x="966429" y="5872834"/>
            <a:ext cx="986987" cy="987929"/>
          </a:xfrm>
          <a:custGeom>
            <a:avLst/>
            <a:gdLst/>
            <a:ahLst/>
            <a:cxnLst/>
            <a:rect l="l" t="t" r="r" b="b"/>
            <a:pathLst>
              <a:path w="33495" h="33527" extrusionOk="0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lnTo>
                  <a:pt x="334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6" name="Google Shape;106;p10"/>
          <p:cNvSpPr/>
          <p:nvPr/>
        </p:nvSpPr>
        <p:spPr>
          <a:xfrm>
            <a:off x="-21566" y="5872834"/>
            <a:ext cx="987959" cy="987929"/>
          </a:xfrm>
          <a:custGeom>
            <a:avLst/>
            <a:gdLst/>
            <a:ahLst/>
            <a:cxnLst/>
            <a:rect l="l" t="t" r="r" b="b"/>
            <a:pathLst>
              <a:path w="33528" h="33527" extrusionOk="0">
                <a:moveTo>
                  <a:pt x="0" y="0"/>
                </a:moveTo>
                <a:lnTo>
                  <a:pt x="0" y="33527"/>
                </a:lnTo>
                <a:lnTo>
                  <a:pt x="33527" y="33527"/>
                </a:lnTo>
                <a:lnTo>
                  <a:pt x="3352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7" name="Google Shape;107;p10"/>
          <p:cNvSpPr/>
          <p:nvPr/>
        </p:nvSpPr>
        <p:spPr>
          <a:xfrm>
            <a:off x="-21567" y="5872834"/>
            <a:ext cx="991731" cy="987929"/>
          </a:xfrm>
          <a:custGeom>
            <a:avLst/>
            <a:gdLst/>
            <a:ahLst/>
            <a:cxnLst/>
            <a:rect l="l" t="t" r="r" b="b"/>
            <a:pathLst>
              <a:path w="33656" h="33527" extrusionOk="0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8" name="Google Shape;108;p10"/>
          <p:cNvSpPr/>
          <p:nvPr/>
        </p:nvSpPr>
        <p:spPr>
          <a:xfrm>
            <a:off x="1179754" y="6051088"/>
            <a:ext cx="173529" cy="173529"/>
          </a:xfrm>
          <a:custGeom>
            <a:avLst/>
            <a:gdLst/>
            <a:ahLst/>
            <a:cxnLst/>
            <a:rect l="l" t="t" r="r" b="b"/>
            <a:pathLst>
              <a:path w="5889" h="5889" extrusionOk="0">
                <a:moveTo>
                  <a:pt x="2929" y="0"/>
                </a:moveTo>
                <a:cubicBezTo>
                  <a:pt x="1320" y="0"/>
                  <a:pt x="1" y="1319"/>
                  <a:pt x="1" y="2928"/>
                </a:cubicBezTo>
                <a:cubicBezTo>
                  <a:pt x="1" y="4537"/>
                  <a:pt x="1320" y="5888"/>
                  <a:pt x="2929" y="5888"/>
                </a:cubicBezTo>
                <a:cubicBezTo>
                  <a:pt x="4698" y="5888"/>
                  <a:pt x="5889" y="4537"/>
                  <a:pt x="5889" y="2928"/>
                </a:cubicBezTo>
                <a:cubicBezTo>
                  <a:pt x="5889" y="1319"/>
                  <a:pt x="4698" y="0"/>
                  <a:pt x="29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9" name="Google Shape;109;p10"/>
          <p:cNvSpPr/>
          <p:nvPr/>
        </p:nvSpPr>
        <p:spPr>
          <a:xfrm>
            <a:off x="1179754" y="6509026"/>
            <a:ext cx="173529" cy="173529"/>
          </a:xfrm>
          <a:custGeom>
            <a:avLst/>
            <a:gdLst/>
            <a:ahLst/>
            <a:cxnLst/>
            <a:rect l="l" t="t" r="r" b="b"/>
            <a:pathLst>
              <a:path w="5889" h="5889" extrusionOk="0">
                <a:moveTo>
                  <a:pt x="2929" y="1"/>
                </a:moveTo>
                <a:cubicBezTo>
                  <a:pt x="1320" y="1"/>
                  <a:pt x="1" y="1352"/>
                  <a:pt x="1" y="2961"/>
                </a:cubicBezTo>
                <a:cubicBezTo>
                  <a:pt x="1" y="4570"/>
                  <a:pt x="1320" y="5889"/>
                  <a:pt x="2929" y="5889"/>
                </a:cubicBezTo>
                <a:cubicBezTo>
                  <a:pt x="4698" y="5889"/>
                  <a:pt x="5889" y="4570"/>
                  <a:pt x="5889" y="2961"/>
                </a:cubicBezTo>
                <a:cubicBezTo>
                  <a:pt x="5889" y="1352"/>
                  <a:pt x="4698" y="1"/>
                  <a:pt x="29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0" name="Google Shape;110;p10"/>
          <p:cNvSpPr/>
          <p:nvPr/>
        </p:nvSpPr>
        <p:spPr>
          <a:xfrm>
            <a:off x="1626352" y="6051088"/>
            <a:ext cx="177331" cy="173529"/>
          </a:xfrm>
          <a:custGeom>
            <a:avLst/>
            <a:gdLst/>
            <a:ahLst/>
            <a:cxnLst/>
            <a:rect l="l" t="t" r="r" b="b"/>
            <a:pathLst>
              <a:path w="6018" h="5889" extrusionOk="0">
                <a:moveTo>
                  <a:pt x="2928" y="0"/>
                </a:moveTo>
                <a:cubicBezTo>
                  <a:pt x="1319" y="0"/>
                  <a:pt x="0" y="1319"/>
                  <a:pt x="0" y="2928"/>
                </a:cubicBezTo>
                <a:cubicBezTo>
                  <a:pt x="0" y="4537"/>
                  <a:pt x="1319" y="5888"/>
                  <a:pt x="2928" y="5888"/>
                </a:cubicBezTo>
                <a:cubicBezTo>
                  <a:pt x="4666" y="5888"/>
                  <a:pt x="6017" y="4537"/>
                  <a:pt x="6017" y="2928"/>
                </a:cubicBezTo>
                <a:cubicBezTo>
                  <a:pt x="6017" y="1319"/>
                  <a:pt x="4666" y="0"/>
                  <a:pt x="292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1" name="Google Shape;111;p10"/>
          <p:cNvSpPr/>
          <p:nvPr/>
        </p:nvSpPr>
        <p:spPr>
          <a:xfrm>
            <a:off x="1626352" y="6509026"/>
            <a:ext cx="177331" cy="173529"/>
          </a:xfrm>
          <a:custGeom>
            <a:avLst/>
            <a:gdLst/>
            <a:ahLst/>
            <a:cxnLst/>
            <a:rect l="l" t="t" r="r" b="b"/>
            <a:pathLst>
              <a:path w="6018" h="5889" extrusionOk="0">
                <a:moveTo>
                  <a:pt x="2928" y="1"/>
                </a:moveTo>
                <a:cubicBezTo>
                  <a:pt x="1319" y="1"/>
                  <a:pt x="0" y="1352"/>
                  <a:pt x="0" y="2961"/>
                </a:cubicBezTo>
                <a:cubicBezTo>
                  <a:pt x="0" y="4570"/>
                  <a:pt x="1319" y="5889"/>
                  <a:pt x="2928" y="5889"/>
                </a:cubicBezTo>
                <a:cubicBezTo>
                  <a:pt x="4666" y="5889"/>
                  <a:pt x="6017" y="4570"/>
                  <a:pt x="6017" y="2961"/>
                </a:cubicBezTo>
                <a:cubicBezTo>
                  <a:pt x="6017" y="1352"/>
                  <a:pt x="4666" y="1"/>
                  <a:pt x="29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2" name="Google Shape;112;p10"/>
          <p:cNvSpPr/>
          <p:nvPr/>
        </p:nvSpPr>
        <p:spPr>
          <a:xfrm rot="10800000">
            <a:off x="-21500" y="4884905"/>
            <a:ext cx="986987" cy="987929"/>
          </a:xfrm>
          <a:custGeom>
            <a:avLst/>
            <a:gdLst/>
            <a:ahLst/>
            <a:cxnLst/>
            <a:rect l="l" t="t" r="r" b="b"/>
            <a:pathLst>
              <a:path w="33495" h="33527" extrusionOk="0">
                <a:moveTo>
                  <a:pt x="0" y="0"/>
                </a:moveTo>
                <a:lnTo>
                  <a:pt x="0" y="33527"/>
                </a:lnTo>
                <a:lnTo>
                  <a:pt x="33495" y="33527"/>
                </a:lnTo>
                <a:lnTo>
                  <a:pt x="334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10"/>
          <p:cNvSpPr/>
          <p:nvPr/>
        </p:nvSpPr>
        <p:spPr>
          <a:xfrm rot="5400000">
            <a:off x="964111" y="4884833"/>
            <a:ext cx="991731" cy="987929"/>
          </a:xfrm>
          <a:custGeom>
            <a:avLst/>
            <a:gdLst/>
            <a:ahLst/>
            <a:cxnLst/>
            <a:rect l="l" t="t" r="r" b="b"/>
            <a:pathLst>
              <a:path w="33656" h="33527" extrusionOk="0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4" name="Google Shape;114;p10"/>
          <p:cNvSpPr txBox="1">
            <a:spLocks noGrp="1"/>
          </p:cNvSpPr>
          <p:nvPr>
            <p:ph type="title"/>
          </p:nvPr>
        </p:nvSpPr>
        <p:spPr>
          <a:xfrm>
            <a:off x="841867" y="68600"/>
            <a:ext cx="3218400" cy="379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5" name="Google Shape;115;p10"/>
          <p:cNvSpPr/>
          <p:nvPr/>
        </p:nvSpPr>
        <p:spPr>
          <a:xfrm rot="-5400000">
            <a:off x="964111" y="4884833"/>
            <a:ext cx="991731" cy="987929"/>
          </a:xfrm>
          <a:custGeom>
            <a:avLst/>
            <a:gdLst/>
            <a:ahLst/>
            <a:cxnLst/>
            <a:rect l="l" t="t" r="r" b="b"/>
            <a:pathLst>
              <a:path w="33656" h="33527" extrusionOk="0">
                <a:moveTo>
                  <a:pt x="0" y="0"/>
                </a:moveTo>
                <a:lnTo>
                  <a:pt x="0" y="33527"/>
                </a:lnTo>
                <a:lnTo>
                  <a:pt x="336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7225120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11" name="Google Shape;3611;p57"/>
          <p:cNvGrpSpPr/>
          <p:nvPr/>
        </p:nvGrpSpPr>
        <p:grpSpPr>
          <a:xfrm rot="10800000" flipH="1">
            <a:off x="-1621120" y="670902"/>
            <a:ext cx="3830431" cy="3252985"/>
            <a:chOff x="4665875" y="2808650"/>
            <a:chExt cx="993850" cy="844025"/>
          </a:xfrm>
        </p:grpSpPr>
        <p:sp>
          <p:nvSpPr>
            <p:cNvPr id="3612" name="Google Shape;3612;p5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3" name="Google Shape;3613;p5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4" name="Google Shape;3614;p5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5" name="Google Shape;3615;p5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6" name="Google Shape;3616;p57"/>
            <p:cNvSpPr/>
            <p:nvPr/>
          </p:nvSpPr>
          <p:spPr>
            <a:xfrm>
              <a:off x="4665875" y="2808650"/>
              <a:ext cx="844500" cy="844025"/>
            </a:xfrm>
            <a:custGeom>
              <a:avLst/>
              <a:gdLst/>
              <a:ahLst/>
              <a:cxnLst/>
              <a:rect l="l" t="t" r="r" b="b"/>
              <a:pathLst>
                <a:path w="33780" h="33761" extrusionOk="0">
                  <a:moveTo>
                    <a:pt x="1322" y="16880"/>
                  </a:moveTo>
                  <a:lnTo>
                    <a:pt x="16899" y="32439"/>
                  </a:lnTo>
                  <a:lnTo>
                    <a:pt x="32458" y="16880"/>
                  </a:lnTo>
                  <a:lnTo>
                    <a:pt x="16899" y="1303"/>
                  </a:lnTo>
                  <a:close/>
                  <a:moveTo>
                    <a:pt x="16899" y="33760"/>
                  </a:moveTo>
                  <a:lnTo>
                    <a:pt x="1" y="16880"/>
                  </a:lnTo>
                  <a:lnTo>
                    <a:pt x="16899" y="0"/>
                  </a:lnTo>
                  <a:lnTo>
                    <a:pt x="33779" y="168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7" name="Google Shape;3617;p57"/>
            <p:cNvSpPr/>
            <p:nvPr/>
          </p:nvSpPr>
          <p:spPr>
            <a:xfrm>
              <a:off x="5047532" y="3035061"/>
              <a:ext cx="368975" cy="369000"/>
            </a:xfrm>
            <a:custGeom>
              <a:avLst/>
              <a:gdLst/>
              <a:ahLst/>
              <a:cxnLst/>
              <a:rect l="l" t="t" r="r" b="b"/>
              <a:pathLst>
                <a:path w="14759" h="14760" extrusionOk="0">
                  <a:moveTo>
                    <a:pt x="429" y="7371"/>
                  </a:moveTo>
                  <a:lnTo>
                    <a:pt x="7370" y="14331"/>
                  </a:lnTo>
                  <a:lnTo>
                    <a:pt x="14331" y="7371"/>
                  </a:lnTo>
                  <a:lnTo>
                    <a:pt x="7370" y="429"/>
                  </a:lnTo>
                  <a:close/>
                  <a:moveTo>
                    <a:pt x="7370" y="14759"/>
                  </a:moveTo>
                  <a:lnTo>
                    <a:pt x="1" y="7371"/>
                  </a:lnTo>
                  <a:lnTo>
                    <a:pt x="7370" y="1"/>
                  </a:lnTo>
                  <a:lnTo>
                    <a:pt x="14759" y="737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18" name="Google Shape;3618;p57"/>
            <p:cNvSpPr/>
            <p:nvPr/>
          </p:nvSpPr>
          <p:spPr>
            <a:xfrm>
              <a:off x="5114532" y="3102061"/>
              <a:ext cx="234975" cy="235000"/>
            </a:xfrm>
            <a:custGeom>
              <a:avLst/>
              <a:gdLst/>
              <a:ahLst/>
              <a:cxnLst/>
              <a:rect l="l" t="t" r="r" b="b"/>
              <a:pathLst>
                <a:path w="9399" h="9400" extrusionOk="0">
                  <a:moveTo>
                    <a:pt x="447" y="4691"/>
                  </a:moveTo>
                  <a:lnTo>
                    <a:pt x="4690" y="8953"/>
                  </a:lnTo>
                  <a:lnTo>
                    <a:pt x="8952" y="4691"/>
                  </a:lnTo>
                  <a:lnTo>
                    <a:pt x="4690" y="448"/>
                  </a:lnTo>
                  <a:close/>
                  <a:moveTo>
                    <a:pt x="4690" y="9399"/>
                  </a:moveTo>
                  <a:lnTo>
                    <a:pt x="0" y="4691"/>
                  </a:lnTo>
                  <a:lnTo>
                    <a:pt x="4690" y="1"/>
                  </a:lnTo>
                  <a:lnTo>
                    <a:pt x="9399" y="469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00FFFF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grpSp>
        <p:nvGrpSpPr>
          <p:cNvPr id="3619" name="Google Shape;3619;p57"/>
          <p:cNvGrpSpPr/>
          <p:nvPr/>
        </p:nvGrpSpPr>
        <p:grpSpPr>
          <a:xfrm rot="10800000" flipH="1">
            <a:off x="-413079" y="3589131"/>
            <a:ext cx="3829723" cy="3170976"/>
            <a:chOff x="2210400" y="2558550"/>
            <a:chExt cx="971025" cy="804000"/>
          </a:xfrm>
        </p:grpSpPr>
        <p:sp>
          <p:nvSpPr>
            <p:cNvPr id="3620" name="Google Shape;3620;p57"/>
            <p:cNvSpPr/>
            <p:nvPr/>
          </p:nvSpPr>
          <p:spPr>
            <a:xfrm>
              <a:off x="228065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1" name="Google Shape;3621;p57"/>
            <p:cNvSpPr/>
            <p:nvPr/>
          </p:nvSpPr>
          <p:spPr>
            <a:xfrm>
              <a:off x="2256925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78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2" name="Google Shape;3622;p57"/>
            <p:cNvSpPr/>
            <p:nvPr/>
          </p:nvSpPr>
          <p:spPr>
            <a:xfrm>
              <a:off x="2233650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3" name="Google Shape;3623;p57"/>
            <p:cNvSpPr/>
            <p:nvPr/>
          </p:nvSpPr>
          <p:spPr>
            <a:xfrm>
              <a:off x="22104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4" name="Google Shape;3624;p57"/>
            <p:cNvSpPr/>
            <p:nvPr/>
          </p:nvSpPr>
          <p:spPr>
            <a:xfrm>
              <a:off x="2377425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28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5" name="Google Shape;3625;p57"/>
            <p:cNvSpPr/>
            <p:nvPr/>
          </p:nvSpPr>
          <p:spPr>
            <a:xfrm>
              <a:off x="2353700" y="2558550"/>
              <a:ext cx="804000" cy="804000"/>
            </a:xfrm>
            <a:custGeom>
              <a:avLst/>
              <a:gdLst/>
              <a:ahLst/>
              <a:cxnLst/>
              <a:rect l="l" t="t" r="r" b="b"/>
              <a:pathLst>
                <a:path w="32160" h="32160" extrusionOk="0">
                  <a:moveTo>
                    <a:pt x="447" y="16080"/>
                  </a:moveTo>
                  <a:lnTo>
                    <a:pt x="16080" y="31731"/>
                  </a:lnTo>
                  <a:lnTo>
                    <a:pt x="31732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0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6" name="Google Shape;3626;p57"/>
            <p:cNvSpPr/>
            <p:nvPr/>
          </p:nvSpPr>
          <p:spPr>
            <a:xfrm>
              <a:off x="2330425" y="2558550"/>
              <a:ext cx="804025" cy="804000"/>
            </a:xfrm>
            <a:custGeom>
              <a:avLst/>
              <a:gdLst/>
              <a:ahLst/>
              <a:cxnLst/>
              <a:rect l="l" t="t" r="r" b="b"/>
              <a:pathLst>
                <a:path w="32161" h="32160" extrusionOk="0">
                  <a:moveTo>
                    <a:pt x="429" y="16080"/>
                  </a:moveTo>
                  <a:lnTo>
                    <a:pt x="16080" y="31731"/>
                  </a:lnTo>
                  <a:lnTo>
                    <a:pt x="31713" y="16080"/>
                  </a:lnTo>
                  <a:lnTo>
                    <a:pt x="16080" y="428"/>
                  </a:lnTo>
                  <a:close/>
                  <a:moveTo>
                    <a:pt x="16080" y="32159"/>
                  </a:moveTo>
                  <a:lnTo>
                    <a:pt x="1" y="16080"/>
                  </a:lnTo>
                  <a:lnTo>
                    <a:pt x="16080" y="0"/>
                  </a:lnTo>
                  <a:lnTo>
                    <a:pt x="32160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27" name="Google Shape;3627;p57"/>
            <p:cNvSpPr/>
            <p:nvPr/>
          </p:nvSpPr>
          <p:spPr>
            <a:xfrm>
              <a:off x="2306700" y="2558550"/>
              <a:ext cx="804475" cy="804000"/>
            </a:xfrm>
            <a:custGeom>
              <a:avLst/>
              <a:gdLst/>
              <a:ahLst/>
              <a:cxnLst/>
              <a:rect l="l" t="t" r="r" b="b"/>
              <a:pathLst>
                <a:path w="32179" h="32160" extrusionOk="0">
                  <a:moveTo>
                    <a:pt x="447" y="16080"/>
                  </a:moveTo>
                  <a:lnTo>
                    <a:pt x="16099" y="31731"/>
                  </a:lnTo>
                  <a:lnTo>
                    <a:pt x="31732" y="16080"/>
                  </a:lnTo>
                  <a:lnTo>
                    <a:pt x="16099" y="428"/>
                  </a:lnTo>
                  <a:close/>
                  <a:moveTo>
                    <a:pt x="16099" y="32159"/>
                  </a:moveTo>
                  <a:lnTo>
                    <a:pt x="1" y="16080"/>
                  </a:lnTo>
                  <a:lnTo>
                    <a:pt x="16099" y="0"/>
                  </a:lnTo>
                  <a:lnTo>
                    <a:pt x="32179" y="16080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  <p:sp>
        <p:nvSpPr>
          <p:cNvPr id="3628" name="Google Shape;3628;p57"/>
          <p:cNvSpPr/>
          <p:nvPr/>
        </p:nvSpPr>
        <p:spPr>
          <a:xfrm rot="10800000" flipH="1">
            <a:off x="-125620" y="4108136"/>
            <a:ext cx="3254816" cy="3252985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29" name="Google Shape;3629;p57"/>
          <p:cNvSpPr/>
          <p:nvPr/>
        </p:nvSpPr>
        <p:spPr>
          <a:xfrm>
            <a:off x="11089240" y="201506"/>
            <a:ext cx="1098581" cy="1098505"/>
          </a:xfrm>
          <a:custGeom>
            <a:avLst/>
            <a:gdLst/>
            <a:ahLst/>
            <a:cxnLst/>
            <a:rect l="l" t="t" r="r" b="b"/>
            <a:pathLst>
              <a:path w="14462" h="14461" extrusionOk="0">
                <a:moveTo>
                  <a:pt x="7222" y="0"/>
                </a:moveTo>
                <a:lnTo>
                  <a:pt x="1" y="7221"/>
                </a:lnTo>
                <a:lnTo>
                  <a:pt x="7222" y="14461"/>
                </a:lnTo>
                <a:lnTo>
                  <a:pt x="14461" y="7221"/>
                </a:lnTo>
                <a:lnTo>
                  <a:pt x="7222" y="0"/>
                </a:lnTo>
                <a:close/>
              </a:path>
            </a:pathLst>
          </a:custGeom>
          <a:gradFill>
            <a:gsLst>
              <a:gs pos="0">
                <a:srgbClr val="674EA7"/>
              </a:gs>
              <a:gs pos="100000">
                <a:srgbClr val="00FFFF"/>
              </a:gs>
            </a:gsLst>
            <a:lin ang="5400012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sp>
        <p:nvSpPr>
          <p:cNvPr id="3630" name="Google Shape;3630;p57"/>
          <p:cNvSpPr/>
          <p:nvPr/>
        </p:nvSpPr>
        <p:spPr>
          <a:xfrm flipH="1">
            <a:off x="10011128" y="-1566431"/>
            <a:ext cx="3254816" cy="3252985"/>
          </a:xfrm>
          <a:custGeom>
            <a:avLst/>
            <a:gdLst/>
            <a:ahLst/>
            <a:cxnLst/>
            <a:rect l="l" t="t" r="r" b="b"/>
            <a:pathLst>
              <a:path w="33780" h="33761" extrusionOk="0">
                <a:moveTo>
                  <a:pt x="1322" y="16880"/>
                </a:moveTo>
                <a:lnTo>
                  <a:pt x="16899" y="32439"/>
                </a:lnTo>
                <a:lnTo>
                  <a:pt x="32458" y="16880"/>
                </a:lnTo>
                <a:lnTo>
                  <a:pt x="16899" y="1303"/>
                </a:lnTo>
                <a:close/>
                <a:moveTo>
                  <a:pt x="16899" y="33760"/>
                </a:moveTo>
                <a:lnTo>
                  <a:pt x="1" y="16880"/>
                </a:lnTo>
                <a:lnTo>
                  <a:pt x="16899" y="0"/>
                </a:lnTo>
                <a:lnTo>
                  <a:pt x="33779" y="1688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00FFFF"/>
              </a:gs>
            </a:gsLst>
            <a:lin ang="54007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67"/>
          </a:p>
        </p:txBody>
      </p:sp>
      <p:grpSp>
        <p:nvGrpSpPr>
          <p:cNvPr id="3631" name="Google Shape;3631;p57"/>
          <p:cNvGrpSpPr/>
          <p:nvPr/>
        </p:nvGrpSpPr>
        <p:grpSpPr>
          <a:xfrm flipH="1">
            <a:off x="9262920" y="-159731"/>
            <a:ext cx="4751224" cy="4368028"/>
            <a:chOff x="4765450" y="2817950"/>
            <a:chExt cx="894275" cy="822150"/>
          </a:xfrm>
        </p:grpSpPr>
        <p:sp>
          <p:nvSpPr>
            <p:cNvPr id="3632" name="Google Shape;3632;p57"/>
            <p:cNvSpPr/>
            <p:nvPr/>
          </p:nvSpPr>
          <p:spPr>
            <a:xfrm>
              <a:off x="4837550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39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3" name="Google Shape;3633;p57"/>
            <p:cNvSpPr/>
            <p:nvPr/>
          </p:nvSpPr>
          <p:spPr>
            <a:xfrm>
              <a:off x="4813375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4" name="Google Shape;3634;p57"/>
            <p:cNvSpPr/>
            <p:nvPr/>
          </p:nvSpPr>
          <p:spPr>
            <a:xfrm>
              <a:off x="4789625" y="2817950"/>
              <a:ext cx="822175" cy="822150"/>
            </a:xfrm>
            <a:custGeom>
              <a:avLst/>
              <a:gdLst/>
              <a:ahLst/>
              <a:cxnLst/>
              <a:rect l="l" t="t" r="r" b="b"/>
              <a:pathLst>
                <a:path w="32887" h="32886" extrusionOk="0">
                  <a:moveTo>
                    <a:pt x="429" y="16452"/>
                  </a:moveTo>
                  <a:lnTo>
                    <a:pt x="16434" y="32458"/>
                  </a:lnTo>
                  <a:lnTo>
                    <a:pt x="32440" y="16452"/>
                  </a:lnTo>
                  <a:lnTo>
                    <a:pt x="16434" y="447"/>
                  </a:lnTo>
                  <a:close/>
                  <a:moveTo>
                    <a:pt x="16434" y="32886"/>
                  </a:moveTo>
                  <a:lnTo>
                    <a:pt x="1" y="16452"/>
                  </a:lnTo>
                  <a:lnTo>
                    <a:pt x="16434" y="1"/>
                  </a:lnTo>
                  <a:lnTo>
                    <a:pt x="32886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  <p:sp>
          <p:nvSpPr>
            <p:cNvPr id="3635" name="Google Shape;3635;p57"/>
            <p:cNvSpPr/>
            <p:nvPr/>
          </p:nvSpPr>
          <p:spPr>
            <a:xfrm>
              <a:off x="4765450" y="2817950"/>
              <a:ext cx="822150" cy="822150"/>
            </a:xfrm>
            <a:custGeom>
              <a:avLst/>
              <a:gdLst/>
              <a:ahLst/>
              <a:cxnLst/>
              <a:rect l="l" t="t" r="r" b="b"/>
              <a:pathLst>
                <a:path w="32886" h="32886" extrusionOk="0">
                  <a:moveTo>
                    <a:pt x="447" y="16452"/>
                  </a:moveTo>
                  <a:lnTo>
                    <a:pt x="16452" y="32458"/>
                  </a:lnTo>
                  <a:lnTo>
                    <a:pt x="32457" y="16452"/>
                  </a:lnTo>
                  <a:lnTo>
                    <a:pt x="16452" y="447"/>
                  </a:lnTo>
                  <a:close/>
                  <a:moveTo>
                    <a:pt x="16452" y="32886"/>
                  </a:moveTo>
                  <a:lnTo>
                    <a:pt x="0" y="16452"/>
                  </a:lnTo>
                  <a:lnTo>
                    <a:pt x="16452" y="1"/>
                  </a:lnTo>
                  <a:lnTo>
                    <a:pt x="32885" y="16452"/>
                  </a:lnTo>
                  <a:close/>
                </a:path>
              </a:pathLst>
            </a:custGeom>
            <a:gradFill>
              <a:gsLst>
                <a:gs pos="0">
                  <a:srgbClr val="674EA7"/>
                </a:gs>
                <a:gs pos="100000">
                  <a:srgbClr val="351C75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/>
            </a:p>
          </p:txBody>
        </p:sp>
      </p:grpSp>
    </p:spTree>
    <p:extLst>
      <p:ext uri="{BB962C8B-B14F-4D97-AF65-F5344CB8AC3E}">
        <p14:creationId xmlns:p14="http://schemas.microsoft.com/office/powerpoint/2010/main" val="25770237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0228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871331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1" name="Google Shape;3641;p60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391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62.xml"/><Relationship Id="rId39" Type="http://schemas.openxmlformats.org/officeDocument/2006/relationships/slideLayout" Target="../slideLayouts/slideLayout75.xml"/><Relationship Id="rId21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0.xml"/><Relationship Id="rId42" Type="http://schemas.openxmlformats.org/officeDocument/2006/relationships/slideLayout" Target="../slideLayouts/slideLayout78.xml"/><Relationship Id="rId47" Type="http://schemas.openxmlformats.org/officeDocument/2006/relationships/slideLayout" Target="../slideLayouts/slideLayout83.xml"/><Relationship Id="rId50" Type="http://schemas.openxmlformats.org/officeDocument/2006/relationships/slideLayout" Target="../slideLayouts/slideLayout86.xml"/><Relationship Id="rId55" Type="http://schemas.openxmlformats.org/officeDocument/2006/relationships/slideLayout" Target="../slideLayouts/slideLayout91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9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47.xml"/><Relationship Id="rId24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68.xml"/><Relationship Id="rId37" Type="http://schemas.openxmlformats.org/officeDocument/2006/relationships/slideLayout" Target="../slideLayouts/slideLayout73.xml"/><Relationship Id="rId40" Type="http://schemas.openxmlformats.org/officeDocument/2006/relationships/slideLayout" Target="../slideLayouts/slideLayout76.xml"/><Relationship Id="rId45" Type="http://schemas.openxmlformats.org/officeDocument/2006/relationships/slideLayout" Target="../slideLayouts/slideLayout81.xml"/><Relationship Id="rId53" Type="http://schemas.openxmlformats.org/officeDocument/2006/relationships/slideLayout" Target="../slideLayouts/slideLayout89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55.xml"/><Relationship Id="rId31" Type="http://schemas.openxmlformats.org/officeDocument/2006/relationships/slideLayout" Target="../slideLayouts/slideLayout67.xml"/><Relationship Id="rId44" Type="http://schemas.openxmlformats.org/officeDocument/2006/relationships/slideLayout" Target="../slideLayouts/slideLayout80.xml"/><Relationship Id="rId52" Type="http://schemas.openxmlformats.org/officeDocument/2006/relationships/slideLayout" Target="../slideLayouts/slideLayout88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6.xml"/><Relationship Id="rId35" Type="http://schemas.openxmlformats.org/officeDocument/2006/relationships/slideLayout" Target="../slideLayouts/slideLayout71.xml"/><Relationship Id="rId43" Type="http://schemas.openxmlformats.org/officeDocument/2006/relationships/slideLayout" Target="../slideLayouts/slideLayout79.xml"/><Relationship Id="rId48" Type="http://schemas.openxmlformats.org/officeDocument/2006/relationships/slideLayout" Target="../slideLayouts/slideLayout84.xml"/><Relationship Id="rId56" Type="http://schemas.openxmlformats.org/officeDocument/2006/relationships/theme" Target="../theme/theme3.xml"/><Relationship Id="rId8" Type="http://schemas.openxmlformats.org/officeDocument/2006/relationships/slideLayout" Target="../slideLayouts/slideLayout44.xml"/><Relationship Id="rId51" Type="http://schemas.openxmlformats.org/officeDocument/2006/relationships/slideLayout" Target="../slideLayouts/slideLayout87.xml"/><Relationship Id="rId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5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69.xml"/><Relationship Id="rId38" Type="http://schemas.openxmlformats.org/officeDocument/2006/relationships/slideLayout" Target="../slideLayouts/slideLayout74.xml"/><Relationship Id="rId46" Type="http://schemas.openxmlformats.org/officeDocument/2006/relationships/slideLayout" Target="../slideLayouts/slideLayout82.xml"/><Relationship Id="rId20" Type="http://schemas.openxmlformats.org/officeDocument/2006/relationships/slideLayout" Target="../slideLayouts/slideLayout56.xml"/><Relationship Id="rId41" Type="http://schemas.openxmlformats.org/officeDocument/2006/relationships/slideLayout" Target="../slideLayouts/slideLayout77.xml"/><Relationship Id="rId54" Type="http://schemas.openxmlformats.org/officeDocument/2006/relationships/slideLayout" Target="../slideLayouts/slideLayout90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1.xml"/><Relationship Id="rId23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72.xml"/><Relationship Id="rId49" Type="http://schemas.openxmlformats.org/officeDocument/2006/relationships/slideLayout" Target="../slideLayouts/slideLayout8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2000">
              <a:srgbClr val="343784"/>
            </a:gs>
            <a:gs pos="25000">
              <a:srgbClr val="002060"/>
            </a:gs>
            <a:gs pos="100000">
              <a:srgbClr val="674EA7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71333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500"/>
              <a:buFont typeface="Righteous"/>
              <a:buNone/>
              <a:defRPr sz="3500" b="1">
                <a:solidFill>
                  <a:schemeClr val="accent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●"/>
              <a:defRPr>
                <a:solidFill>
                  <a:schemeClr val="accent3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○"/>
              <a:defRPr>
                <a:solidFill>
                  <a:schemeClr val="accent3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■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●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○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■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●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○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Spartan"/>
              <a:buChar char="■"/>
              <a:defRPr>
                <a:solidFill>
                  <a:schemeClr val="accent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4703554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  <p:sldLayoutId id="2147483768" r:id="rId18"/>
    <p:sldLayoutId id="2147483769" r:id="rId19"/>
    <p:sldLayoutId id="2147483770" r:id="rId20"/>
    <p:sldLayoutId id="2147483771" r:id="rId21"/>
    <p:sldLayoutId id="2147483772" r:id="rId22"/>
    <p:sldLayoutId id="2147483773" r:id="rId23"/>
    <p:sldLayoutId id="2147483774" r:id="rId24"/>
    <p:sldLayoutId id="2147483775" r:id="rId25"/>
    <p:sldLayoutId id="2147483776" r:id="rId26"/>
    <p:sldLayoutId id="2147483777" r:id="rId27"/>
    <p:sldLayoutId id="2147483778" r:id="rId28"/>
    <p:sldLayoutId id="2147483779" r:id="rId29"/>
    <p:sldLayoutId id="2147483780" r:id="rId30"/>
    <p:sldLayoutId id="2147483781" r:id="rId31"/>
    <p:sldLayoutId id="2147483782" r:id="rId32"/>
    <p:sldLayoutId id="2147483783" r:id="rId3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2000">
              <a:srgbClr val="343784"/>
            </a:gs>
            <a:gs pos="25000">
              <a:srgbClr val="002060"/>
            </a:gs>
            <a:gs pos="100000">
              <a:srgbClr val="674EA7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4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9" name="Google Shape;499;p34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52659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2000">
              <a:srgbClr val="343784"/>
            </a:gs>
            <a:gs pos="25000">
              <a:srgbClr val="002060"/>
            </a:gs>
            <a:gs pos="100000">
              <a:srgbClr val="674EA7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662600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osis"/>
              <a:buChar char="●"/>
              <a:defRPr sz="18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●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○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osis"/>
              <a:buChar char="■"/>
              <a:defRPr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5910805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5" r:id="rId16"/>
    <p:sldLayoutId id="2147483806" r:id="rId17"/>
    <p:sldLayoutId id="2147483807" r:id="rId18"/>
    <p:sldLayoutId id="2147483808" r:id="rId19"/>
    <p:sldLayoutId id="2147483809" r:id="rId20"/>
    <p:sldLayoutId id="2147483810" r:id="rId21"/>
    <p:sldLayoutId id="2147483811" r:id="rId22"/>
    <p:sldLayoutId id="2147483812" r:id="rId23"/>
    <p:sldLayoutId id="2147483813" r:id="rId24"/>
    <p:sldLayoutId id="2147483814" r:id="rId25"/>
    <p:sldLayoutId id="2147483815" r:id="rId26"/>
    <p:sldLayoutId id="2147483816" r:id="rId27"/>
    <p:sldLayoutId id="2147483817" r:id="rId28"/>
    <p:sldLayoutId id="2147483818" r:id="rId29"/>
    <p:sldLayoutId id="2147483819" r:id="rId30"/>
    <p:sldLayoutId id="2147483820" r:id="rId31"/>
    <p:sldLayoutId id="2147483821" r:id="rId32"/>
    <p:sldLayoutId id="2147483822" r:id="rId33"/>
    <p:sldLayoutId id="2147483823" r:id="rId34"/>
    <p:sldLayoutId id="2147483824" r:id="rId35"/>
    <p:sldLayoutId id="2147483825" r:id="rId36"/>
    <p:sldLayoutId id="2147483826" r:id="rId37"/>
    <p:sldLayoutId id="2147483827" r:id="rId38"/>
    <p:sldLayoutId id="2147483829" r:id="rId39"/>
    <p:sldLayoutId id="2147483830" r:id="rId40"/>
    <p:sldLayoutId id="2147483831" r:id="rId41"/>
    <p:sldLayoutId id="2147483832" r:id="rId42"/>
    <p:sldLayoutId id="2147483833" r:id="rId43"/>
    <p:sldLayoutId id="2147483834" r:id="rId44"/>
    <p:sldLayoutId id="2147483835" r:id="rId45"/>
    <p:sldLayoutId id="2147483836" r:id="rId46"/>
    <p:sldLayoutId id="2147483837" r:id="rId47"/>
    <p:sldLayoutId id="2147483838" r:id="rId48"/>
    <p:sldLayoutId id="2147483839" r:id="rId49"/>
    <p:sldLayoutId id="2147483840" r:id="rId50"/>
    <p:sldLayoutId id="2147483841" r:id="rId51"/>
    <p:sldLayoutId id="2147483842" r:id="rId52"/>
    <p:sldLayoutId id="2147483843" r:id="rId53"/>
    <p:sldLayoutId id="2147483844" r:id="rId54"/>
    <p:sldLayoutId id="2147483845" r:id="rId5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0">
          <p15:clr>
            <a:srgbClr val="EA4335"/>
          </p15:clr>
        </p15:guide>
        <p15:guide id="2" pos="449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2000">
              <a:srgbClr val="343784"/>
            </a:gs>
            <a:gs pos="25000">
              <a:srgbClr val="002060"/>
            </a:gs>
            <a:gs pos="100000">
              <a:srgbClr val="674EA7"/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Shape 3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7" name="Google Shape;3637;p58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638" name="Google Shape;3638;p58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31456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1.xml"/><Relationship Id="rId6" Type="http://schemas.openxmlformats.org/officeDocument/2006/relationships/hyperlink" Target="https://github.com/FBTO45" TargetMode="External"/><Relationship Id="rId5" Type="http://schemas.openxmlformats.org/officeDocument/2006/relationships/hyperlink" Target="mailto:Febrianto078@gmail.com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200" dirty="0">
                <a:solidFill>
                  <a:srgbClr val="FFD700"/>
                </a:solidFill>
              </a:rPr>
              <a:t>Exploratory Data Analysis:</a:t>
            </a:r>
          </a:p>
          <a:p>
            <a:r>
              <a:rPr sz="3200" dirty="0">
                <a:solidFill>
                  <a:srgbClr val="FFD700"/>
                </a:solidFill>
              </a:rPr>
              <a:t>World Population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3272" y="4295546"/>
            <a:ext cx="2303867" cy="802262"/>
          </a:xfr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algn="ctr">
              <a:lnSpc>
                <a:spcPct val="150000"/>
              </a:lnSpc>
            </a:pPr>
            <a:r>
              <a:rPr lang="en-ID" sz="2800" dirty="0">
                <a:solidFill>
                  <a:srgbClr val="D3D3D3"/>
                </a:solidFill>
              </a:rPr>
              <a:t>FEBRIANTO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E1AFF9-B35E-4137-8FE3-AA334F106232}"/>
              </a:ext>
            </a:extLst>
          </p:cNvPr>
          <p:cNvSpPr txBox="1"/>
          <p:nvPr/>
        </p:nvSpPr>
        <p:spPr>
          <a:xfrm>
            <a:off x="9921712" y="6416593"/>
            <a:ext cx="1805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Digital Skill Fair 39.0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FD0E30-7379-072C-B424-DF03598BE0C1}"/>
              </a:ext>
            </a:extLst>
          </p:cNvPr>
          <p:cNvSpPr txBox="1"/>
          <p:nvPr/>
        </p:nvSpPr>
        <p:spPr>
          <a:xfrm>
            <a:off x="832700" y="6416592"/>
            <a:ext cx="2791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Email: febrianto078@gmail.com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FBCF1B-F3E5-EDBC-FD0B-5A46FCFA837C}"/>
              </a:ext>
            </a:extLst>
          </p:cNvPr>
          <p:cNvSpPr txBox="1"/>
          <p:nvPr/>
        </p:nvSpPr>
        <p:spPr>
          <a:xfrm>
            <a:off x="1732332" y="1765678"/>
            <a:ext cx="28657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4000" dirty="0">
                <a:solidFill>
                  <a:srgbClr val="FFC000"/>
                </a:solidFill>
                <a:latin typeface="Space Grotesk"/>
              </a:rPr>
              <a:t>Data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D5C7E4-7D92-70E6-D007-A1DB30F760B3}"/>
              </a:ext>
            </a:extLst>
          </p:cNvPr>
          <p:cNvSpPr txBox="1"/>
          <p:nvPr/>
        </p:nvSpPr>
        <p:spPr>
          <a:xfrm>
            <a:off x="4184716" y="245148"/>
            <a:ext cx="38225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000" dirty="0"/>
              <a:t>Portfolio </a:t>
            </a:r>
            <a:r>
              <a:rPr lang="en-ID" sz="2000" dirty="0" err="1"/>
              <a:t>Proyek</a:t>
            </a:r>
            <a:r>
              <a:rPr lang="en-ID" sz="2000" dirty="0"/>
              <a:t> Data Science</a:t>
            </a:r>
            <a:endParaRPr lang="en-ID" sz="2000" b="0" i="0" dirty="0">
              <a:solidFill>
                <a:srgbClr val="E3E3E3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FA3251B-DA70-0954-766F-287BC92CA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775" y="6332063"/>
            <a:ext cx="525937" cy="52593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C900F9-2AD1-7F3C-AB95-4792FEB5E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297" y="88555"/>
            <a:ext cx="713296" cy="7132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2800" dirty="0" err="1">
                <a:solidFill>
                  <a:srgbClr val="FFD700"/>
                </a:solidFill>
              </a:rPr>
              <a:t>Analisis</a:t>
            </a:r>
            <a:r>
              <a:rPr sz="2800" dirty="0">
                <a:solidFill>
                  <a:srgbClr val="FFD700"/>
                </a:solidFill>
              </a:rPr>
              <a:t> </a:t>
            </a:r>
            <a:r>
              <a:rPr sz="2800" dirty="0" err="1">
                <a:solidFill>
                  <a:srgbClr val="FFD700"/>
                </a:solidFill>
              </a:rPr>
              <a:t>Korelasi</a:t>
            </a:r>
            <a:endParaRPr sz="2800" dirty="0">
              <a:solidFill>
                <a:srgbClr val="FFD7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ABE38-3C5C-E14C-9093-78FCBB1592FA}"/>
              </a:ext>
            </a:extLst>
          </p:cNvPr>
          <p:cNvSpPr txBox="1"/>
          <p:nvPr/>
        </p:nvSpPr>
        <p:spPr>
          <a:xfrm>
            <a:off x="9921712" y="6416593"/>
            <a:ext cx="1805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Digital Skill Fair 39.0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DDD0B-C91B-3739-DE27-28F30A32E9EF}"/>
              </a:ext>
            </a:extLst>
          </p:cNvPr>
          <p:cNvSpPr txBox="1"/>
          <p:nvPr/>
        </p:nvSpPr>
        <p:spPr>
          <a:xfrm>
            <a:off x="832700" y="6416592"/>
            <a:ext cx="2791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Email: febrianto078@gmail.com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8CC626-EAF0-426E-9A16-452005762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775" y="6332063"/>
            <a:ext cx="525937" cy="525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8221E8-1800-13DC-6512-09ABAB1AC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297" y="88555"/>
            <a:ext cx="713296" cy="713296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321342D-3BF4-161B-CC98-C24C6CE30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54425" y="1360386"/>
            <a:ext cx="6259398" cy="4803270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5F4974-ABB1-DCB9-51C1-49E5BA5E1644}"/>
              </a:ext>
            </a:extLst>
          </p:cNvPr>
          <p:cNvSpPr txBox="1"/>
          <p:nvPr/>
        </p:nvSpPr>
        <p:spPr>
          <a:xfrm>
            <a:off x="97410" y="3429000"/>
            <a:ext cx="51533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=== PASANGAN VARIABEL DENGAN KORELASI KUAT (|R| &gt; 0.7) ===</a:t>
            </a:r>
          </a:p>
          <a:p>
            <a:pPr algn="ctr"/>
            <a:r>
              <a:rPr lang="en-ID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+--------------+--------------+----------------------+</a:t>
            </a:r>
          </a:p>
          <a:p>
            <a:pPr algn="ctr"/>
            <a:r>
              <a:rPr lang="en-ID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| </a:t>
            </a:r>
            <a:r>
              <a:rPr lang="en-ID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Variabel</a:t>
            </a:r>
            <a:r>
              <a:rPr lang="en-ID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1   | </a:t>
            </a:r>
            <a:r>
              <a:rPr lang="en-ID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Variabel</a:t>
            </a:r>
            <a:r>
              <a:rPr lang="en-ID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2   |   </a:t>
            </a:r>
            <a:r>
              <a:rPr lang="en-ID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Koefisien</a:t>
            </a:r>
            <a:r>
              <a:rPr lang="en-ID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D" sz="1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Korelasi</a:t>
            </a:r>
            <a:r>
              <a:rPr lang="en-ID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|</a:t>
            </a:r>
          </a:p>
          <a:p>
            <a:pPr algn="ctr"/>
            <a:r>
              <a:rPr lang="en-ID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|--------------+--------------+----------------------|</a:t>
            </a:r>
          </a:p>
          <a:p>
            <a:pPr algn="ctr"/>
            <a:r>
              <a:rPr lang="en-ID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| Fert. Rate   | Med. Age     |            -0.872013 |</a:t>
            </a:r>
          </a:p>
          <a:p>
            <a:pPr algn="ctr"/>
            <a:r>
              <a:rPr lang="en-ID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| Med. Age     | Fert. Rate   |            -0.872013 |</a:t>
            </a:r>
          </a:p>
          <a:p>
            <a:pPr algn="ctr"/>
            <a:r>
              <a:rPr lang="en-ID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+--------------+--------------+----------------------+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B0CF2-6D3C-145D-B915-9F9F8178023C}"/>
              </a:ext>
            </a:extLst>
          </p:cNvPr>
          <p:cNvSpPr txBox="1"/>
          <p:nvPr/>
        </p:nvSpPr>
        <p:spPr>
          <a:xfrm>
            <a:off x="653199" y="2426678"/>
            <a:ext cx="4041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=&gt; ANALISIS KORELASI ANTAR VARIABEL &lt;=</a:t>
            </a:r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72852-0A43-41EA-37B0-E61846C0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12" y="258027"/>
            <a:ext cx="10290000" cy="656980"/>
          </a:xfrm>
        </p:spPr>
        <p:txBody>
          <a:bodyPr/>
          <a:lstStyle/>
          <a:p>
            <a:pPr algn="ctr"/>
            <a:r>
              <a:rPr lang="en-ID" sz="2800" dirty="0" err="1">
                <a:solidFill>
                  <a:srgbClr val="FFD700"/>
                </a:solidFill>
              </a:rPr>
              <a:t>Analisis</a:t>
            </a:r>
            <a:r>
              <a:rPr lang="en-ID" sz="2800" dirty="0">
                <a:solidFill>
                  <a:srgbClr val="FFD700"/>
                </a:solidFill>
              </a:rPr>
              <a:t> </a:t>
            </a:r>
            <a:r>
              <a:rPr lang="en-US" sz="2800" dirty="0">
                <a:solidFill>
                  <a:srgbClr val="FFC000"/>
                </a:solidFill>
              </a:rPr>
              <a:t>PCA</a:t>
            </a:r>
            <a:endParaRPr lang="en-ID" sz="2800" dirty="0">
              <a:solidFill>
                <a:srgbClr val="FFC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93630-09E3-CD57-954E-C1FE6ED07DC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976266" y="1120878"/>
            <a:ext cx="7905154" cy="5366662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DC8D8AB-8770-8AF5-2D17-DA30F11575CD}"/>
              </a:ext>
            </a:extLst>
          </p:cNvPr>
          <p:cNvSpPr txBox="1"/>
          <p:nvPr/>
        </p:nvSpPr>
        <p:spPr>
          <a:xfrm>
            <a:off x="9921712" y="6416593"/>
            <a:ext cx="1805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Digital Skill Fair 39.0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D7023F-5F29-386E-7AF3-46205B7E11DD}"/>
              </a:ext>
            </a:extLst>
          </p:cNvPr>
          <p:cNvSpPr txBox="1"/>
          <p:nvPr/>
        </p:nvSpPr>
        <p:spPr>
          <a:xfrm>
            <a:off x="832700" y="6416592"/>
            <a:ext cx="2791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Email: febrianto078@gmail.com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535351-F7E8-5E8A-7636-B6EE5D1C8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775" y="6332063"/>
            <a:ext cx="525937" cy="5259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3712C5-7E17-3E7B-C54C-92C306FDA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0297" y="88555"/>
            <a:ext cx="713296" cy="7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556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7766FE-6C13-DE66-96E8-78348078AEAD}"/>
              </a:ext>
            </a:extLst>
          </p:cNvPr>
          <p:cNvSpPr txBox="1"/>
          <p:nvPr/>
        </p:nvSpPr>
        <p:spPr>
          <a:xfrm>
            <a:off x="1288025" y="1582340"/>
            <a:ext cx="1012722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Hasil </a:t>
            </a:r>
            <a:r>
              <a:rPr lang="en-ID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Analisis</a:t>
            </a:r>
            <a:r>
              <a:rPr lang="en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PCA:</a:t>
            </a:r>
          </a:p>
          <a:p>
            <a:r>
              <a:rPr lang="en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Total </a:t>
            </a:r>
            <a:r>
              <a:rPr lang="en-ID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varians</a:t>
            </a:r>
            <a:r>
              <a:rPr lang="en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yang </a:t>
            </a:r>
            <a:r>
              <a:rPr lang="en-ID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dijelaskan</a:t>
            </a:r>
            <a:r>
              <a:rPr lang="en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oleh 2 </a:t>
            </a:r>
            <a:r>
              <a:rPr lang="en-ID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komponen</a:t>
            </a:r>
            <a:r>
              <a:rPr lang="en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D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pertama</a:t>
            </a:r>
            <a:r>
              <a:rPr lang="en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: 71.26%</a:t>
            </a:r>
          </a:p>
          <a:p>
            <a:endParaRPr lang="en-ID" sz="18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D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Komposisi</a:t>
            </a:r>
            <a:r>
              <a:rPr lang="en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ID" sz="18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Komponen</a:t>
            </a:r>
            <a:r>
              <a:rPr lang="en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 Utama:</a:t>
            </a:r>
          </a:p>
          <a:p>
            <a:r>
              <a:rPr lang="en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+-------------+-----------+------------+-----------+-----------+------------+</a:t>
            </a:r>
          </a:p>
          <a:p>
            <a:r>
              <a:rPr lang="en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|             |       PC1 |        PC2 |       PC3 |       PC4 |        PC5 |</a:t>
            </a:r>
          </a:p>
          <a:p>
            <a:r>
              <a:rPr lang="en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|-------------+-----------+------------+-----------+-----------+------------|</a:t>
            </a:r>
          </a:p>
          <a:p>
            <a:r>
              <a:rPr lang="en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| Rank        |  0.235178 | -0.660437  | -0.347492 |  0.622659 | 0.00775744 |</a:t>
            </a:r>
          </a:p>
          <a:p>
            <a:r>
              <a:rPr lang="en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| Fert. Rate  | -0.620811 | -0.109289  |  0.209902 |  0.22683  | 0.712137   |</a:t>
            </a:r>
          </a:p>
          <a:p>
            <a:r>
              <a:rPr lang="en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| Med. Age    |  0.620824 |  0.0742642 | -0.202601 | -0.277512 | 0.700715   |</a:t>
            </a:r>
          </a:p>
          <a:p>
            <a:r>
              <a:rPr lang="en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| Urban Pop % |  0.413264 |  0.195746  |  0.753598 |  0.471875 | 0.0178814  |</a:t>
            </a:r>
          </a:p>
          <a:p>
            <a:r>
              <a:rPr lang="en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| World Share | -0.055455 |  0.712775  | -0.47564  |  0.511043 | 0.0384604  |</a:t>
            </a:r>
          </a:p>
          <a:p>
            <a:r>
              <a:rPr lang="en-ID" sz="1800" b="1" dirty="0">
                <a:solidFill>
                  <a:schemeClr val="bg1"/>
                </a:solidFill>
                <a:latin typeface="Consolas" panose="020B0609020204030204" pitchFamily="49" charset="0"/>
              </a:rPr>
              <a:t>+-------------+-----------+------------+-----------+-----------+------------+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405A9-1EC4-0C07-F14D-24497F909F29}"/>
              </a:ext>
            </a:extLst>
          </p:cNvPr>
          <p:cNvSpPr txBox="1"/>
          <p:nvPr/>
        </p:nvSpPr>
        <p:spPr>
          <a:xfrm>
            <a:off x="5219700" y="278731"/>
            <a:ext cx="22638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800" dirty="0" err="1">
                <a:solidFill>
                  <a:srgbClr val="FFD700"/>
                </a:solidFill>
                <a:latin typeface="Space Grotesk"/>
              </a:rPr>
              <a:t>Analisis</a:t>
            </a:r>
            <a:r>
              <a:rPr lang="en-ID" sz="2800" dirty="0">
                <a:solidFill>
                  <a:srgbClr val="FFD700"/>
                </a:solidFill>
                <a:latin typeface="Space Grotesk"/>
              </a:rPr>
              <a:t> </a:t>
            </a:r>
            <a:r>
              <a:rPr lang="en-US" sz="2800" dirty="0">
                <a:solidFill>
                  <a:srgbClr val="FFC000"/>
                </a:solidFill>
                <a:latin typeface="Space Grotesk"/>
              </a:rPr>
              <a:t>PCA</a:t>
            </a:r>
            <a:endParaRPr lang="en-ID" sz="2800" dirty="0">
              <a:latin typeface="Space Grotesk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0D3F1-B63F-F344-EF5F-441000175179}"/>
              </a:ext>
            </a:extLst>
          </p:cNvPr>
          <p:cNvSpPr txBox="1"/>
          <p:nvPr/>
        </p:nvSpPr>
        <p:spPr>
          <a:xfrm>
            <a:off x="9921712" y="6416593"/>
            <a:ext cx="1805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Digital Skill Fair 39.0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F01E2-9531-2297-24D5-89A36503B3F5}"/>
              </a:ext>
            </a:extLst>
          </p:cNvPr>
          <p:cNvSpPr txBox="1"/>
          <p:nvPr/>
        </p:nvSpPr>
        <p:spPr>
          <a:xfrm>
            <a:off x="832700" y="6416592"/>
            <a:ext cx="2791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Email: febrianto078@gmail.com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1D2546-1665-3A8E-52AA-B743BAD05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775" y="6332063"/>
            <a:ext cx="525937" cy="5259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22CE2-0A91-A0B1-9B3A-071A7E484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297" y="88555"/>
            <a:ext cx="713296" cy="7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18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FF68-B2B8-AC78-1633-D86B2FC20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2800" dirty="0">
                <a:solidFill>
                  <a:srgbClr val="FFD700"/>
                </a:solidFill>
              </a:rPr>
              <a:t>Kesimpulan EDA</a:t>
            </a:r>
            <a:endParaRPr lang="en-ID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267E76-8B86-7FBC-9F99-E9BEBF1B38C2}"/>
              </a:ext>
            </a:extLst>
          </p:cNvPr>
          <p:cNvSpPr txBox="1"/>
          <p:nvPr/>
        </p:nvSpPr>
        <p:spPr>
          <a:xfrm>
            <a:off x="1661651" y="1750947"/>
            <a:ext cx="10363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tx2"/>
                </a:solidFill>
                <a:latin typeface="Consolas" panose="020B0609020204030204" pitchFamily="49" charset="0"/>
              </a:rPr>
              <a:t>[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KESIMPULAN EDA] </a:t>
            </a:r>
          </a:p>
          <a:p>
            <a:endParaRPr lang="en-ID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=== RINGKASAN KESIMPULAN === </a:t>
            </a:r>
            <a:endParaRPr lang="en-ID" sz="1400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+---------------------------------+--------------------------------------------------------------+ </a:t>
            </a:r>
          </a:p>
          <a:p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Kategori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                       |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Deskripsi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                                                   | </a:t>
            </a:r>
          </a:p>
          <a:p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|---------------------------------+--------------------------------------------------------------| </a:t>
            </a:r>
          </a:p>
          <a:p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| 1.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Statistik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Dasar              | 216 baris, 12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kolom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                                         | </a:t>
            </a:r>
          </a:p>
          <a:p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| 2.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Masalah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Teridentifikasi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|                                                              | </a:t>
            </a:r>
          </a:p>
          <a:p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| - Nilai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hilang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                 | 0 total                                                      | </a:t>
            </a:r>
          </a:p>
          <a:p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| -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Duplikat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                     | 0 baris                                                      |  </a:t>
            </a:r>
          </a:p>
          <a:p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| - Outlier                       |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Terdeteksi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pada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beberapa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kolom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numerik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lihat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tabel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outlier) | </a:t>
            </a:r>
          </a:p>
          <a:p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| 3.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Rekomendasi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                 |                                                              | </a:t>
            </a:r>
          </a:p>
          <a:p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| - Missing Values                |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Tangani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sesuai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rekomendasi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di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tabel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missing values           | </a:t>
            </a:r>
          </a:p>
          <a:p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| - Outlier                       |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Pertimbangkan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menghapus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atau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menangani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outlier         | </a:t>
            </a:r>
          </a:p>
          <a:p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| -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Analisis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Lanjutan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            |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Lakukan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analisis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lebih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dalam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berdasarkan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400" b="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visualisasi</a:t>
            </a:r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         |</a:t>
            </a:r>
          </a:p>
          <a:p>
            <a:r>
              <a:rPr lang="en-ID" sz="14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+---------------------------------+--------------------------------------------------------------+</a:t>
            </a:r>
            <a:endParaRPr lang="en-ID" sz="1400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E2DF4-9747-A485-A291-262EAED95A7A}"/>
              </a:ext>
            </a:extLst>
          </p:cNvPr>
          <p:cNvSpPr txBox="1"/>
          <p:nvPr/>
        </p:nvSpPr>
        <p:spPr>
          <a:xfrm>
            <a:off x="9921712" y="6416593"/>
            <a:ext cx="1805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Digital Skill Fair 39.0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7A1466-3415-E000-4A0C-3A28026F8CC6}"/>
              </a:ext>
            </a:extLst>
          </p:cNvPr>
          <p:cNvSpPr txBox="1"/>
          <p:nvPr/>
        </p:nvSpPr>
        <p:spPr>
          <a:xfrm>
            <a:off x="832700" y="6416592"/>
            <a:ext cx="2791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Email: febrianto078@gmail.com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DA6AA4-440D-A930-FA39-2C3ED0750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775" y="6332063"/>
            <a:ext cx="525937" cy="525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D2FF85-70D8-6AEF-0061-2D91F025C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297" y="88555"/>
            <a:ext cx="713296" cy="7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9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D" sz="2800" dirty="0">
                <a:solidFill>
                  <a:srgbClr val="FFC000"/>
                </a:solidFill>
              </a:rPr>
              <a:t>Kesimpulan &amp; </a:t>
            </a:r>
            <a:r>
              <a:rPr lang="en-ID" sz="2800" b="0" i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Rekomendasi</a:t>
            </a:r>
            <a:r>
              <a:rPr lang="en-ID" sz="28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800" b="0" i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Analisis</a:t>
            </a:r>
            <a:r>
              <a:rPr lang="en-ID" sz="2800" b="0" i="0" dirty="0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2800" b="0" i="0" dirty="0" err="1">
                <a:solidFill>
                  <a:srgbClr val="FFC000"/>
                </a:solidFill>
                <a:effectLst/>
                <a:latin typeface="Consolas" panose="020B0609020204030204" pitchFamily="49" charset="0"/>
              </a:rPr>
              <a:t>Lanjutan</a:t>
            </a:r>
            <a:endParaRPr lang="en-ID" sz="2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[REKOMENDASI ANALISIS LANJUTAN]</a:t>
            </a:r>
          </a:p>
          <a:p>
            <a:pPr marL="114300" indent="0">
              <a:buNone/>
            </a:pPr>
            <a:endParaRPr lang="en-ID" sz="1200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Rekomendasi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Analisis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Lanjutan</a:t>
            </a:r>
            <a:endParaRPr lang="en-ID" sz="1200" b="1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114300" indent="0">
              <a:buNone/>
            </a:pP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+------------------------------+----------------------------------------------------------------------------+</a:t>
            </a:r>
          </a:p>
          <a:p>
            <a:pPr marL="114300" indent="0">
              <a:buNone/>
            </a:pPr>
            <a:r>
              <a:rPr lang="en-ID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|    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Area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Analisis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|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Rekomendasi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                                    |</a:t>
            </a:r>
          </a:p>
          <a:p>
            <a:pPr marL="114300" indent="0">
              <a:buNone/>
            </a:pP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+------------------------------+----------------------------------------------------------------------------+</a:t>
            </a:r>
          </a:p>
          <a:p>
            <a:pPr marL="114300" indent="0">
              <a:buNone/>
            </a:pP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Korelasi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|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Lakukan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analisis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penyebab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korelasi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kuat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antar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variabel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|</a:t>
            </a:r>
          </a:p>
          <a:p>
            <a:pPr marL="114300" indent="0">
              <a:buNone/>
            </a:pPr>
            <a:r>
              <a:rPr lang="en-ID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| 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Segmentasi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|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Eksplorasi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perbedaan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karakteristik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antar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segment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kategori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|</a:t>
            </a:r>
          </a:p>
          <a:p>
            <a:pPr marL="114300" indent="0">
              <a:buNone/>
            </a:pP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Outlier </a:t>
            </a:r>
            <a:r>
              <a:rPr lang="en-ID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Investigasi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penyebab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outlier -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apakah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kesalahan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atau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kejadian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nyata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?  |</a:t>
            </a:r>
          </a:p>
          <a:p>
            <a:pPr marL="114300" indent="0">
              <a:buNone/>
            </a:pP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Time Series                 |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Analisis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tren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musiman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dan forecasting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jika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data temporal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tersedia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|</a:t>
            </a:r>
          </a:p>
          <a:p>
            <a:pPr marL="114300" indent="0">
              <a:buNone/>
            </a:pP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Dimensionality Reduction    |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Gunakan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PCA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visualisasi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multidimensi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                   |</a:t>
            </a:r>
          </a:p>
          <a:p>
            <a:pPr marL="114300" indent="0">
              <a:buNone/>
            </a:pP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Clustering                  | Coba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teknik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clustering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seperti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K-Means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identifikasi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kelompok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alami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|</a:t>
            </a:r>
          </a:p>
          <a:p>
            <a:pPr marL="114300" indent="0">
              <a:buNone/>
            </a:pP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Predictive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Modeling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       |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Bangun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model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prediktif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berdasarkan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sz="1200" b="1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temuan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EDA                              |</a:t>
            </a:r>
          </a:p>
          <a:p>
            <a:pPr marL="114300" indent="0">
              <a:buNone/>
            </a:pPr>
            <a:r>
              <a:rPr lang="en-ID" sz="1200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ID" sz="1200" b="1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------------------------------+----------------------------------------------------------------------------+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EF713C-E7B1-F46F-C7AC-E869FE24CF31}"/>
              </a:ext>
            </a:extLst>
          </p:cNvPr>
          <p:cNvSpPr txBox="1"/>
          <p:nvPr/>
        </p:nvSpPr>
        <p:spPr>
          <a:xfrm>
            <a:off x="9921712" y="6416593"/>
            <a:ext cx="1805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Digital Skill Fair 39.0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FC566-88D8-DD3C-39AB-5FCD08FCDFB8}"/>
              </a:ext>
            </a:extLst>
          </p:cNvPr>
          <p:cNvSpPr txBox="1"/>
          <p:nvPr/>
        </p:nvSpPr>
        <p:spPr>
          <a:xfrm>
            <a:off x="832700" y="6416592"/>
            <a:ext cx="2791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Email: febrianto078@gmail.com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87BCB5-DBDF-EDA9-E5C9-7ED0B7D26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775" y="6332063"/>
            <a:ext cx="525937" cy="525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752C09-A234-61B1-487A-6FE27D602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297" y="88555"/>
            <a:ext cx="713296" cy="7132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FFC000"/>
                </a:solidFill>
              </a:rPr>
              <a:t>THANK YOU</a:t>
            </a:r>
            <a:endParaRPr lang="en-ID" sz="2800" b="1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A0F6CA-3946-8E0F-457D-FFE734552E4D}"/>
              </a:ext>
            </a:extLst>
          </p:cNvPr>
          <p:cNvSpPr txBox="1"/>
          <p:nvPr/>
        </p:nvSpPr>
        <p:spPr>
          <a:xfrm>
            <a:off x="9921712" y="6416593"/>
            <a:ext cx="1805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Digital Skill Fair 39.0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FC73E-D275-1F68-5783-38B0410ECF8A}"/>
              </a:ext>
            </a:extLst>
          </p:cNvPr>
          <p:cNvSpPr txBox="1"/>
          <p:nvPr/>
        </p:nvSpPr>
        <p:spPr>
          <a:xfrm>
            <a:off x="832700" y="6416592"/>
            <a:ext cx="2791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Email: febrianto078@gmail.com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FE391-075B-CBB5-775D-A42D7522C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775" y="6332063"/>
            <a:ext cx="525937" cy="525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6AF1D-8922-23CD-F63B-18610F97D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297" y="88555"/>
            <a:ext cx="713296" cy="71329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D83BA1D-39E5-1327-6E65-8DE664803CEE}"/>
              </a:ext>
            </a:extLst>
          </p:cNvPr>
          <p:cNvSpPr txBox="1">
            <a:spLocks/>
          </p:cNvSpPr>
          <p:nvPr/>
        </p:nvSpPr>
        <p:spPr>
          <a:xfrm>
            <a:off x="5312843" y="1944976"/>
            <a:ext cx="2443280" cy="572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pace Grotesk"/>
              <a:buNone/>
              <a:defRPr sz="33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ctr"/>
            <a:endParaRPr lang="en-ID" dirty="0">
              <a:solidFill>
                <a:srgbClr val="C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C71C1B-6F8D-DCA1-6A49-F5585E2E3B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7934" y="3674580"/>
            <a:ext cx="1425772" cy="18832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EE9178-6799-F45B-C263-30D427B6A233}"/>
              </a:ext>
            </a:extLst>
          </p:cNvPr>
          <p:cNvSpPr txBox="1"/>
          <p:nvPr/>
        </p:nvSpPr>
        <p:spPr>
          <a:xfrm>
            <a:off x="1086990" y="1425259"/>
            <a:ext cx="15153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800" b="1" dirty="0">
                <a:solidFill>
                  <a:schemeClr val="bg1"/>
                </a:solidFill>
              </a:rPr>
              <a:t>Contact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F5315-90B4-B016-56F1-CA6E5BB3F4FF}"/>
              </a:ext>
            </a:extLst>
          </p:cNvPr>
          <p:cNvSpPr txBox="1"/>
          <p:nvPr/>
        </p:nvSpPr>
        <p:spPr>
          <a:xfrm>
            <a:off x="9705860" y="3155360"/>
            <a:ext cx="12099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b="1" dirty="0">
                <a:solidFill>
                  <a:schemeClr val="bg1"/>
                </a:solidFill>
              </a:rPr>
              <a:t>WhatsApp</a:t>
            </a:r>
            <a:endParaRPr lang="en-ID" dirty="0">
              <a:solidFill>
                <a:schemeClr val="bg1"/>
              </a:solidFill>
            </a:endParaRPr>
          </a:p>
        </p:txBody>
      </p:sp>
      <p:pic>
        <p:nvPicPr>
          <p:cNvPr id="12" name="Picture 11" descr="image.png">
            <a:extLst>
              <a:ext uri="{FF2B5EF4-FFF2-40B4-BE49-F238E27FC236}">
                <a16:creationId xmlns:a16="http://schemas.microsoft.com/office/drawing/2014/main" id="{F38524A2-B893-455C-E723-818C3F328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948" y="3674580"/>
            <a:ext cx="1697830" cy="16978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4068680-64D4-FD73-4B95-C47E420B81A6}"/>
              </a:ext>
            </a:extLst>
          </p:cNvPr>
          <p:cNvSpPr txBox="1"/>
          <p:nvPr/>
        </p:nvSpPr>
        <p:spPr>
          <a:xfrm>
            <a:off x="5141269" y="3059668"/>
            <a:ext cx="1511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🔗 </a:t>
            </a:r>
            <a:r>
              <a:rPr lang="en-ID" b="1" dirty="0">
                <a:solidFill>
                  <a:schemeClr val="bg1"/>
                </a:solidFill>
              </a:rPr>
              <a:t>LinkedIn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F3FAB-87C4-63D2-0CD2-B46218EEEC47}"/>
              </a:ext>
            </a:extLst>
          </p:cNvPr>
          <p:cNvSpPr txBox="1"/>
          <p:nvPr/>
        </p:nvSpPr>
        <p:spPr>
          <a:xfrm>
            <a:off x="1168294" y="3524692"/>
            <a:ext cx="304238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D" dirty="0">
                <a:solidFill>
                  <a:schemeClr val="bg1"/>
                </a:solidFill>
              </a:rPr>
              <a:t>✉️ </a:t>
            </a:r>
            <a:r>
              <a:rPr lang="en-ID" b="1" dirty="0">
                <a:solidFill>
                  <a:schemeClr val="bg1"/>
                </a:solidFill>
              </a:rPr>
              <a:t>Email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📧 </a:t>
            </a:r>
            <a:r>
              <a:rPr lang="en-ID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Febrianto078@gmail.com</a:t>
            </a:r>
            <a:endParaRPr lang="en-ID" dirty="0">
              <a:solidFill>
                <a:schemeClr val="bg1"/>
              </a:solidFill>
            </a:endParaRPr>
          </a:p>
          <a:p>
            <a:pPr>
              <a:buNone/>
            </a:pPr>
            <a:endParaRPr lang="en-ID" dirty="0">
              <a:solidFill>
                <a:schemeClr val="bg1"/>
              </a:solidFill>
            </a:endParaRPr>
          </a:p>
          <a:p>
            <a:pPr>
              <a:buNone/>
            </a:pPr>
            <a:endParaRPr lang="en-ID" dirty="0">
              <a:solidFill>
                <a:schemeClr val="bg1"/>
              </a:solidFill>
            </a:endParaRPr>
          </a:p>
          <a:p>
            <a:pPr>
              <a:buNone/>
            </a:pPr>
            <a:endParaRPr lang="en-ID" dirty="0">
              <a:solidFill>
                <a:schemeClr val="bg1"/>
              </a:solidFill>
            </a:endParaRPr>
          </a:p>
          <a:p>
            <a:pPr>
              <a:buNone/>
            </a:pPr>
            <a:endParaRPr lang="en-ID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D" dirty="0">
                <a:solidFill>
                  <a:schemeClr val="bg1"/>
                </a:solidFill>
              </a:rPr>
              <a:t>💻 </a:t>
            </a:r>
            <a:r>
              <a:rPr lang="en-ID" b="1" dirty="0">
                <a:solidFill>
                  <a:schemeClr val="bg1"/>
                </a:solidFill>
              </a:rPr>
              <a:t>GitHub</a:t>
            </a:r>
            <a:br>
              <a:rPr lang="en-ID" dirty="0">
                <a:solidFill>
                  <a:schemeClr val="bg1"/>
                </a:solidFill>
              </a:rPr>
            </a:br>
            <a:r>
              <a:rPr lang="en-ID" dirty="0">
                <a:solidFill>
                  <a:schemeClr val="bg1"/>
                </a:solidFill>
              </a:rPr>
              <a:t>🔗 </a:t>
            </a:r>
            <a:r>
              <a:rPr lang="en-ID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github.com/FBTO45</a:t>
            </a:r>
            <a:endParaRPr lang="en-ID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67" y="133630"/>
            <a:ext cx="10290000" cy="763600"/>
          </a:xfrm>
        </p:spPr>
        <p:txBody>
          <a:bodyPr/>
          <a:lstStyle/>
          <a:p>
            <a:pPr algn="ctr"/>
            <a:r>
              <a:rPr sz="3200" b="1" dirty="0">
                <a:solidFill>
                  <a:srgbClr val="FFD700"/>
                </a:solidFill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2E740-3D60-01B5-31C4-FEE1CC4164F6}"/>
              </a:ext>
            </a:extLst>
          </p:cNvPr>
          <p:cNvSpPr txBox="1"/>
          <p:nvPr/>
        </p:nvSpPr>
        <p:spPr>
          <a:xfrm>
            <a:off x="9921712" y="6416593"/>
            <a:ext cx="1805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Digital Skill Fair 39.0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2C4C9-4D4B-F894-17C1-6C3E1B5EC4D7}"/>
              </a:ext>
            </a:extLst>
          </p:cNvPr>
          <p:cNvSpPr txBox="1"/>
          <p:nvPr/>
        </p:nvSpPr>
        <p:spPr>
          <a:xfrm>
            <a:off x="832700" y="6416592"/>
            <a:ext cx="2791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Email: febrianto078@gmail.com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2D3F2C-5EBB-9290-6C40-A9544AF7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775" y="6332063"/>
            <a:ext cx="525937" cy="525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9C039E-9EA0-D32E-E5D2-3BD442561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297" y="88555"/>
            <a:ext cx="713296" cy="713296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C65EC4C-85EE-A6CB-64DA-0D9CBBA62C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4051694"/>
              </p:ext>
            </p:extLst>
          </p:nvPr>
        </p:nvGraphicFramePr>
        <p:xfrm>
          <a:off x="2032000" y="719666"/>
          <a:ext cx="875226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8046694">
            <a:off x="536186" y="2395148"/>
            <a:ext cx="4010608" cy="763600"/>
          </a:xfrm>
        </p:spPr>
        <p:txBody>
          <a:bodyPr/>
          <a:lstStyle/>
          <a:p>
            <a:pPr algn="ctr"/>
            <a:r>
              <a:rPr sz="2800" b="1" dirty="0" err="1">
                <a:solidFill>
                  <a:srgbClr val="FFD700"/>
                </a:solidFill>
              </a:rPr>
              <a:t>Pendahuluan</a:t>
            </a:r>
            <a:r>
              <a:rPr sz="2800" b="1" dirty="0">
                <a:solidFill>
                  <a:srgbClr val="FFD700"/>
                </a:solidFill>
              </a:rPr>
              <a:t> &amp; Tujuan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590F1-1E24-ABF5-F3DC-50F680E52AEE}"/>
              </a:ext>
            </a:extLst>
          </p:cNvPr>
          <p:cNvSpPr txBox="1"/>
          <p:nvPr/>
        </p:nvSpPr>
        <p:spPr>
          <a:xfrm>
            <a:off x="9921712" y="6416593"/>
            <a:ext cx="1805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Digital Skill Fair 39.0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7B4AB-893C-3AD8-690A-DBF9D7EEF1C5}"/>
              </a:ext>
            </a:extLst>
          </p:cNvPr>
          <p:cNvSpPr txBox="1"/>
          <p:nvPr/>
        </p:nvSpPr>
        <p:spPr>
          <a:xfrm>
            <a:off x="832700" y="6416592"/>
            <a:ext cx="2791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Email: febrianto078@gmail.com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337C95-A748-96A5-BC0A-42C60E90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775" y="6332063"/>
            <a:ext cx="525937" cy="525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53D2E4-94AE-B592-840A-A76C2B4D0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297" y="88555"/>
            <a:ext cx="713296" cy="713296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5DECB82-4D82-6FC2-8BD4-403F47660E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3045389"/>
              </p:ext>
            </p:extLst>
          </p:nvPr>
        </p:nvGraphicFramePr>
        <p:xfrm>
          <a:off x="2032000" y="641023"/>
          <a:ext cx="9148190" cy="5497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>
                <a:solidFill>
                  <a:srgbClr val="FFD700"/>
                </a:solidFill>
              </a:rPr>
              <a:t>Library &amp; Dataset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7EE849-B7A0-0F8D-AA14-F7040E10E4DB}"/>
              </a:ext>
            </a:extLst>
          </p:cNvPr>
          <p:cNvSpPr txBox="1"/>
          <p:nvPr/>
        </p:nvSpPr>
        <p:spPr>
          <a:xfrm>
            <a:off x="9921712" y="6416593"/>
            <a:ext cx="1805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Digital Skill Fair 39.0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C82C9-AD34-8A9E-62F8-E29A354ABD70}"/>
              </a:ext>
            </a:extLst>
          </p:cNvPr>
          <p:cNvSpPr txBox="1"/>
          <p:nvPr/>
        </p:nvSpPr>
        <p:spPr>
          <a:xfrm>
            <a:off x="832700" y="6416592"/>
            <a:ext cx="2791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Email: febrianto078@gmail.com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53BB3-EDD4-67B7-5504-992CC7ECE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775" y="6332063"/>
            <a:ext cx="525937" cy="525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5E654D-828B-E352-7C28-20392D57D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297" y="88555"/>
            <a:ext cx="713296" cy="713296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95D24F8-7427-2883-58DF-44999A926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15385"/>
              </p:ext>
            </p:extLst>
          </p:nvPr>
        </p:nvGraphicFramePr>
        <p:xfrm>
          <a:off x="2031999" y="499622"/>
          <a:ext cx="9525263" cy="5638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700" y="31720"/>
            <a:ext cx="10290000" cy="763600"/>
          </a:xfrm>
        </p:spPr>
        <p:txBody>
          <a:bodyPr/>
          <a:lstStyle/>
          <a:p>
            <a:pPr algn="ctr"/>
            <a:r>
              <a:rPr sz="2800" dirty="0" err="1">
                <a:solidFill>
                  <a:srgbClr val="FFD700"/>
                </a:solidFill>
              </a:rPr>
              <a:t>Eksplorasi</a:t>
            </a:r>
            <a:r>
              <a:rPr sz="2800" dirty="0">
                <a:solidFill>
                  <a:srgbClr val="FFD700"/>
                </a:solidFill>
              </a:rPr>
              <a:t> Data Awal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2700" y="624699"/>
            <a:ext cx="6341098" cy="78265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sz="1400" b="1" dirty="0" err="1">
                <a:solidFill>
                  <a:srgbClr val="D3D3D3"/>
                </a:solidFill>
              </a:rPr>
              <a:t>Menampilkan</a:t>
            </a:r>
            <a:r>
              <a:rPr sz="1400" b="1" dirty="0">
                <a:solidFill>
                  <a:srgbClr val="D3D3D3"/>
                </a:solidFill>
              </a:rPr>
              <a:t> 5 baris </a:t>
            </a:r>
            <a:r>
              <a:rPr sz="1400" b="1" dirty="0" err="1">
                <a:solidFill>
                  <a:srgbClr val="D3D3D3"/>
                </a:solidFill>
              </a:rPr>
              <a:t>pertama</a:t>
            </a:r>
            <a:r>
              <a:rPr sz="1400" b="1" dirty="0">
                <a:solidFill>
                  <a:srgbClr val="D3D3D3"/>
                </a:solidFill>
              </a:rPr>
              <a:t> data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1400" b="1" dirty="0" err="1">
                <a:solidFill>
                  <a:srgbClr val="D3D3D3"/>
                </a:solidFill>
              </a:rPr>
              <a:t>Informasi</a:t>
            </a:r>
            <a:r>
              <a:rPr sz="1400" b="1" dirty="0">
                <a:solidFill>
                  <a:srgbClr val="D3D3D3"/>
                </a:solidFill>
              </a:rPr>
              <a:t> </a:t>
            </a:r>
            <a:r>
              <a:rPr sz="1400" b="1" dirty="0" err="1">
                <a:solidFill>
                  <a:srgbClr val="D3D3D3"/>
                </a:solidFill>
              </a:rPr>
              <a:t>dasar</a:t>
            </a:r>
            <a:r>
              <a:rPr sz="1400" b="1" dirty="0">
                <a:solidFill>
                  <a:srgbClr val="D3D3D3"/>
                </a:solidFill>
              </a:rPr>
              <a:t>: </a:t>
            </a:r>
            <a:r>
              <a:rPr sz="1400" b="1" dirty="0" err="1">
                <a:solidFill>
                  <a:srgbClr val="D3D3D3"/>
                </a:solidFill>
              </a:rPr>
              <a:t>kolom</a:t>
            </a:r>
            <a:r>
              <a:rPr sz="1400" b="1" dirty="0">
                <a:solidFill>
                  <a:srgbClr val="D3D3D3"/>
                </a:solidFill>
              </a:rPr>
              <a:t>, </a:t>
            </a:r>
            <a:r>
              <a:rPr sz="1400" b="1" dirty="0" err="1">
                <a:solidFill>
                  <a:srgbClr val="D3D3D3"/>
                </a:solidFill>
              </a:rPr>
              <a:t>tipe</a:t>
            </a:r>
            <a:r>
              <a:rPr sz="1400" b="1" dirty="0">
                <a:solidFill>
                  <a:srgbClr val="D3D3D3"/>
                </a:solidFill>
              </a:rPr>
              <a:t> data, </a:t>
            </a:r>
            <a:r>
              <a:rPr sz="1400" b="1" dirty="0" err="1">
                <a:solidFill>
                  <a:srgbClr val="D3D3D3"/>
                </a:solidFill>
              </a:rPr>
              <a:t>nilai</a:t>
            </a:r>
            <a:r>
              <a:rPr sz="1400" b="1" dirty="0">
                <a:solidFill>
                  <a:srgbClr val="D3D3D3"/>
                </a:solidFill>
              </a:rPr>
              <a:t> </a:t>
            </a:r>
            <a:r>
              <a:rPr sz="1400" b="1" dirty="0" err="1">
                <a:solidFill>
                  <a:srgbClr val="D3D3D3"/>
                </a:solidFill>
              </a:rPr>
              <a:t>unik</a:t>
            </a:r>
            <a:r>
              <a:rPr sz="1400" b="1" dirty="0">
                <a:solidFill>
                  <a:srgbClr val="D3D3D3"/>
                </a:solidFill>
              </a:rPr>
              <a:t> &amp; </a:t>
            </a:r>
            <a:r>
              <a:rPr sz="1400" b="1" dirty="0" err="1">
                <a:solidFill>
                  <a:srgbClr val="D3D3D3"/>
                </a:solidFill>
              </a:rPr>
              <a:t>statistik</a:t>
            </a:r>
            <a:r>
              <a:rPr sz="1400" b="1" dirty="0">
                <a:solidFill>
                  <a:srgbClr val="D3D3D3"/>
                </a:solidFill>
              </a:rPr>
              <a:t> </a:t>
            </a:r>
            <a:r>
              <a:rPr sz="1400" b="1" dirty="0" err="1">
                <a:solidFill>
                  <a:srgbClr val="D3D3D3"/>
                </a:solidFill>
              </a:rPr>
              <a:t>deskriptif</a:t>
            </a:r>
            <a:endParaRPr sz="1400" b="1" dirty="0">
              <a:solidFill>
                <a:srgbClr val="D3D3D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D5CE9-F365-28CB-104C-81BBE9E68687}"/>
              </a:ext>
            </a:extLst>
          </p:cNvPr>
          <p:cNvSpPr txBox="1"/>
          <p:nvPr/>
        </p:nvSpPr>
        <p:spPr>
          <a:xfrm>
            <a:off x="9921712" y="6416593"/>
            <a:ext cx="1805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Digital Skill Fair 39.0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AD708-AFF1-5995-9A38-C3458D20B901}"/>
              </a:ext>
            </a:extLst>
          </p:cNvPr>
          <p:cNvSpPr txBox="1"/>
          <p:nvPr/>
        </p:nvSpPr>
        <p:spPr>
          <a:xfrm>
            <a:off x="832700" y="6416592"/>
            <a:ext cx="2791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Email: febrianto078@gmail.com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B3A2C3-42E0-2272-0A96-2282118C2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775" y="6332063"/>
            <a:ext cx="525937" cy="525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A5C9D4-2DCB-891C-5010-91E9CEC67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297" y="88555"/>
            <a:ext cx="713296" cy="713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EBE197-B2FE-CD19-C3A4-453DAD4C604F}"/>
              </a:ext>
            </a:extLst>
          </p:cNvPr>
          <p:cNvSpPr txBox="1"/>
          <p:nvPr/>
        </p:nvSpPr>
        <p:spPr>
          <a:xfrm>
            <a:off x="1121790" y="1394830"/>
            <a:ext cx="1151955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[EKSPLORASI DATA AWAL]</a:t>
            </a:r>
          </a:p>
          <a:p>
            <a:r>
              <a:rPr lang="en-ID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D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=== 5 BARIS PERTAMA DATA ===</a:t>
            </a:r>
          </a:p>
          <a:p>
            <a:r>
              <a:rPr lang="en-ID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+------+------------------------+------------------+---------------+------------+-----------------+</a:t>
            </a:r>
          </a:p>
          <a:p>
            <a:r>
              <a:rPr lang="en-ID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Rank | Country (or dependency)| Population (2024)| Yearly Change | Net Change | Density (P/km^2)|</a:t>
            </a:r>
          </a:p>
          <a:p>
            <a:r>
              <a:rPr lang="en-ID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|------+------------------------+------------------+---------------+------------+-----------------+</a:t>
            </a:r>
          </a:p>
          <a:p>
            <a:r>
              <a:rPr lang="en-ID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1 | India                  | 1,450,935,791    |          0.89 | 12,866,195 |             488 |</a:t>
            </a:r>
          </a:p>
          <a:p>
            <a:r>
              <a:rPr lang="en-ID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2 | China                  | 1,419,321,278    |         -0.23 | -3,263,655 |             151 |</a:t>
            </a:r>
          </a:p>
          <a:p>
            <a:r>
              <a:rPr lang="en-ID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3 | United States          | 345,426,571      |          0.57 |  1,949,236 |              38 |</a:t>
            </a:r>
          </a:p>
          <a:p>
            <a:r>
              <a:rPr lang="en-ID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4 | Indonesia              | 283,487,931      |          0.82 |  2,297,864 |             156 |</a:t>
            </a:r>
          </a:p>
          <a:p>
            <a:r>
              <a:rPr lang="en-ID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   5 | Pakistan               | 251,269,164      |          1.52 |  3,764,669 |             326 |</a:t>
            </a:r>
          </a:p>
          <a:p>
            <a:r>
              <a:rPr lang="en-ID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+------+------------------------+------------------+---------------+------------+-----------------+</a:t>
            </a:r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ID" sz="14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+-----------------+----------------+-----------+----------+-------------+-------------+</a:t>
            </a:r>
          </a:p>
          <a:p>
            <a:r>
              <a:rPr lang="en-ID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Land Area (Km^2)| Migrants (net) | Fert. Rate| Med. Age | Urban Pop % | World Share |</a:t>
            </a:r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D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+-----------------+----------------+-----------+----------+-------------+-------------|</a:t>
            </a:r>
          </a:p>
          <a:p>
            <a:r>
              <a:rPr lang="en-ID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2,973,190       | -630,830       |       2   |       28 |          37 |       17.78 |</a:t>
            </a:r>
            <a:endParaRPr lang="en-ID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D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9,388,211       | -318,992       |       1   |       40 |          66 |       17.39 |</a:t>
            </a:r>
          </a:p>
          <a:p>
            <a:r>
              <a:rPr lang="en-ID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9,147,420       | 1,286,132      |       1.6 |       38 |          82 |        4.23 |</a:t>
            </a:r>
          </a:p>
          <a:p>
            <a:r>
              <a:rPr lang="en-ID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1,811,570       | -38,469        |       2.1 |       30 |          59 |        3.47 |</a:t>
            </a:r>
          </a:p>
          <a:p>
            <a:r>
              <a:rPr lang="en-ID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770,880         | -1,401,173     |       3.5 |       20 |          34 |        3.08 |</a:t>
            </a:r>
          </a:p>
          <a:p>
            <a:r>
              <a:rPr lang="en-ID" sz="14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+-----------------+----------------+-----------+----------+-------------+-------------+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66154A-0C36-CB39-E964-CB1921EB8BB8}"/>
              </a:ext>
            </a:extLst>
          </p:cNvPr>
          <p:cNvSpPr txBox="1"/>
          <p:nvPr/>
        </p:nvSpPr>
        <p:spPr>
          <a:xfrm>
            <a:off x="4198374" y="1327354"/>
            <a:ext cx="780681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=== INFORMASI DATASET ===</a:t>
            </a:r>
          </a:p>
          <a:p>
            <a:endParaRPr lang="en-ID" sz="16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+-------------------------+-----------+----------=-+--------------+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Kolom                   |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Tipe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Data | Nilai Unik | Nilai </a:t>
            </a:r>
            <a:r>
              <a:rPr lang="en-ID" sz="1600" b="0" i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Hilang</a:t>
            </a:r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|-------------------------+-----------+------------+--------------|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Rank                    | int64     |        216 |            0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Country (or dependency) | object    |        216 |            0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Population (2024)       | object    |        216 |            0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Yearly Change           | float64   |        169 |            0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Net Change              | object    |        216 |            0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Density (P/km^2)        | object    |        160 |            0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Land Area (Km^2)        | object    |        211 |            0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Migrants (net)          | object    |        213 |            0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Fert. Rate              | float64   |         44 |            0 |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Med. Age                | int64     |         37 |            0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Urban Pop %             | float64   |         83 |            0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World Share             | float64   |         74 |            0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+-------------------------+-----------+------------+--------------+</a:t>
            </a:r>
            <a:endParaRPr lang="en-ID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66B22-E0C9-A258-05BB-7909B7F84B09}"/>
              </a:ext>
            </a:extLst>
          </p:cNvPr>
          <p:cNvSpPr txBox="1"/>
          <p:nvPr/>
        </p:nvSpPr>
        <p:spPr>
          <a:xfrm>
            <a:off x="599769" y="1327354"/>
            <a:ext cx="40137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=== NAMA KOLOM YANG TERSEDIA ===</a:t>
            </a:r>
          </a:p>
          <a:p>
            <a:endParaRPr lang="en-ID" sz="1600" b="0" i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+-------------------------+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Kolom                  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|-------------------------|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Rank                   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Country (or dependency)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Population (2024)      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Yearly Change          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Net Change              | </a:t>
            </a:r>
            <a:endParaRPr lang="en-ID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Density (P/km^2)        |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Land Area (Km^2)        |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Migrants (net)         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Fert. Rate             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Med. Age                |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Urban Pop %            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World Share            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+-------------------------+</a:t>
            </a:r>
            <a:endParaRPr lang="en-ID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D417B-D4BF-E17F-9380-E162B983D67E}"/>
              </a:ext>
            </a:extLst>
          </p:cNvPr>
          <p:cNvSpPr txBox="1"/>
          <p:nvPr/>
        </p:nvSpPr>
        <p:spPr>
          <a:xfrm>
            <a:off x="9921712" y="6416593"/>
            <a:ext cx="1805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Digital Skill Fair 39.0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512BA4-A1D0-34B1-318C-768C2DB41FBF}"/>
              </a:ext>
            </a:extLst>
          </p:cNvPr>
          <p:cNvSpPr txBox="1"/>
          <p:nvPr/>
        </p:nvSpPr>
        <p:spPr>
          <a:xfrm>
            <a:off x="832700" y="6416592"/>
            <a:ext cx="2791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Email: febrianto078@gmail.com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D244C-A1FF-E4F8-C1E2-6E244EEF6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775" y="6332063"/>
            <a:ext cx="525937" cy="525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8FF8A3-1178-9A38-C018-FDB47F009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297" y="88555"/>
            <a:ext cx="713296" cy="7132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8C4D40-A416-2C8C-3269-EEC368FB95A9}"/>
              </a:ext>
            </a:extLst>
          </p:cNvPr>
          <p:cNvSpPr txBox="1"/>
          <p:nvPr/>
        </p:nvSpPr>
        <p:spPr>
          <a:xfrm>
            <a:off x="3093766" y="325805"/>
            <a:ext cx="63020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800" b="1" i="0" dirty="0">
                <a:solidFill>
                  <a:srgbClr val="FFC000"/>
                </a:solidFill>
                <a:effectLst/>
                <a:latin typeface="Space Grotesk"/>
              </a:rPr>
              <a:t>NAMA KOLOM &amp; INFORMASI DATASET </a:t>
            </a:r>
            <a:endParaRPr lang="en-ID" sz="2800" b="1" dirty="0">
              <a:solidFill>
                <a:srgbClr val="FFC000"/>
              </a:solidFill>
              <a:latin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36263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2D77AF-E345-0A61-5BAD-63AD838305D9}"/>
              </a:ext>
            </a:extLst>
          </p:cNvPr>
          <p:cNvSpPr txBox="1"/>
          <p:nvPr/>
        </p:nvSpPr>
        <p:spPr>
          <a:xfrm>
            <a:off x="725927" y="2354221"/>
            <a:ext cx="1074014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=== STATISTIK DESKRIPTIF (NUMERIK) ===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---------------+-------+---------=--+----------+-------+-------+--------+----------+--------+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Kolom         | count | mean       | std     | min   | 25%   | 50%    | 75%      | max   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|---------------+-------+----------=-+---------+-------+-------+--------+----------+--------|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Rank          |   216 | 112.588    | 66.6645 |  1    | 55.75 | 110.5  | 169.25   | 233   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Yearly Change |   216 |   1.04884  |  1.3242 | -5.04 |  0.18 |   0.99 |   1.9325 |   5.07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Fert. Rate    |   216 |   2.38056  |  1.18604|  0.7  |  1.5  |   2    |   3.125  |   6   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Med. Age      |   216 |  30.9491   |  9.49674| 14    | 22    |  31.5  |  39      |  51   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Urban Pop %   |   216 |  59.8704   | 23.9391 |  0    | 41.75 |  62    |  80      | 100   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| World Share   |   216 |   0.459815 |  1.76066|  0    |  0.01 |   0.08 |   0.3225 |  17.78 | </a:t>
            </a:r>
          </a:p>
          <a:p>
            <a:r>
              <a:rPr lang="en-ID" sz="1600" b="0" i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+---------------+---------+----------+---------+-------+-------+--------+----------+--------+</a:t>
            </a:r>
            <a:endParaRPr lang="en-ID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36E4B-F0DA-5807-BB55-7B30703B57EA}"/>
              </a:ext>
            </a:extLst>
          </p:cNvPr>
          <p:cNvSpPr txBox="1"/>
          <p:nvPr/>
        </p:nvSpPr>
        <p:spPr>
          <a:xfrm>
            <a:off x="9921712" y="6416593"/>
            <a:ext cx="1805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Digital Skill Fair 39.0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5084E-215C-3F5A-045A-9C20BC8AA334}"/>
              </a:ext>
            </a:extLst>
          </p:cNvPr>
          <p:cNvSpPr txBox="1"/>
          <p:nvPr/>
        </p:nvSpPr>
        <p:spPr>
          <a:xfrm>
            <a:off x="832700" y="6416592"/>
            <a:ext cx="2791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Email: febrianto078@gmail.com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948D8-A350-1E9E-A037-667810314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775" y="6332063"/>
            <a:ext cx="525937" cy="5259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F1D3F-0B0B-CECA-E059-F08424072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297" y="88555"/>
            <a:ext cx="713296" cy="713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CFB421-1756-5ACE-A7C5-4F7B4E0D4713}"/>
              </a:ext>
            </a:extLst>
          </p:cNvPr>
          <p:cNvSpPr txBox="1"/>
          <p:nvPr/>
        </p:nvSpPr>
        <p:spPr>
          <a:xfrm>
            <a:off x="2503636" y="531625"/>
            <a:ext cx="75344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800" b="1" i="0" dirty="0">
                <a:solidFill>
                  <a:srgbClr val="FFC000"/>
                </a:solidFill>
                <a:effectLst/>
                <a:latin typeface="Space Grotesk"/>
              </a:rPr>
              <a:t>STATISTIK DESKRIPTIF (NUMERIK) </a:t>
            </a:r>
            <a:endParaRPr lang="en-ID" sz="2800" b="1" dirty="0">
              <a:solidFill>
                <a:srgbClr val="FFC000"/>
              </a:solidFill>
              <a:latin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68364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BF35-8C74-DE3B-C852-9DC5C7B4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45" y="1375981"/>
            <a:ext cx="4473771" cy="1357792"/>
          </a:xfrm>
        </p:spPr>
        <p:txBody>
          <a:bodyPr/>
          <a:lstStyle/>
          <a:p>
            <a:r>
              <a:rPr lang="en-ID" sz="1400" b="1" i="0" dirty="0">
                <a:solidFill>
                  <a:srgbClr val="FDFE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[ANALISIS MISSING VALUES]</a:t>
            </a:r>
            <a:br>
              <a:rPr lang="en-ID" sz="1400" b="1" i="0" dirty="0">
                <a:solidFill>
                  <a:srgbClr val="FDFE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ID" sz="1400" b="1" i="0" dirty="0">
                <a:solidFill>
                  <a:srgbClr val="FDFE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400" b="1" i="0" dirty="0">
                <a:solidFill>
                  <a:srgbClr val="FDFE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 NILAI HILANG (MISSING VALUES) === </a:t>
            </a:r>
            <a:br>
              <a:rPr lang="en-ID" sz="1400" b="1" i="0" dirty="0">
                <a:solidFill>
                  <a:srgbClr val="FDFE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400" b="1" i="0" dirty="0">
                <a:solidFill>
                  <a:srgbClr val="FDFE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Tidak </a:t>
            </a:r>
            <a:r>
              <a:rPr lang="en-ID" sz="1400" b="1" i="0" dirty="0" err="1">
                <a:solidFill>
                  <a:srgbClr val="FDFE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ID" sz="1400" b="1" i="0" dirty="0">
                <a:solidFill>
                  <a:srgbClr val="FDFE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400" b="1" i="0" dirty="0" err="1">
                <a:solidFill>
                  <a:srgbClr val="FDFE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ID" sz="1400" b="1" i="0" dirty="0">
                <a:solidFill>
                  <a:srgbClr val="FDFE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400" b="1" i="0" dirty="0" err="1">
                <a:solidFill>
                  <a:srgbClr val="FDFE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hilang</a:t>
            </a:r>
            <a:r>
              <a:rPr lang="en-ID" sz="1400" b="1" i="0" dirty="0">
                <a:solidFill>
                  <a:srgbClr val="FDFE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400" b="1" i="0" dirty="0" err="1">
                <a:solidFill>
                  <a:srgbClr val="FDFE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dalam</a:t>
            </a:r>
            <a:r>
              <a:rPr lang="en-ID" sz="1400" b="1" i="0" dirty="0">
                <a:solidFill>
                  <a:srgbClr val="FDFE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dataset.</a:t>
            </a:r>
            <a:endParaRPr lang="en-ID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F5472-16E2-E103-9340-2E605F8B0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2045" y="2741167"/>
            <a:ext cx="4464344" cy="610138"/>
          </a:xfrm>
        </p:spPr>
        <p:txBody>
          <a:bodyPr/>
          <a:lstStyle/>
          <a:p>
            <a:r>
              <a:rPr lang="en-ID" i="0" dirty="0">
                <a:solidFill>
                  <a:srgbClr val="FDFEFF"/>
                </a:solidFill>
                <a:effectLst/>
                <a:latin typeface="Space Grotesk Medium" panose="020B0604020202020204" charset="0"/>
                <a:cs typeface="Space Grotesk Medium" panose="020B0604020202020204" charset="0"/>
              </a:rPr>
              <a:t>MISSING VALUES</a:t>
            </a:r>
            <a:endParaRPr lang="en-ID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B13FE7-7799-C800-8FCA-5FC74E02B75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6511588" y="1375980"/>
            <a:ext cx="4376372" cy="1365187"/>
          </a:xfrm>
        </p:spPr>
        <p:txBody>
          <a:bodyPr/>
          <a:lstStyle/>
          <a:p>
            <a:pPr algn="l"/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[DUPLIKAT]</a:t>
            </a:r>
            <a:b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CEK DUPLIKAT ===</a:t>
            </a:r>
            <a:b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+-------------------+-----------------------+</a:t>
            </a:r>
            <a:b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</a:t>
            </a:r>
            <a:r>
              <a:rPr lang="en-ID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Duplikat</a:t>
            </a:r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  </a:t>
            </a:r>
            <a:r>
              <a:rPr lang="en-ID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Persentase</a:t>
            </a:r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D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Duplikat</a:t>
            </a:r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  <a:b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|-------------------+-----------------------|</a:t>
            </a:r>
            <a:b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                0 |                     0 |</a:t>
            </a:r>
            <a:b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+-------------------+-----------------------+</a:t>
            </a:r>
            <a:endParaRPr lang="en-ID" sz="1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1CD1758-2AF9-EC02-4A21-C8849749A15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6521015" y="2762050"/>
            <a:ext cx="4376372" cy="610138"/>
          </a:xfrm>
        </p:spPr>
        <p:txBody>
          <a:bodyPr/>
          <a:lstStyle/>
          <a:p>
            <a:r>
              <a:rPr lang="en-ID" sz="2130" dirty="0" err="1">
                <a:solidFill>
                  <a:srgbClr val="D3D3D3"/>
                </a:solidFill>
                <a:latin typeface="Space Grotesk Medium" panose="020B0604020202020204"/>
              </a:rPr>
              <a:t>Duplikat</a:t>
            </a:r>
            <a:endParaRPr lang="en-ID" sz="2130" dirty="0">
              <a:latin typeface="Space Grotesk Medium" panose="020B0604020202020204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4C84AF9-8D98-51E4-1D20-8F3566C4BD0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912124" y="4645222"/>
            <a:ext cx="4967925" cy="593600"/>
          </a:xfrm>
        </p:spPr>
        <p:txBody>
          <a:bodyPr/>
          <a:lstStyle/>
          <a:p>
            <a:r>
              <a:rPr lang="en-ID" sz="2400" dirty="0">
                <a:solidFill>
                  <a:srgbClr val="D3D3D3"/>
                </a:solidFill>
              </a:rPr>
              <a:t>Data </a:t>
            </a:r>
            <a:r>
              <a:rPr lang="en-ID" sz="2400" dirty="0" err="1">
                <a:solidFill>
                  <a:srgbClr val="D3D3D3"/>
                </a:solidFill>
              </a:rPr>
              <a:t>telah</a:t>
            </a:r>
            <a:r>
              <a:rPr lang="en-ID" sz="2400" dirty="0">
                <a:solidFill>
                  <a:srgbClr val="D3D3D3"/>
                </a:solidFill>
              </a:rPr>
              <a:t> </a:t>
            </a:r>
            <a:r>
              <a:rPr lang="en-ID" sz="2400" dirty="0" err="1">
                <a:solidFill>
                  <a:srgbClr val="D3D3D3"/>
                </a:solidFill>
              </a:rPr>
              <a:t>siap</a:t>
            </a:r>
            <a:r>
              <a:rPr lang="en-ID" sz="2400" dirty="0">
                <a:solidFill>
                  <a:srgbClr val="D3D3D3"/>
                </a:solidFill>
              </a:rPr>
              <a:t> </a:t>
            </a:r>
            <a:r>
              <a:rPr lang="en-ID" sz="2400" dirty="0" err="1">
                <a:solidFill>
                  <a:srgbClr val="D3D3D3"/>
                </a:solidFill>
              </a:rPr>
              <a:t>untuk</a:t>
            </a:r>
            <a:r>
              <a:rPr lang="en-ID" sz="2400" dirty="0">
                <a:solidFill>
                  <a:srgbClr val="D3D3D3"/>
                </a:solidFill>
              </a:rPr>
              <a:t> </a:t>
            </a:r>
            <a:r>
              <a:rPr lang="en-ID" sz="2400" dirty="0" err="1">
                <a:solidFill>
                  <a:srgbClr val="D3D3D3"/>
                </a:solidFill>
              </a:rPr>
              <a:t>analisis</a:t>
            </a:r>
            <a:r>
              <a:rPr lang="en-ID" sz="2400" dirty="0">
                <a:solidFill>
                  <a:srgbClr val="D3D3D3"/>
                </a:solidFill>
              </a:rPr>
              <a:t> </a:t>
            </a:r>
            <a:r>
              <a:rPr lang="en-ID" sz="2400" dirty="0" err="1">
                <a:solidFill>
                  <a:srgbClr val="D3D3D3"/>
                </a:solidFill>
              </a:rPr>
              <a:t>lanjutan</a:t>
            </a:r>
            <a:endParaRPr lang="en-ID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0880D2-4F9B-DDC7-859A-AAF001EC5C6C}"/>
              </a:ext>
            </a:extLst>
          </p:cNvPr>
          <p:cNvSpPr txBox="1"/>
          <p:nvPr/>
        </p:nvSpPr>
        <p:spPr>
          <a:xfrm>
            <a:off x="9921712" y="6416593"/>
            <a:ext cx="1805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Digital Skill Fair 39.0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43BA71-6076-AD2B-A22D-41EE479730A6}"/>
              </a:ext>
            </a:extLst>
          </p:cNvPr>
          <p:cNvSpPr txBox="1"/>
          <p:nvPr/>
        </p:nvSpPr>
        <p:spPr>
          <a:xfrm>
            <a:off x="832700" y="6416592"/>
            <a:ext cx="2791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Email: febrianto078@gmail.com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32EB36-07F8-B902-FDE5-720BFBA8E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775" y="6332063"/>
            <a:ext cx="525937" cy="5259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798326-DFE8-8FDF-CA5A-DFC6EA6C7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297" y="88555"/>
            <a:ext cx="713296" cy="7132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E67402-1CD0-BE8D-C050-CF0616A4B198}"/>
              </a:ext>
            </a:extLst>
          </p:cNvPr>
          <p:cNvSpPr txBox="1"/>
          <p:nvPr/>
        </p:nvSpPr>
        <p:spPr>
          <a:xfrm>
            <a:off x="4157613" y="295107"/>
            <a:ext cx="38767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b="1" dirty="0" err="1">
                <a:solidFill>
                  <a:srgbClr val="FFD700"/>
                </a:solidFill>
              </a:rPr>
              <a:t>Pembersihan</a:t>
            </a:r>
            <a:r>
              <a:rPr lang="en-ID" sz="2400" b="1" dirty="0">
                <a:solidFill>
                  <a:srgbClr val="FFD700"/>
                </a:solidFill>
              </a:rPr>
              <a:t> Data</a:t>
            </a:r>
            <a:endParaRPr lang="en-ID" sz="2400" b="1" dirty="0"/>
          </a:p>
        </p:txBody>
      </p:sp>
    </p:spTree>
    <p:extLst>
      <p:ext uri="{BB962C8B-B14F-4D97-AF65-F5344CB8AC3E}">
        <p14:creationId xmlns:p14="http://schemas.microsoft.com/office/powerpoint/2010/main" val="148015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E115B-B681-5F48-6506-A65C93388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183" y="1717153"/>
            <a:ext cx="8512404" cy="2666311"/>
          </a:xfrm>
        </p:spPr>
        <p:txBody>
          <a:bodyPr/>
          <a:lstStyle/>
          <a:p>
            <a:pPr algn="l"/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[ANALISIS OUTLIER]</a:t>
            </a:r>
            <a:b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=== ANALISIS OUTLIER ===</a:t>
            </a:r>
            <a:b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+---------------+---------------+--------------+------------------+----------------------+</a:t>
            </a:r>
            <a:b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Kolom         |   Batas Bawah |   Batas Atas |   </a:t>
            </a:r>
            <a:r>
              <a:rPr lang="en-ID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Outlier | </a:t>
            </a:r>
            <a:r>
              <a:rPr lang="en-ID" sz="12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Persentase</a:t>
            </a:r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Outlier   |</a:t>
            </a:r>
            <a:b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|---------------+---------------+--------------+------------------+----------------------|</a:t>
            </a:r>
            <a:b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Rank          |       -114.5  |       339.5  |                0 | 0.00%                |</a:t>
            </a:r>
            <a:b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Yearly Change |         -2.45 |         4.56 |                5 | 2.31%                |</a:t>
            </a:r>
            <a:b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Fert. Rate    |         -0.94 |         5.56 |                5 | 2.31%                |</a:t>
            </a:r>
            <a:b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Med. Age      |         -3.5  |        64.5  |                0 | 0.00%                |</a:t>
            </a:r>
            <a:b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Urban Pop %   |        -15.62 |       137.38 |                0 | 0.00%                |</a:t>
            </a:r>
            <a:b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 World Share   |         -0.46 |         0.79 |               23 | 10.65%               |</a:t>
            </a:r>
            <a:b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ID" sz="12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+---------------+---------------+--------------+------------------+----------------------+</a:t>
            </a:r>
            <a:endParaRPr lang="en-ID" sz="1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F60A0-F6B7-C3A4-BAC4-C4AFDF7B4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72166" y="4422827"/>
            <a:ext cx="4524437" cy="654800"/>
          </a:xfrm>
        </p:spPr>
        <p:txBody>
          <a:bodyPr/>
          <a:lstStyle/>
          <a:p>
            <a:pPr marL="152396" indent="0">
              <a:buNone/>
            </a:pPr>
            <a:r>
              <a:rPr lang="en-US" sz="1800" dirty="0">
                <a:solidFill>
                  <a:srgbClr val="D3D3D3"/>
                </a:solidFill>
              </a:rPr>
              <a:t>'World Share' </a:t>
            </a:r>
            <a:r>
              <a:rPr lang="en-US" sz="1800" dirty="0" err="1">
                <a:solidFill>
                  <a:srgbClr val="D3D3D3"/>
                </a:solidFill>
              </a:rPr>
              <a:t>memiliki</a:t>
            </a:r>
            <a:r>
              <a:rPr lang="en-US" sz="1800" dirty="0">
                <a:solidFill>
                  <a:srgbClr val="D3D3D3"/>
                </a:solidFill>
              </a:rPr>
              <a:t> 23 outlier (10.65%).</a:t>
            </a:r>
          </a:p>
          <a:p>
            <a:pPr marL="152396" indent="0">
              <a:buNone/>
            </a:pPr>
            <a:r>
              <a:rPr lang="en-US" sz="1800" dirty="0" err="1">
                <a:solidFill>
                  <a:srgbClr val="D3D3D3"/>
                </a:solidFill>
              </a:rPr>
              <a:t>Jumlah</a:t>
            </a:r>
            <a:r>
              <a:rPr lang="en-US" sz="1800" dirty="0">
                <a:solidFill>
                  <a:srgbClr val="D3D3D3"/>
                </a:solidFill>
              </a:rPr>
              <a:t> dan </a:t>
            </a:r>
            <a:r>
              <a:rPr lang="en-US" sz="1800" dirty="0" err="1">
                <a:solidFill>
                  <a:srgbClr val="D3D3D3"/>
                </a:solidFill>
              </a:rPr>
              <a:t>Persentase</a:t>
            </a:r>
            <a:r>
              <a:rPr lang="en-US" sz="1800" dirty="0">
                <a:solidFill>
                  <a:srgbClr val="D3D3D3"/>
                </a:solidFill>
              </a:rPr>
              <a:t> </a:t>
            </a:r>
            <a:r>
              <a:rPr lang="en-US" sz="1800" dirty="0" err="1">
                <a:solidFill>
                  <a:srgbClr val="D3D3D3"/>
                </a:solidFill>
              </a:rPr>
              <a:t>Tertinggi</a:t>
            </a:r>
            <a:endParaRPr lang="en-ID" sz="1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950967" y="700479"/>
            <a:ext cx="10290000" cy="638127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Space Grotesk"/>
              <a:buNone/>
              <a:defRPr sz="12000" b="0" i="0" u="none" strike="noStrike" cap="non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Space Grotesk"/>
              <a:buNone/>
              <a:defRPr sz="16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Space Grotesk"/>
              <a:buNone/>
              <a:defRPr sz="16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Space Grotesk"/>
              <a:buNone/>
              <a:defRPr sz="16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Space Grotesk"/>
              <a:buNone/>
              <a:defRPr sz="16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Space Grotesk"/>
              <a:buNone/>
              <a:defRPr sz="16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Space Grotesk"/>
              <a:buNone/>
              <a:defRPr sz="16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Space Grotesk"/>
              <a:buNone/>
              <a:defRPr sz="16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Space Grotesk"/>
              <a:buNone/>
              <a:defRPr sz="160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ID" sz="2800">
                <a:solidFill>
                  <a:srgbClr val="FFD700"/>
                </a:solidFill>
              </a:rPr>
              <a:t>Analisis Outlier</a:t>
            </a:r>
            <a:endParaRPr lang="en-ID" sz="2800" dirty="0">
              <a:solidFill>
                <a:srgbClr val="FFD7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952848-1994-867B-13B8-8389047C847B}"/>
              </a:ext>
            </a:extLst>
          </p:cNvPr>
          <p:cNvSpPr txBox="1"/>
          <p:nvPr/>
        </p:nvSpPr>
        <p:spPr>
          <a:xfrm>
            <a:off x="9921712" y="6416593"/>
            <a:ext cx="1805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Digital Skill Fair 39.0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DFEAE-377A-7D06-062F-582D19EA054E}"/>
              </a:ext>
            </a:extLst>
          </p:cNvPr>
          <p:cNvSpPr txBox="1"/>
          <p:nvPr/>
        </p:nvSpPr>
        <p:spPr>
          <a:xfrm>
            <a:off x="832700" y="6416592"/>
            <a:ext cx="2791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>
                <a:solidFill>
                  <a:srgbClr val="D3D3D3"/>
                </a:solidFill>
              </a:rPr>
              <a:t>Email: febrianto078@gmail.com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D0E01F-9077-2616-B08E-F41968D49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775" y="6332063"/>
            <a:ext cx="525937" cy="525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28B726-27F4-8A5E-E2A8-07C7E42AF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0297" y="88555"/>
            <a:ext cx="713296" cy="71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8992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mpany Profile by Slidesgo">
  <a:themeElements>
    <a:clrScheme name="Simple Light">
      <a:dk1>
        <a:srgbClr val="10092D"/>
      </a:dk1>
      <a:lt1>
        <a:srgbClr val="0084FF"/>
      </a:lt1>
      <a:dk2>
        <a:srgbClr val="00FFD5"/>
      </a:dk2>
      <a:lt2>
        <a:srgbClr val="FAFAFA"/>
      </a:lt2>
      <a:accent1>
        <a:srgbClr val="FAFAF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5605B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ig Data Science Consulting Toolkit by Slidesgo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Science Company Profile by Slidesgo</Template>
  <TotalTime>308</TotalTime>
  <Words>1522</Words>
  <Application>Microsoft Office PowerPoint</Application>
  <PresentationFormat>Widescreen</PresentationFormat>
  <Paragraphs>207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34" baseType="lpstr">
      <vt:lpstr>Arial</vt:lpstr>
      <vt:lpstr>Bebas Neue</vt:lpstr>
      <vt:lpstr>Cinzel</vt:lpstr>
      <vt:lpstr>Consolas</vt:lpstr>
      <vt:lpstr>Courier New</vt:lpstr>
      <vt:lpstr>Dosis</vt:lpstr>
      <vt:lpstr>Proxima Nova</vt:lpstr>
      <vt:lpstr>Proxima Nova Semibold</vt:lpstr>
      <vt:lpstr>Quattrocento</vt:lpstr>
      <vt:lpstr>Righteous</vt:lpstr>
      <vt:lpstr>Roboto</vt:lpstr>
      <vt:lpstr>Space Grotesk</vt:lpstr>
      <vt:lpstr>Space Grotesk Medium</vt:lpstr>
      <vt:lpstr>Spartan</vt:lpstr>
      <vt:lpstr>Wingdings</vt:lpstr>
      <vt:lpstr>Data Science Company Profile by Slidesgo</vt:lpstr>
      <vt:lpstr>Slidesgo Final Pages</vt:lpstr>
      <vt:lpstr>Big Data Science Consulting Toolkit by Slidesgo</vt:lpstr>
      <vt:lpstr>1_Slidesgo Final Pages</vt:lpstr>
      <vt:lpstr>Exploratory Data Analysis: World Population Insights</vt:lpstr>
      <vt:lpstr>Agenda</vt:lpstr>
      <vt:lpstr>Pendahuluan &amp; Tujuan</vt:lpstr>
      <vt:lpstr>Library &amp; Dataset</vt:lpstr>
      <vt:lpstr>Eksplorasi Data Awal</vt:lpstr>
      <vt:lpstr>PowerPoint Presentation</vt:lpstr>
      <vt:lpstr>PowerPoint Presentation</vt:lpstr>
      <vt:lpstr>[ANALISIS MISSING VALUES]  === NILAI HILANG (MISSING VALUES) ===  Tidak ada nilai hilang dalam dataset.</vt:lpstr>
      <vt:lpstr>[ANALISIS OUTLIER]  === ANALISIS OUTLIER === +---------------+---------------+--------------+------------------+----------------------+ | Kolom         |   Batas Bawah |   Batas Atas |   Jumlah Outlier | Persentase Outlier   | |---------------+---------------+--------------+------------------+----------------------| | Rank          |       -114.5  |       339.5  |                0 | 0.00%                | | Yearly Change |         -2.45 |         4.56 |                5 | 2.31%                | | Fert. Rate    |         -0.94 |         5.56 |                5 | 2.31%                | | Med. Age      |         -3.5  |        64.5  |                0 | 0.00%                | | Urban Pop %   |        -15.62 |       137.38 |                0 | 0.00%                | | World Share   |         -0.46 |         0.79 |               23 | 10.65%               | +---------------+---------------+--------------+------------------+----------------------+</vt:lpstr>
      <vt:lpstr>Analisis Korelasi</vt:lpstr>
      <vt:lpstr>Analisis PCA</vt:lpstr>
      <vt:lpstr>PowerPoint Presentation</vt:lpstr>
      <vt:lpstr>Kesimpulan EDA</vt:lpstr>
      <vt:lpstr>Kesimpulan &amp; Rekomendasi Analisis Lanjutan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hp 14s</cp:lastModifiedBy>
  <cp:revision>2</cp:revision>
  <dcterms:created xsi:type="dcterms:W3CDTF">2013-01-27T09:14:16Z</dcterms:created>
  <dcterms:modified xsi:type="dcterms:W3CDTF">2025-05-13T13:22:04Z</dcterms:modified>
  <cp:category/>
</cp:coreProperties>
</file>