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c71ebd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ac71eb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c71ebd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c71ebd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c71ebd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c71ebd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Markdown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Markdown</a:t>
            </a:r>
            <a:r>
              <a:rPr lang="en">
                <a:highlight>
                  <a:srgbClr val="FFFFFF"/>
                </a:highlight>
              </a:rPr>
              <a:t> is a lightweight markup language with plain text formatting syntax.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Markdown was initially created by </a:t>
            </a:r>
            <a:r>
              <a:rPr b="1" lang="en">
                <a:highlight>
                  <a:srgbClr val="FFFFFF"/>
                </a:highlight>
              </a:rPr>
              <a:t>John Gruber</a:t>
            </a:r>
            <a:r>
              <a:rPr lang="en">
                <a:highlight>
                  <a:srgbClr val="FFFFFF"/>
                </a:highlight>
              </a:rPr>
              <a:t> in </a:t>
            </a:r>
            <a:r>
              <a:rPr b="1" lang="en">
                <a:highlight>
                  <a:srgbClr val="FFFFFF"/>
                </a:highlight>
              </a:rPr>
              <a:t>2004</a:t>
            </a:r>
            <a:r>
              <a:rPr lang="en">
                <a:highlight>
                  <a:srgbClr val="FFFFFF"/>
                </a:highlight>
              </a:rPr>
              <a:t> with the goal of enabling non-programmers to write documents using an easy-to-read and easy-to-write plain text format that could be converted directly into HTML.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</a:rPr>
              <a:t>Markdown is often used to format readme files, for writing messages in online discussion forums, and to create rich text using a plain text editor.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Purpose of markdown is to make it easy to read, write and edit prose.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Markdown uses a very simple formatting syntax to accomplish the same thing that HTML or Rich Text Formatting does.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It is simpler than HTML.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You don't have to worry about opening and closing tags.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To format text, Markdown uses punctuation and characters you're already familiar with.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Emphasis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Horizontal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Blockquotes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