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E814-6A6D-43F3-8EBE-6FAA31D13030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48F6-FED6-4ABE-A186-883A69CAF23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172" y="273352"/>
            <a:ext cx="8507316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using </a:t>
            </a:r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85" y="1543123"/>
            <a:ext cx="7250242" cy="489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79" y="1818124"/>
            <a:ext cx="6084855" cy="435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54064" y="1861215"/>
            <a:ext cx="1209847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de-DE" dirty="0" smtClean="0"/>
              <a:t>3 flexboxes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979287" y="2413793"/>
            <a:ext cx="2919300" cy="3301559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477204" y="2167848"/>
            <a:ext cx="1768208" cy="150638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240807" y="2318485"/>
            <a:ext cx="3723097" cy="3462191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/>
          <p:cNvCxnSpPr>
            <a:stCxn id="19" idx="3"/>
            <a:endCxn id="5" idx="1"/>
          </p:cNvCxnSpPr>
          <p:nvPr/>
        </p:nvCxnSpPr>
        <p:spPr>
          <a:xfrm flipV="1">
            <a:off x="4963904" y="2041593"/>
            <a:ext cx="2090160" cy="200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5" idx="1"/>
          </p:cNvCxnSpPr>
          <p:nvPr/>
        </p:nvCxnSpPr>
        <p:spPr>
          <a:xfrm flipV="1">
            <a:off x="4245412" y="2041593"/>
            <a:ext cx="2808652" cy="20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1"/>
          </p:cNvCxnSpPr>
          <p:nvPr/>
        </p:nvCxnSpPr>
        <p:spPr>
          <a:xfrm flipV="1">
            <a:off x="3722872" y="2041593"/>
            <a:ext cx="3331192" cy="197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Shape 1"/>
          <p:cNvSpPr txBox="1"/>
          <p:nvPr/>
        </p:nvSpPr>
        <p:spPr>
          <a:xfrm>
            <a:off x="457172" y="273352"/>
            <a:ext cx="8507316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using </a:t>
            </a:r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88747" y="2187837"/>
            <a:ext cx="965805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de-DE" dirty="0" smtClean="0"/>
              <a:t>#1a1a1a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119382" y="2841081"/>
            <a:ext cx="999469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de-DE" dirty="0" smtClean="0"/>
              <a:t>#4b4b4b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119382" y="1273296"/>
            <a:ext cx="981783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de-DE" dirty="0" smtClean="0"/>
              <a:t>#000</a:t>
            </a:r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28" y="1469270"/>
            <a:ext cx="6270479" cy="473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endCxn id="5" idx="1"/>
          </p:cNvCxnSpPr>
          <p:nvPr/>
        </p:nvCxnSpPr>
        <p:spPr>
          <a:xfrm flipV="1">
            <a:off x="5682397" y="2368215"/>
            <a:ext cx="1306350" cy="47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3" idx="1"/>
          </p:cNvCxnSpPr>
          <p:nvPr/>
        </p:nvCxnSpPr>
        <p:spPr>
          <a:xfrm flipV="1">
            <a:off x="5159857" y="3021459"/>
            <a:ext cx="1959525" cy="86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 flipV="1">
            <a:off x="5094540" y="1453674"/>
            <a:ext cx="2024842" cy="21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5" idx="1"/>
          </p:cNvCxnSpPr>
          <p:nvPr/>
        </p:nvCxnSpPr>
        <p:spPr>
          <a:xfrm flipV="1">
            <a:off x="4637317" y="2368215"/>
            <a:ext cx="2351430" cy="158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Shape 1"/>
          <p:cNvSpPr txBox="1"/>
          <p:nvPr/>
        </p:nvSpPr>
        <p:spPr>
          <a:xfrm>
            <a:off x="457172" y="273352"/>
            <a:ext cx="8507316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using </a:t>
            </a:r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1</cp:revision>
  <dcterms:created xsi:type="dcterms:W3CDTF">2019-10-11T15:42:40Z</dcterms:created>
  <dcterms:modified xsi:type="dcterms:W3CDTF">2019-10-11T15:44:57Z</dcterms:modified>
</cp:coreProperties>
</file>