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59" r:id="rId3"/>
    <p:sldId id="260" r:id="rId4"/>
    <p:sldId id="257" r:id="rId5"/>
    <p:sldId id="258" r:id="rId6"/>
    <p:sldId id="262" r:id="rId7"/>
    <p:sldId id="272" r:id="rId8"/>
    <p:sldId id="273" r:id="rId9"/>
    <p:sldId id="274" r:id="rId10"/>
    <p:sldId id="275" r:id="rId11"/>
    <p:sldId id="276" r:id="rId12"/>
    <p:sldId id="277" r:id="rId13"/>
    <p:sldId id="278" r:id="rId14"/>
    <p:sldId id="279" r:id="rId15"/>
    <p:sldId id="280" r:id="rId16"/>
    <p:sldId id="281" r:id="rId17"/>
    <p:sldId id="263" r:id="rId18"/>
    <p:sldId id="264" r:id="rId19"/>
    <p:sldId id="265" r:id="rId20"/>
    <p:sldId id="266" r:id="rId21"/>
    <p:sldId id="267" r:id="rId22"/>
    <p:sldId id="268"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52" autoAdjust="0"/>
  </p:normalViewPr>
  <p:slideViewPr>
    <p:cSldViewPr snapToGrid="0">
      <p:cViewPr varScale="1">
        <p:scale>
          <a:sx n="83" d="100"/>
          <a:sy n="83" d="100"/>
        </p:scale>
        <p:origin x="16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A0845-9F63-416A-B7DA-30A2C7DEF0C7}" type="doc">
      <dgm:prSet loTypeId="urn:microsoft.com/office/officeart/2005/8/layout/process1" loCatId="process" qsTypeId="urn:microsoft.com/office/officeart/2005/8/quickstyle/simple1" qsCatId="simple" csTypeId="urn:microsoft.com/office/officeart/2005/8/colors/accent1_2" csCatId="accent1" phldr="0"/>
      <dgm:spPr/>
    </dgm:pt>
    <dgm:pt modelId="{1FEC2032-0C7B-4776-A5DD-B420F9185D19}">
      <dgm:prSet phldrT="[Text]" phldr="1"/>
      <dgm:spPr/>
      <dgm:t>
        <a:bodyPr/>
        <a:lstStyle/>
        <a:p>
          <a:endParaRPr lang="en-US" dirty="0"/>
        </a:p>
      </dgm:t>
    </dgm:pt>
    <dgm:pt modelId="{1DB1E438-A18B-4C1D-957E-A669AE5922F1}" type="parTrans" cxnId="{6D4E3339-5EBB-4D5A-AA12-3416086AF51B}">
      <dgm:prSet/>
      <dgm:spPr/>
      <dgm:t>
        <a:bodyPr/>
        <a:lstStyle/>
        <a:p>
          <a:endParaRPr lang="en-US"/>
        </a:p>
      </dgm:t>
    </dgm:pt>
    <dgm:pt modelId="{7400B118-0F41-457C-AE75-ACDEF059DD03}" type="sibTrans" cxnId="{6D4E3339-5EBB-4D5A-AA12-3416086AF51B}">
      <dgm:prSet/>
      <dgm:spPr/>
      <dgm:t>
        <a:bodyPr/>
        <a:lstStyle/>
        <a:p>
          <a:endParaRPr lang="en-US"/>
        </a:p>
      </dgm:t>
    </dgm:pt>
    <dgm:pt modelId="{310563CB-AD60-4881-BD35-BB1786E47FB7}">
      <dgm:prSet phldrT="[Text]" phldr="1"/>
      <dgm:spPr/>
      <dgm:t>
        <a:bodyPr/>
        <a:lstStyle/>
        <a:p>
          <a:endParaRPr lang="en-US"/>
        </a:p>
      </dgm:t>
    </dgm:pt>
    <dgm:pt modelId="{31AEC974-B0D3-49CC-A6AD-29EE02758CA0}" type="parTrans" cxnId="{2E227EA3-7DDA-4060-9BDE-35270FF703D7}">
      <dgm:prSet/>
      <dgm:spPr/>
      <dgm:t>
        <a:bodyPr/>
        <a:lstStyle/>
        <a:p>
          <a:endParaRPr lang="en-US"/>
        </a:p>
      </dgm:t>
    </dgm:pt>
    <dgm:pt modelId="{8E690538-7BAF-4857-A48B-81C5A4401A7A}" type="sibTrans" cxnId="{2E227EA3-7DDA-4060-9BDE-35270FF703D7}">
      <dgm:prSet/>
      <dgm:spPr/>
      <dgm:t>
        <a:bodyPr/>
        <a:lstStyle/>
        <a:p>
          <a:endParaRPr lang="en-US"/>
        </a:p>
      </dgm:t>
    </dgm:pt>
    <dgm:pt modelId="{CE38C00D-D2CD-4119-B573-B5405A25618D}">
      <dgm:prSet phldrT="[Text]" phldr="1"/>
      <dgm:spPr/>
      <dgm:t>
        <a:bodyPr/>
        <a:lstStyle/>
        <a:p>
          <a:endParaRPr lang="en-US"/>
        </a:p>
      </dgm:t>
    </dgm:pt>
    <dgm:pt modelId="{32E54D9E-0567-496B-8172-0DAD3A6CC482}" type="parTrans" cxnId="{D69FDCA7-8FBB-485C-86F7-AC1A4C2A2E4B}">
      <dgm:prSet/>
      <dgm:spPr/>
      <dgm:t>
        <a:bodyPr/>
        <a:lstStyle/>
        <a:p>
          <a:endParaRPr lang="en-US"/>
        </a:p>
      </dgm:t>
    </dgm:pt>
    <dgm:pt modelId="{333502EC-58B1-45F6-8E8E-6709AAD48BE2}" type="sibTrans" cxnId="{D69FDCA7-8FBB-485C-86F7-AC1A4C2A2E4B}">
      <dgm:prSet/>
      <dgm:spPr/>
      <dgm:t>
        <a:bodyPr/>
        <a:lstStyle/>
        <a:p>
          <a:endParaRPr lang="en-US"/>
        </a:p>
      </dgm:t>
    </dgm:pt>
    <dgm:pt modelId="{9906A6D6-FD1E-4443-AF9B-BB6954B775E7}" type="pres">
      <dgm:prSet presAssocID="{BEEA0845-9F63-416A-B7DA-30A2C7DEF0C7}" presName="Name0" presStyleCnt="0">
        <dgm:presLayoutVars>
          <dgm:dir/>
          <dgm:resizeHandles val="exact"/>
        </dgm:presLayoutVars>
      </dgm:prSet>
      <dgm:spPr/>
    </dgm:pt>
    <dgm:pt modelId="{0FC67125-87B8-42B5-926C-D4824BB4821F}" type="pres">
      <dgm:prSet presAssocID="{1FEC2032-0C7B-4776-A5DD-B420F9185D19}" presName="node" presStyleLbl="node1" presStyleIdx="0" presStyleCnt="3">
        <dgm:presLayoutVars>
          <dgm:bulletEnabled val="1"/>
        </dgm:presLayoutVars>
      </dgm:prSet>
      <dgm:spPr/>
    </dgm:pt>
    <dgm:pt modelId="{994C2812-2E5D-4921-BB9C-89B533094634}" type="pres">
      <dgm:prSet presAssocID="{7400B118-0F41-457C-AE75-ACDEF059DD03}" presName="sibTrans" presStyleLbl="sibTrans2D1" presStyleIdx="0" presStyleCnt="2"/>
      <dgm:spPr>
        <a:prstGeom prst="mathEqual">
          <a:avLst/>
        </a:prstGeom>
      </dgm:spPr>
    </dgm:pt>
    <dgm:pt modelId="{B6191B3F-2A16-42CE-91CB-630E586752EE}" type="pres">
      <dgm:prSet presAssocID="{7400B118-0F41-457C-AE75-ACDEF059DD03}" presName="connectorText" presStyleLbl="sibTrans2D1" presStyleIdx="0" presStyleCnt="2"/>
      <dgm:spPr/>
    </dgm:pt>
    <dgm:pt modelId="{B9683FCE-1C49-49AA-AE8C-7DC901CD8244}" type="pres">
      <dgm:prSet presAssocID="{310563CB-AD60-4881-BD35-BB1786E47FB7}" presName="node" presStyleLbl="node1" presStyleIdx="1" presStyleCnt="3">
        <dgm:presLayoutVars>
          <dgm:bulletEnabled val="1"/>
        </dgm:presLayoutVars>
      </dgm:prSet>
      <dgm:spPr/>
    </dgm:pt>
    <dgm:pt modelId="{5BFF2F97-97C3-4385-8F8D-8E977893F992}" type="pres">
      <dgm:prSet presAssocID="{8E690538-7BAF-4857-A48B-81C5A4401A7A}" presName="sibTrans" presStyleLbl="sibTrans2D1" presStyleIdx="1" presStyleCnt="2"/>
      <dgm:spPr/>
    </dgm:pt>
    <dgm:pt modelId="{86CD5AFA-82FF-4A41-814B-2EE244959F19}" type="pres">
      <dgm:prSet presAssocID="{8E690538-7BAF-4857-A48B-81C5A4401A7A}" presName="connectorText" presStyleLbl="sibTrans2D1" presStyleIdx="1" presStyleCnt="2"/>
      <dgm:spPr/>
    </dgm:pt>
    <dgm:pt modelId="{B51D748F-83E0-49F6-A368-51108D5AAAD6}" type="pres">
      <dgm:prSet presAssocID="{CE38C00D-D2CD-4119-B573-B5405A25618D}" presName="node" presStyleLbl="node1" presStyleIdx="2" presStyleCnt="3">
        <dgm:presLayoutVars>
          <dgm:bulletEnabled val="1"/>
        </dgm:presLayoutVars>
      </dgm:prSet>
      <dgm:spPr/>
    </dgm:pt>
  </dgm:ptLst>
  <dgm:cxnLst>
    <dgm:cxn modelId="{B843880E-F163-4A40-BA9F-5959158222B3}" type="presOf" srcId="{1FEC2032-0C7B-4776-A5DD-B420F9185D19}" destId="{0FC67125-87B8-42B5-926C-D4824BB4821F}" srcOrd="0" destOrd="0" presId="urn:microsoft.com/office/officeart/2005/8/layout/process1"/>
    <dgm:cxn modelId="{6D4E3339-5EBB-4D5A-AA12-3416086AF51B}" srcId="{BEEA0845-9F63-416A-B7DA-30A2C7DEF0C7}" destId="{1FEC2032-0C7B-4776-A5DD-B420F9185D19}" srcOrd="0" destOrd="0" parTransId="{1DB1E438-A18B-4C1D-957E-A669AE5922F1}" sibTransId="{7400B118-0F41-457C-AE75-ACDEF059DD03}"/>
    <dgm:cxn modelId="{8F0E0941-4DD6-4C8E-9EC3-E72CF4477918}" type="presOf" srcId="{BEEA0845-9F63-416A-B7DA-30A2C7DEF0C7}" destId="{9906A6D6-FD1E-4443-AF9B-BB6954B775E7}" srcOrd="0" destOrd="0" presId="urn:microsoft.com/office/officeart/2005/8/layout/process1"/>
    <dgm:cxn modelId="{C8258774-24C4-4651-A530-B99C3BDCF9FD}" type="presOf" srcId="{CE38C00D-D2CD-4119-B573-B5405A25618D}" destId="{B51D748F-83E0-49F6-A368-51108D5AAAD6}" srcOrd="0" destOrd="0" presId="urn:microsoft.com/office/officeart/2005/8/layout/process1"/>
    <dgm:cxn modelId="{09C88D75-BB83-47AA-9471-8CD14399E87E}" type="presOf" srcId="{8E690538-7BAF-4857-A48B-81C5A4401A7A}" destId="{5BFF2F97-97C3-4385-8F8D-8E977893F992}" srcOrd="0" destOrd="0" presId="urn:microsoft.com/office/officeart/2005/8/layout/process1"/>
    <dgm:cxn modelId="{297F2658-DE20-4E54-86CC-2D1E78BA2CFF}" type="presOf" srcId="{8E690538-7BAF-4857-A48B-81C5A4401A7A}" destId="{86CD5AFA-82FF-4A41-814B-2EE244959F19}" srcOrd="1" destOrd="0" presId="urn:microsoft.com/office/officeart/2005/8/layout/process1"/>
    <dgm:cxn modelId="{C084CF96-D181-4E40-8C8E-C49A840DCABC}" type="presOf" srcId="{7400B118-0F41-457C-AE75-ACDEF059DD03}" destId="{994C2812-2E5D-4921-BB9C-89B533094634}" srcOrd="0" destOrd="0" presId="urn:microsoft.com/office/officeart/2005/8/layout/process1"/>
    <dgm:cxn modelId="{2E227EA3-7DDA-4060-9BDE-35270FF703D7}" srcId="{BEEA0845-9F63-416A-B7DA-30A2C7DEF0C7}" destId="{310563CB-AD60-4881-BD35-BB1786E47FB7}" srcOrd="1" destOrd="0" parTransId="{31AEC974-B0D3-49CC-A6AD-29EE02758CA0}" sibTransId="{8E690538-7BAF-4857-A48B-81C5A4401A7A}"/>
    <dgm:cxn modelId="{D69FDCA7-8FBB-485C-86F7-AC1A4C2A2E4B}" srcId="{BEEA0845-9F63-416A-B7DA-30A2C7DEF0C7}" destId="{CE38C00D-D2CD-4119-B573-B5405A25618D}" srcOrd="2" destOrd="0" parTransId="{32E54D9E-0567-496B-8172-0DAD3A6CC482}" sibTransId="{333502EC-58B1-45F6-8E8E-6709AAD48BE2}"/>
    <dgm:cxn modelId="{726514AB-D58C-4BFC-B6CC-992C39E0B337}" type="presOf" srcId="{7400B118-0F41-457C-AE75-ACDEF059DD03}" destId="{B6191B3F-2A16-42CE-91CB-630E586752EE}" srcOrd="1" destOrd="0" presId="urn:microsoft.com/office/officeart/2005/8/layout/process1"/>
    <dgm:cxn modelId="{339BB6D9-37EF-442A-88E8-EC9BE60847BC}" type="presOf" srcId="{310563CB-AD60-4881-BD35-BB1786E47FB7}" destId="{B9683FCE-1C49-49AA-AE8C-7DC901CD8244}" srcOrd="0" destOrd="0" presId="urn:microsoft.com/office/officeart/2005/8/layout/process1"/>
    <dgm:cxn modelId="{8335AD7B-E68B-4C37-B397-097B58542844}" type="presParOf" srcId="{9906A6D6-FD1E-4443-AF9B-BB6954B775E7}" destId="{0FC67125-87B8-42B5-926C-D4824BB4821F}" srcOrd="0" destOrd="0" presId="urn:microsoft.com/office/officeart/2005/8/layout/process1"/>
    <dgm:cxn modelId="{F1BDCEA5-2474-4F80-A6C0-D3BA95C54AB7}" type="presParOf" srcId="{9906A6D6-FD1E-4443-AF9B-BB6954B775E7}" destId="{994C2812-2E5D-4921-BB9C-89B533094634}" srcOrd="1" destOrd="0" presId="urn:microsoft.com/office/officeart/2005/8/layout/process1"/>
    <dgm:cxn modelId="{6EEA6B55-D0E7-43D2-B4E5-BAE61BF030D6}" type="presParOf" srcId="{994C2812-2E5D-4921-BB9C-89B533094634}" destId="{B6191B3F-2A16-42CE-91CB-630E586752EE}" srcOrd="0" destOrd="0" presId="urn:microsoft.com/office/officeart/2005/8/layout/process1"/>
    <dgm:cxn modelId="{572B8993-2C83-4FFB-B20C-44F02EFD8FE8}" type="presParOf" srcId="{9906A6D6-FD1E-4443-AF9B-BB6954B775E7}" destId="{B9683FCE-1C49-49AA-AE8C-7DC901CD8244}" srcOrd="2" destOrd="0" presId="urn:microsoft.com/office/officeart/2005/8/layout/process1"/>
    <dgm:cxn modelId="{A34B286D-B279-47F6-83EE-37359C2A80C7}" type="presParOf" srcId="{9906A6D6-FD1E-4443-AF9B-BB6954B775E7}" destId="{5BFF2F97-97C3-4385-8F8D-8E977893F992}" srcOrd="3" destOrd="0" presId="urn:microsoft.com/office/officeart/2005/8/layout/process1"/>
    <dgm:cxn modelId="{53A72968-60B7-45A3-8233-380B10173C76}" type="presParOf" srcId="{5BFF2F97-97C3-4385-8F8D-8E977893F992}" destId="{86CD5AFA-82FF-4A41-814B-2EE244959F19}" srcOrd="0" destOrd="0" presId="urn:microsoft.com/office/officeart/2005/8/layout/process1"/>
    <dgm:cxn modelId="{733A4C6C-4418-4379-AAA6-F83E12A8E0F5}" type="presParOf" srcId="{9906A6D6-FD1E-4443-AF9B-BB6954B775E7}" destId="{B51D748F-83E0-49F6-A368-51108D5AAAD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DD7981-F150-4BCA-AB25-733FBF565BD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C7C7547-358A-48B3-A7D7-8622C13B4D87}">
      <dgm:prSet phldrT="[Text]"/>
      <dgm:spPr/>
      <dgm:t>
        <a:bodyPr/>
        <a:lstStyle/>
        <a:p>
          <a:r>
            <a:rPr lang="en-US"/>
            <a:t>map</a:t>
          </a:r>
        </a:p>
      </dgm:t>
    </dgm:pt>
    <dgm:pt modelId="{2CEFABED-0542-4EF5-B8E1-18236CB71740}" type="parTrans" cxnId="{B121B481-EB3B-4FDD-A9F7-F4F2C633AEF8}">
      <dgm:prSet/>
      <dgm:spPr/>
      <dgm:t>
        <a:bodyPr/>
        <a:lstStyle/>
        <a:p>
          <a:endParaRPr lang="en-US"/>
        </a:p>
      </dgm:t>
    </dgm:pt>
    <dgm:pt modelId="{65D9A77D-48A5-46C9-BAEB-B116CE9EF19C}" type="sibTrans" cxnId="{B121B481-EB3B-4FDD-A9F7-F4F2C633AEF8}">
      <dgm:prSet/>
      <dgm:spPr/>
      <dgm:t>
        <a:bodyPr/>
        <a:lstStyle/>
        <a:p>
          <a:endParaRPr lang="en-US"/>
        </a:p>
      </dgm:t>
    </dgm:pt>
    <dgm:pt modelId="{E218CFB3-34F3-4ED0-8F51-6D8265C6854A}">
      <dgm:prSet/>
      <dgm:spPr/>
      <dgm:t>
        <a:bodyPr/>
        <a:lstStyle/>
        <a:p>
          <a:r>
            <a:rPr lang="en-US"/>
            <a:t>find</a:t>
          </a:r>
          <a:endParaRPr lang="en-US" dirty="0"/>
        </a:p>
      </dgm:t>
    </dgm:pt>
    <dgm:pt modelId="{0BAEBA92-720A-48A0-8DE1-2AFA502F5E9C}" type="parTrans" cxnId="{A150B445-F19A-47A2-A920-928EC0399CAD}">
      <dgm:prSet/>
      <dgm:spPr/>
      <dgm:t>
        <a:bodyPr/>
        <a:lstStyle/>
        <a:p>
          <a:endParaRPr lang="en-US"/>
        </a:p>
      </dgm:t>
    </dgm:pt>
    <dgm:pt modelId="{C8706867-1466-4458-A266-44A3E62AC2E3}" type="sibTrans" cxnId="{A150B445-F19A-47A2-A920-928EC0399CAD}">
      <dgm:prSet/>
      <dgm:spPr/>
      <dgm:t>
        <a:bodyPr/>
        <a:lstStyle/>
        <a:p>
          <a:endParaRPr lang="en-US"/>
        </a:p>
      </dgm:t>
    </dgm:pt>
    <dgm:pt modelId="{DC184F31-8B05-42FA-BA5D-5E7CD052BE41}">
      <dgm:prSet/>
      <dgm:spPr/>
      <dgm:t>
        <a:bodyPr/>
        <a:lstStyle/>
        <a:p>
          <a:r>
            <a:rPr lang="en-US"/>
            <a:t>findIndex</a:t>
          </a:r>
          <a:endParaRPr lang="en-US" dirty="0"/>
        </a:p>
      </dgm:t>
    </dgm:pt>
    <dgm:pt modelId="{48109483-B7EE-4764-A5A7-DCF0A98DC670}" type="parTrans" cxnId="{4B903F98-F115-4642-ACF4-F0F83597586C}">
      <dgm:prSet/>
      <dgm:spPr/>
      <dgm:t>
        <a:bodyPr/>
        <a:lstStyle/>
        <a:p>
          <a:endParaRPr lang="en-US"/>
        </a:p>
      </dgm:t>
    </dgm:pt>
    <dgm:pt modelId="{89010E9D-27AE-440D-ADE9-F767F4B36F2D}" type="sibTrans" cxnId="{4B903F98-F115-4642-ACF4-F0F83597586C}">
      <dgm:prSet/>
      <dgm:spPr/>
      <dgm:t>
        <a:bodyPr/>
        <a:lstStyle/>
        <a:p>
          <a:endParaRPr lang="en-US"/>
        </a:p>
      </dgm:t>
    </dgm:pt>
    <dgm:pt modelId="{D440E726-B0A2-4F99-8EE0-38C18DD54B9F}">
      <dgm:prSet/>
      <dgm:spPr/>
      <dgm:t>
        <a:bodyPr/>
        <a:lstStyle/>
        <a:p>
          <a:r>
            <a:rPr lang="en-US"/>
            <a:t>filter</a:t>
          </a:r>
          <a:endParaRPr lang="en-US" dirty="0"/>
        </a:p>
      </dgm:t>
    </dgm:pt>
    <dgm:pt modelId="{FCDA7308-CBDD-4725-A1A8-7E242D851600}" type="parTrans" cxnId="{E260E742-4CD7-4305-B6DA-16A5C1A58150}">
      <dgm:prSet/>
      <dgm:spPr/>
      <dgm:t>
        <a:bodyPr/>
        <a:lstStyle/>
        <a:p>
          <a:endParaRPr lang="en-US"/>
        </a:p>
      </dgm:t>
    </dgm:pt>
    <dgm:pt modelId="{3F5E5091-4C75-44CF-9CAC-14C39EA093D5}" type="sibTrans" cxnId="{E260E742-4CD7-4305-B6DA-16A5C1A58150}">
      <dgm:prSet/>
      <dgm:spPr/>
      <dgm:t>
        <a:bodyPr/>
        <a:lstStyle/>
        <a:p>
          <a:endParaRPr lang="en-US"/>
        </a:p>
      </dgm:t>
    </dgm:pt>
    <dgm:pt modelId="{C5129463-37CF-4E6A-93A8-EE03D5CB6FAB}">
      <dgm:prSet/>
      <dgm:spPr/>
      <dgm:t>
        <a:bodyPr/>
        <a:lstStyle/>
        <a:p>
          <a:r>
            <a:rPr lang="en-US"/>
            <a:t>reduce</a:t>
          </a:r>
          <a:endParaRPr lang="en-US" dirty="0"/>
        </a:p>
      </dgm:t>
    </dgm:pt>
    <dgm:pt modelId="{446E6A5F-6D12-4486-B9EA-0FD515A259DC}" type="parTrans" cxnId="{1C0AED5F-B847-4693-B2F8-5BEFCE8636CF}">
      <dgm:prSet/>
      <dgm:spPr/>
      <dgm:t>
        <a:bodyPr/>
        <a:lstStyle/>
        <a:p>
          <a:endParaRPr lang="en-US"/>
        </a:p>
      </dgm:t>
    </dgm:pt>
    <dgm:pt modelId="{18D533AB-EDB7-4C88-9563-A5317A04C253}" type="sibTrans" cxnId="{1C0AED5F-B847-4693-B2F8-5BEFCE8636CF}">
      <dgm:prSet/>
      <dgm:spPr/>
      <dgm:t>
        <a:bodyPr/>
        <a:lstStyle/>
        <a:p>
          <a:endParaRPr lang="en-US"/>
        </a:p>
      </dgm:t>
    </dgm:pt>
    <dgm:pt modelId="{1B5B5E2E-3CB4-405D-A94B-E2966F322DC5}">
      <dgm:prSet/>
      <dgm:spPr/>
      <dgm:t>
        <a:bodyPr/>
        <a:lstStyle/>
        <a:p>
          <a:r>
            <a:rPr lang="en-US"/>
            <a:t>concat</a:t>
          </a:r>
          <a:endParaRPr lang="en-US" dirty="0"/>
        </a:p>
      </dgm:t>
    </dgm:pt>
    <dgm:pt modelId="{9F0436F8-C181-461D-AA4D-1A0D0133F118}" type="parTrans" cxnId="{F6BC0F8D-B8FE-4F69-9778-A6EAF7CDE8C5}">
      <dgm:prSet/>
      <dgm:spPr/>
      <dgm:t>
        <a:bodyPr/>
        <a:lstStyle/>
        <a:p>
          <a:endParaRPr lang="en-US"/>
        </a:p>
      </dgm:t>
    </dgm:pt>
    <dgm:pt modelId="{C4F3C257-A253-49D9-B4BB-C039495B5D2F}" type="sibTrans" cxnId="{F6BC0F8D-B8FE-4F69-9778-A6EAF7CDE8C5}">
      <dgm:prSet/>
      <dgm:spPr/>
      <dgm:t>
        <a:bodyPr/>
        <a:lstStyle/>
        <a:p>
          <a:endParaRPr lang="en-US"/>
        </a:p>
      </dgm:t>
    </dgm:pt>
    <dgm:pt modelId="{79019CD5-B7EB-4A03-8A72-192063EA83A4}">
      <dgm:prSet/>
      <dgm:spPr/>
      <dgm:t>
        <a:bodyPr/>
        <a:lstStyle/>
        <a:p>
          <a:r>
            <a:rPr lang="en-US"/>
            <a:t>slice</a:t>
          </a:r>
          <a:endParaRPr lang="en-US" dirty="0"/>
        </a:p>
      </dgm:t>
    </dgm:pt>
    <dgm:pt modelId="{2039EF41-2F2E-4662-942A-489824BE1D14}" type="parTrans" cxnId="{64171512-BC7E-468D-B3D5-2B920081899D}">
      <dgm:prSet/>
      <dgm:spPr/>
      <dgm:t>
        <a:bodyPr/>
        <a:lstStyle/>
        <a:p>
          <a:endParaRPr lang="en-US"/>
        </a:p>
      </dgm:t>
    </dgm:pt>
    <dgm:pt modelId="{B5C7BE59-8BDB-4261-90C1-18EE97A8F413}" type="sibTrans" cxnId="{64171512-BC7E-468D-B3D5-2B920081899D}">
      <dgm:prSet/>
      <dgm:spPr/>
      <dgm:t>
        <a:bodyPr/>
        <a:lstStyle/>
        <a:p>
          <a:endParaRPr lang="en-US"/>
        </a:p>
      </dgm:t>
    </dgm:pt>
    <dgm:pt modelId="{3746705E-889D-428B-BE5D-FDD9251C857B}">
      <dgm:prSet/>
      <dgm:spPr/>
      <dgm:t>
        <a:bodyPr/>
        <a:lstStyle/>
        <a:p>
          <a:r>
            <a:rPr lang="en-US"/>
            <a:t>splice</a:t>
          </a:r>
          <a:endParaRPr lang="en-US" dirty="0"/>
        </a:p>
      </dgm:t>
    </dgm:pt>
    <dgm:pt modelId="{C27633E8-CBB2-47F8-92C1-915738C6A82E}" type="parTrans" cxnId="{A02B1606-6371-4DCA-A6E0-A5F600B65522}">
      <dgm:prSet/>
      <dgm:spPr/>
      <dgm:t>
        <a:bodyPr/>
        <a:lstStyle/>
        <a:p>
          <a:endParaRPr lang="en-US"/>
        </a:p>
      </dgm:t>
    </dgm:pt>
    <dgm:pt modelId="{9D6EDEC1-540B-473F-A946-BB67D8101331}" type="sibTrans" cxnId="{A02B1606-6371-4DCA-A6E0-A5F600B65522}">
      <dgm:prSet/>
      <dgm:spPr/>
      <dgm:t>
        <a:bodyPr/>
        <a:lstStyle/>
        <a:p>
          <a:endParaRPr lang="en-US"/>
        </a:p>
      </dgm:t>
    </dgm:pt>
    <dgm:pt modelId="{AED380AE-EAFC-4A7A-9AAE-58B5BF53FC63}" type="pres">
      <dgm:prSet presAssocID="{E7DD7981-F150-4BCA-AB25-733FBF565BD3}" presName="cycle" presStyleCnt="0">
        <dgm:presLayoutVars>
          <dgm:dir/>
          <dgm:resizeHandles val="exact"/>
        </dgm:presLayoutVars>
      </dgm:prSet>
      <dgm:spPr/>
    </dgm:pt>
    <dgm:pt modelId="{C2A5B1B6-38C4-406E-AF99-ADA438E5E118}" type="pres">
      <dgm:prSet presAssocID="{0C7C7547-358A-48B3-A7D7-8622C13B4D87}" presName="node" presStyleLbl="node1" presStyleIdx="0" presStyleCnt="8">
        <dgm:presLayoutVars>
          <dgm:bulletEnabled val="1"/>
        </dgm:presLayoutVars>
      </dgm:prSet>
      <dgm:spPr/>
    </dgm:pt>
    <dgm:pt modelId="{9B4EE13C-29BC-4015-8C62-C309C037588E}" type="pres">
      <dgm:prSet presAssocID="{65D9A77D-48A5-46C9-BAEB-B116CE9EF19C}" presName="sibTrans" presStyleLbl="sibTrans2D1" presStyleIdx="0" presStyleCnt="8"/>
      <dgm:spPr/>
    </dgm:pt>
    <dgm:pt modelId="{FC760AA0-FDED-4567-B43E-BA82301DFB3F}" type="pres">
      <dgm:prSet presAssocID="{65D9A77D-48A5-46C9-BAEB-B116CE9EF19C}" presName="connectorText" presStyleLbl="sibTrans2D1" presStyleIdx="0" presStyleCnt="8"/>
      <dgm:spPr/>
    </dgm:pt>
    <dgm:pt modelId="{843A062A-28A4-42E1-8B20-BB25586B605D}" type="pres">
      <dgm:prSet presAssocID="{E218CFB3-34F3-4ED0-8F51-6D8265C6854A}" presName="node" presStyleLbl="node1" presStyleIdx="1" presStyleCnt="8">
        <dgm:presLayoutVars>
          <dgm:bulletEnabled val="1"/>
        </dgm:presLayoutVars>
      </dgm:prSet>
      <dgm:spPr/>
    </dgm:pt>
    <dgm:pt modelId="{6CD42B57-3844-44ED-9947-B5C7F2DBFCC5}" type="pres">
      <dgm:prSet presAssocID="{C8706867-1466-4458-A266-44A3E62AC2E3}" presName="sibTrans" presStyleLbl="sibTrans2D1" presStyleIdx="1" presStyleCnt="8"/>
      <dgm:spPr/>
    </dgm:pt>
    <dgm:pt modelId="{C3729814-63CB-4CBA-A801-9E04AA518D39}" type="pres">
      <dgm:prSet presAssocID="{C8706867-1466-4458-A266-44A3E62AC2E3}" presName="connectorText" presStyleLbl="sibTrans2D1" presStyleIdx="1" presStyleCnt="8"/>
      <dgm:spPr/>
    </dgm:pt>
    <dgm:pt modelId="{3A7D200A-1624-4614-A023-D39CFAA0C6D2}" type="pres">
      <dgm:prSet presAssocID="{DC184F31-8B05-42FA-BA5D-5E7CD052BE41}" presName="node" presStyleLbl="node1" presStyleIdx="2" presStyleCnt="8">
        <dgm:presLayoutVars>
          <dgm:bulletEnabled val="1"/>
        </dgm:presLayoutVars>
      </dgm:prSet>
      <dgm:spPr/>
    </dgm:pt>
    <dgm:pt modelId="{C78542B6-9573-4DFC-B884-1FA7D8CE0E1B}" type="pres">
      <dgm:prSet presAssocID="{89010E9D-27AE-440D-ADE9-F767F4B36F2D}" presName="sibTrans" presStyleLbl="sibTrans2D1" presStyleIdx="2" presStyleCnt="8"/>
      <dgm:spPr/>
    </dgm:pt>
    <dgm:pt modelId="{14B2B583-4B4E-4DF3-BA4B-EB443A1D07CF}" type="pres">
      <dgm:prSet presAssocID="{89010E9D-27AE-440D-ADE9-F767F4B36F2D}" presName="connectorText" presStyleLbl="sibTrans2D1" presStyleIdx="2" presStyleCnt="8"/>
      <dgm:spPr/>
    </dgm:pt>
    <dgm:pt modelId="{56F5A4B8-5E1C-46D0-AD3A-A25D7192921F}" type="pres">
      <dgm:prSet presAssocID="{D440E726-B0A2-4F99-8EE0-38C18DD54B9F}" presName="node" presStyleLbl="node1" presStyleIdx="3" presStyleCnt="8">
        <dgm:presLayoutVars>
          <dgm:bulletEnabled val="1"/>
        </dgm:presLayoutVars>
      </dgm:prSet>
      <dgm:spPr/>
    </dgm:pt>
    <dgm:pt modelId="{841BAA7E-806E-4C5B-BAB2-CE89D404186B}" type="pres">
      <dgm:prSet presAssocID="{3F5E5091-4C75-44CF-9CAC-14C39EA093D5}" presName="sibTrans" presStyleLbl="sibTrans2D1" presStyleIdx="3" presStyleCnt="8"/>
      <dgm:spPr/>
    </dgm:pt>
    <dgm:pt modelId="{8C6F4F5C-821A-434C-8290-E3BC1FAB0368}" type="pres">
      <dgm:prSet presAssocID="{3F5E5091-4C75-44CF-9CAC-14C39EA093D5}" presName="connectorText" presStyleLbl="sibTrans2D1" presStyleIdx="3" presStyleCnt="8"/>
      <dgm:spPr/>
    </dgm:pt>
    <dgm:pt modelId="{750F3BF0-7C2B-4FB8-B725-12C57C3BC653}" type="pres">
      <dgm:prSet presAssocID="{C5129463-37CF-4E6A-93A8-EE03D5CB6FAB}" presName="node" presStyleLbl="node1" presStyleIdx="4" presStyleCnt="8">
        <dgm:presLayoutVars>
          <dgm:bulletEnabled val="1"/>
        </dgm:presLayoutVars>
      </dgm:prSet>
      <dgm:spPr/>
    </dgm:pt>
    <dgm:pt modelId="{4B5DFF65-E54A-4128-9B54-C5913C21BBA7}" type="pres">
      <dgm:prSet presAssocID="{18D533AB-EDB7-4C88-9563-A5317A04C253}" presName="sibTrans" presStyleLbl="sibTrans2D1" presStyleIdx="4" presStyleCnt="8"/>
      <dgm:spPr/>
    </dgm:pt>
    <dgm:pt modelId="{61493351-B770-43B0-AEAB-5CBF9B3BA2CB}" type="pres">
      <dgm:prSet presAssocID="{18D533AB-EDB7-4C88-9563-A5317A04C253}" presName="connectorText" presStyleLbl="sibTrans2D1" presStyleIdx="4" presStyleCnt="8"/>
      <dgm:spPr/>
    </dgm:pt>
    <dgm:pt modelId="{C2A4DBB6-2A05-45A5-A746-15397A348F94}" type="pres">
      <dgm:prSet presAssocID="{1B5B5E2E-3CB4-405D-A94B-E2966F322DC5}" presName="node" presStyleLbl="node1" presStyleIdx="5" presStyleCnt="8">
        <dgm:presLayoutVars>
          <dgm:bulletEnabled val="1"/>
        </dgm:presLayoutVars>
      </dgm:prSet>
      <dgm:spPr/>
    </dgm:pt>
    <dgm:pt modelId="{FE747843-96B4-46C5-B1EA-815E2F87BB2F}" type="pres">
      <dgm:prSet presAssocID="{C4F3C257-A253-49D9-B4BB-C039495B5D2F}" presName="sibTrans" presStyleLbl="sibTrans2D1" presStyleIdx="5" presStyleCnt="8"/>
      <dgm:spPr/>
    </dgm:pt>
    <dgm:pt modelId="{4AC20685-FEAD-44E3-9B87-A8753852FD0E}" type="pres">
      <dgm:prSet presAssocID="{C4F3C257-A253-49D9-B4BB-C039495B5D2F}" presName="connectorText" presStyleLbl="sibTrans2D1" presStyleIdx="5" presStyleCnt="8"/>
      <dgm:spPr/>
    </dgm:pt>
    <dgm:pt modelId="{BCB8323E-4EEE-430D-B62A-496CF12FA125}" type="pres">
      <dgm:prSet presAssocID="{79019CD5-B7EB-4A03-8A72-192063EA83A4}" presName="node" presStyleLbl="node1" presStyleIdx="6" presStyleCnt="8">
        <dgm:presLayoutVars>
          <dgm:bulletEnabled val="1"/>
        </dgm:presLayoutVars>
      </dgm:prSet>
      <dgm:spPr/>
    </dgm:pt>
    <dgm:pt modelId="{A58DFB10-718E-48DE-AB98-C1FF0154D7E4}" type="pres">
      <dgm:prSet presAssocID="{B5C7BE59-8BDB-4261-90C1-18EE97A8F413}" presName="sibTrans" presStyleLbl="sibTrans2D1" presStyleIdx="6" presStyleCnt="8"/>
      <dgm:spPr/>
    </dgm:pt>
    <dgm:pt modelId="{FDF85D81-4823-4755-9BA1-1162FA2D700E}" type="pres">
      <dgm:prSet presAssocID="{B5C7BE59-8BDB-4261-90C1-18EE97A8F413}" presName="connectorText" presStyleLbl="sibTrans2D1" presStyleIdx="6" presStyleCnt="8"/>
      <dgm:spPr/>
    </dgm:pt>
    <dgm:pt modelId="{B37C74F5-778E-4305-AEC6-543B57010148}" type="pres">
      <dgm:prSet presAssocID="{3746705E-889D-428B-BE5D-FDD9251C857B}" presName="node" presStyleLbl="node1" presStyleIdx="7" presStyleCnt="8">
        <dgm:presLayoutVars>
          <dgm:bulletEnabled val="1"/>
        </dgm:presLayoutVars>
      </dgm:prSet>
      <dgm:spPr/>
    </dgm:pt>
    <dgm:pt modelId="{5227A198-CA8A-405C-8715-123878A91CDD}" type="pres">
      <dgm:prSet presAssocID="{9D6EDEC1-540B-473F-A946-BB67D8101331}" presName="sibTrans" presStyleLbl="sibTrans2D1" presStyleIdx="7" presStyleCnt="8"/>
      <dgm:spPr/>
    </dgm:pt>
    <dgm:pt modelId="{92AFE3C8-7D63-46D0-9B64-26FB244F396E}" type="pres">
      <dgm:prSet presAssocID="{9D6EDEC1-540B-473F-A946-BB67D8101331}" presName="connectorText" presStyleLbl="sibTrans2D1" presStyleIdx="7" presStyleCnt="8"/>
      <dgm:spPr/>
    </dgm:pt>
  </dgm:ptLst>
  <dgm:cxnLst>
    <dgm:cxn modelId="{A02B1606-6371-4DCA-A6E0-A5F600B65522}" srcId="{E7DD7981-F150-4BCA-AB25-733FBF565BD3}" destId="{3746705E-889D-428B-BE5D-FDD9251C857B}" srcOrd="7" destOrd="0" parTransId="{C27633E8-CBB2-47F8-92C1-915738C6A82E}" sibTransId="{9D6EDEC1-540B-473F-A946-BB67D8101331}"/>
    <dgm:cxn modelId="{2A65B00E-7BFA-48E1-8889-6327FB5BBCF2}" type="presOf" srcId="{65D9A77D-48A5-46C9-BAEB-B116CE9EF19C}" destId="{9B4EE13C-29BC-4015-8C62-C309C037588E}" srcOrd="0" destOrd="0" presId="urn:microsoft.com/office/officeart/2005/8/layout/cycle2"/>
    <dgm:cxn modelId="{64171512-BC7E-468D-B3D5-2B920081899D}" srcId="{E7DD7981-F150-4BCA-AB25-733FBF565BD3}" destId="{79019CD5-B7EB-4A03-8A72-192063EA83A4}" srcOrd="6" destOrd="0" parTransId="{2039EF41-2F2E-4662-942A-489824BE1D14}" sibTransId="{B5C7BE59-8BDB-4261-90C1-18EE97A8F413}"/>
    <dgm:cxn modelId="{694D7B17-B84A-4841-A70B-362229C82D47}" type="presOf" srcId="{E218CFB3-34F3-4ED0-8F51-6D8265C6854A}" destId="{843A062A-28A4-42E1-8B20-BB25586B605D}" srcOrd="0" destOrd="0" presId="urn:microsoft.com/office/officeart/2005/8/layout/cycle2"/>
    <dgm:cxn modelId="{B8BA421A-14BE-4740-86DD-2829CC2A0888}" type="presOf" srcId="{DC184F31-8B05-42FA-BA5D-5E7CD052BE41}" destId="{3A7D200A-1624-4614-A023-D39CFAA0C6D2}" srcOrd="0" destOrd="0" presId="urn:microsoft.com/office/officeart/2005/8/layout/cycle2"/>
    <dgm:cxn modelId="{ABE32F3C-2D0B-4669-8BA7-1E7C4F441993}" type="presOf" srcId="{9D6EDEC1-540B-473F-A946-BB67D8101331}" destId="{92AFE3C8-7D63-46D0-9B64-26FB244F396E}" srcOrd="1" destOrd="0" presId="urn:microsoft.com/office/officeart/2005/8/layout/cycle2"/>
    <dgm:cxn modelId="{E831C85F-62C7-4E18-9570-1D115123D77C}" type="presOf" srcId="{1B5B5E2E-3CB4-405D-A94B-E2966F322DC5}" destId="{C2A4DBB6-2A05-45A5-A746-15397A348F94}" srcOrd="0" destOrd="0" presId="urn:microsoft.com/office/officeart/2005/8/layout/cycle2"/>
    <dgm:cxn modelId="{1C0AED5F-B847-4693-B2F8-5BEFCE8636CF}" srcId="{E7DD7981-F150-4BCA-AB25-733FBF565BD3}" destId="{C5129463-37CF-4E6A-93A8-EE03D5CB6FAB}" srcOrd="4" destOrd="0" parTransId="{446E6A5F-6D12-4486-B9EA-0FD515A259DC}" sibTransId="{18D533AB-EDB7-4C88-9563-A5317A04C253}"/>
    <dgm:cxn modelId="{E260E742-4CD7-4305-B6DA-16A5C1A58150}" srcId="{E7DD7981-F150-4BCA-AB25-733FBF565BD3}" destId="{D440E726-B0A2-4F99-8EE0-38C18DD54B9F}" srcOrd="3" destOrd="0" parTransId="{FCDA7308-CBDD-4725-A1A8-7E242D851600}" sibTransId="{3F5E5091-4C75-44CF-9CAC-14C39EA093D5}"/>
    <dgm:cxn modelId="{A150B445-F19A-47A2-A920-928EC0399CAD}" srcId="{E7DD7981-F150-4BCA-AB25-733FBF565BD3}" destId="{E218CFB3-34F3-4ED0-8F51-6D8265C6854A}" srcOrd="1" destOrd="0" parTransId="{0BAEBA92-720A-48A0-8DE1-2AFA502F5E9C}" sibTransId="{C8706867-1466-4458-A266-44A3E62AC2E3}"/>
    <dgm:cxn modelId="{B745B866-2177-45EE-AE01-9F2D41294890}" type="presOf" srcId="{B5C7BE59-8BDB-4261-90C1-18EE97A8F413}" destId="{A58DFB10-718E-48DE-AB98-C1FF0154D7E4}" srcOrd="0" destOrd="0" presId="urn:microsoft.com/office/officeart/2005/8/layout/cycle2"/>
    <dgm:cxn modelId="{2AC4E170-A913-4614-A2CD-6E344374E907}" type="presOf" srcId="{89010E9D-27AE-440D-ADE9-F767F4B36F2D}" destId="{C78542B6-9573-4DFC-B884-1FA7D8CE0E1B}" srcOrd="0" destOrd="0" presId="urn:microsoft.com/office/officeart/2005/8/layout/cycle2"/>
    <dgm:cxn modelId="{365D0A55-F9A5-4FBA-B87E-E2E6972F7A0E}" type="presOf" srcId="{18D533AB-EDB7-4C88-9563-A5317A04C253}" destId="{4B5DFF65-E54A-4128-9B54-C5913C21BBA7}" srcOrd="0" destOrd="0" presId="urn:microsoft.com/office/officeart/2005/8/layout/cycle2"/>
    <dgm:cxn modelId="{19830F77-4417-40B2-99C1-BA2FF3014556}" type="presOf" srcId="{C8706867-1466-4458-A266-44A3E62AC2E3}" destId="{6CD42B57-3844-44ED-9947-B5C7F2DBFCC5}" srcOrd="0" destOrd="0" presId="urn:microsoft.com/office/officeart/2005/8/layout/cycle2"/>
    <dgm:cxn modelId="{2AB79E58-46CC-4AEF-9E6B-E2522A253053}" type="presOf" srcId="{3746705E-889D-428B-BE5D-FDD9251C857B}" destId="{B37C74F5-778E-4305-AEC6-543B57010148}" srcOrd="0" destOrd="0" presId="urn:microsoft.com/office/officeart/2005/8/layout/cycle2"/>
    <dgm:cxn modelId="{68C6527A-6204-4B09-927A-977B60AE7E25}" type="presOf" srcId="{9D6EDEC1-540B-473F-A946-BB67D8101331}" destId="{5227A198-CA8A-405C-8715-123878A91CDD}" srcOrd="0" destOrd="0" presId="urn:microsoft.com/office/officeart/2005/8/layout/cycle2"/>
    <dgm:cxn modelId="{4A5FC65A-DB02-4CA1-848B-2F16F5A60AB4}" type="presOf" srcId="{C5129463-37CF-4E6A-93A8-EE03D5CB6FAB}" destId="{750F3BF0-7C2B-4FB8-B725-12C57C3BC653}" srcOrd="0" destOrd="0" presId="urn:microsoft.com/office/officeart/2005/8/layout/cycle2"/>
    <dgm:cxn modelId="{D1D4B87B-D1A4-404B-BC47-7890C0397044}" type="presOf" srcId="{79019CD5-B7EB-4A03-8A72-192063EA83A4}" destId="{BCB8323E-4EEE-430D-B62A-496CF12FA125}" srcOrd="0" destOrd="0" presId="urn:microsoft.com/office/officeart/2005/8/layout/cycle2"/>
    <dgm:cxn modelId="{EC6AEF7F-13C4-4332-885D-A336F20B02F4}" type="presOf" srcId="{3F5E5091-4C75-44CF-9CAC-14C39EA093D5}" destId="{8C6F4F5C-821A-434C-8290-E3BC1FAB0368}" srcOrd="1" destOrd="0" presId="urn:microsoft.com/office/officeart/2005/8/layout/cycle2"/>
    <dgm:cxn modelId="{B121B481-EB3B-4FDD-A9F7-F4F2C633AEF8}" srcId="{E7DD7981-F150-4BCA-AB25-733FBF565BD3}" destId="{0C7C7547-358A-48B3-A7D7-8622C13B4D87}" srcOrd="0" destOrd="0" parTransId="{2CEFABED-0542-4EF5-B8E1-18236CB71740}" sibTransId="{65D9A77D-48A5-46C9-BAEB-B116CE9EF19C}"/>
    <dgm:cxn modelId="{F6BC0F8D-B8FE-4F69-9778-A6EAF7CDE8C5}" srcId="{E7DD7981-F150-4BCA-AB25-733FBF565BD3}" destId="{1B5B5E2E-3CB4-405D-A94B-E2966F322DC5}" srcOrd="5" destOrd="0" parTransId="{9F0436F8-C181-461D-AA4D-1A0D0133F118}" sibTransId="{C4F3C257-A253-49D9-B4BB-C039495B5D2F}"/>
    <dgm:cxn modelId="{4B903F98-F115-4642-ACF4-F0F83597586C}" srcId="{E7DD7981-F150-4BCA-AB25-733FBF565BD3}" destId="{DC184F31-8B05-42FA-BA5D-5E7CD052BE41}" srcOrd="2" destOrd="0" parTransId="{48109483-B7EE-4764-A5A7-DCF0A98DC670}" sibTransId="{89010E9D-27AE-440D-ADE9-F767F4B36F2D}"/>
    <dgm:cxn modelId="{2B6C00AA-7B51-4B5E-B2F4-E2D27DFA2424}" type="presOf" srcId="{89010E9D-27AE-440D-ADE9-F767F4B36F2D}" destId="{14B2B583-4B4E-4DF3-BA4B-EB443A1D07CF}" srcOrd="1" destOrd="0" presId="urn:microsoft.com/office/officeart/2005/8/layout/cycle2"/>
    <dgm:cxn modelId="{9D335CCC-E00A-475C-8079-C5003A44B15B}" type="presOf" srcId="{C4F3C257-A253-49D9-B4BB-C039495B5D2F}" destId="{4AC20685-FEAD-44E3-9B87-A8753852FD0E}" srcOrd="1" destOrd="0" presId="urn:microsoft.com/office/officeart/2005/8/layout/cycle2"/>
    <dgm:cxn modelId="{0A22DDD9-64B4-4AFA-B610-A9490AC17865}" type="presOf" srcId="{0C7C7547-358A-48B3-A7D7-8622C13B4D87}" destId="{C2A5B1B6-38C4-406E-AF99-ADA438E5E118}" srcOrd="0" destOrd="0" presId="urn:microsoft.com/office/officeart/2005/8/layout/cycle2"/>
    <dgm:cxn modelId="{4C63B2E2-16F8-4A51-8768-21DE2F6F80FA}" type="presOf" srcId="{C8706867-1466-4458-A266-44A3E62AC2E3}" destId="{C3729814-63CB-4CBA-A801-9E04AA518D39}" srcOrd="1" destOrd="0" presId="urn:microsoft.com/office/officeart/2005/8/layout/cycle2"/>
    <dgm:cxn modelId="{B0838BE3-64BF-4666-8A00-515682A77486}" type="presOf" srcId="{B5C7BE59-8BDB-4261-90C1-18EE97A8F413}" destId="{FDF85D81-4823-4755-9BA1-1162FA2D700E}" srcOrd="1" destOrd="0" presId="urn:microsoft.com/office/officeart/2005/8/layout/cycle2"/>
    <dgm:cxn modelId="{DE1F18E9-9A38-45E2-9776-23E71F309E29}" type="presOf" srcId="{3F5E5091-4C75-44CF-9CAC-14C39EA093D5}" destId="{841BAA7E-806E-4C5B-BAB2-CE89D404186B}" srcOrd="0" destOrd="0" presId="urn:microsoft.com/office/officeart/2005/8/layout/cycle2"/>
    <dgm:cxn modelId="{643E67E9-2942-40AE-A7F9-F0DB7301DD06}" type="presOf" srcId="{18D533AB-EDB7-4C88-9563-A5317A04C253}" destId="{61493351-B770-43B0-AEAB-5CBF9B3BA2CB}" srcOrd="1" destOrd="0" presId="urn:microsoft.com/office/officeart/2005/8/layout/cycle2"/>
    <dgm:cxn modelId="{44D354E9-9DDF-49CD-94C2-7BFEE92FA271}" type="presOf" srcId="{D440E726-B0A2-4F99-8EE0-38C18DD54B9F}" destId="{56F5A4B8-5E1C-46D0-AD3A-A25D7192921F}" srcOrd="0" destOrd="0" presId="urn:microsoft.com/office/officeart/2005/8/layout/cycle2"/>
    <dgm:cxn modelId="{70712BF3-835F-4873-9A69-9CD251A77842}" type="presOf" srcId="{65D9A77D-48A5-46C9-BAEB-B116CE9EF19C}" destId="{FC760AA0-FDED-4567-B43E-BA82301DFB3F}" srcOrd="1" destOrd="0" presId="urn:microsoft.com/office/officeart/2005/8/layout/cycle2"/>
    <dgm:cxn modelId="{F6C4E0F5-AA02-4389-AA0C-E71109E6FF12}" type="presOf" srcId="{E7DD7981-F150-4BCA-AB25-733FBF565BD3}" destId="{AED380AE-EAFC-4A7A-9AAE-58B5BF53FC63}" srcOrd="0" destOrd="0" presId="urn:microsoft.com/office/officeart/2005/8/layout/cycle2"/>
    <dgm:cxn modelId="{661CE6FD-A694-4983-8169-3308BFA1A66D}" type="presOf" srcId="{C4F3C257-A253-49D9-B4BB-C039495B5D2F}" destId="{FE747843-96B4-46C5-B1EA-815E2F87BB2F}" srcOrd="0" destOrd="0" presId="urn:microsoft.com/office/officeart/2005/8/layout/cycle2"/>
    <dgm:cxn modelId="{034FC8C4-2180-4718-9A8B-BD79566B9306}" type="presParOf" srcId="{AED380AE-EAFC-4A7A-9AAE-58B5BF53FC63}" destId="{C2A5B1B6-38C4-406E-AF99-ADA438E5E118}" srcOrd="0" destOrd="0" presId="urn:microsoft.com/office/officeart/2005/8/layout/cycle2"/>
    <dgm:cxn modelId="{28EA338C-6B43-4BFE-A139-85828569FAC7}" type="presParOf" srcId="{AED380AE-EAFC-4A7A-9AAE-58B5BF53FC63}" destId="{9B4EE13C-29BC-4015-8C62-C309C037588E}" srcOrd="1" destOrd="0" presId="urn:microsoft.com/office/officeart/2005/8/layout/cycle2"/>
    <dgm:cxn modelId="{E6F9FDC4-F0E5-4F2B-BCDD-B9F05E308EA6}" type="presParOf" srcId="{9B4EE13C-29BC-4015-8C62-C309C037588E}" destId="{FC760AA0-FDED-4567-B43E-BA82301DFB3F}" srcOrd="0" destOrd="0" presId="urn:microsoft.com/office/officeart/2005/8/layout/cycle2"/>
    <dgm:cxn modelId="{37F858D7-8150-414F-8317-70439D665A8C}" type="presParOf" srcId="{AED380AE-EAFC-4A7A-9AAE-58B5BF53FC63}" destId="{843A062A-28A4-42E1-8B20-BB25586B605D}" srcOrd="2" destOrd="0" presId="urn:microsoft.com/office/officeart/2005/8/layout/cycle2"/>
    <dgm:cxn modelId="{6B2C68F8-3235-4F5D-A623-13B5381CDDDF}" type="presParOf" srcId="{AED380AE-EAFC-4A7A-9AAE-58B5BF53FC63}" destId="{6CD42B57-3844-44ED-9947-B5C7F2DBFCC5}" srcOrd="3" destOrd="0" presId="urn:microsoft.com/office/officeart/2005/8/layout/cycle2"/>
    <dgm:cxn modelId="{EC898942-A9F4-472A-BF67-FF6BB4B06875}" type="presParOf" srcId="{6CD42B57-3844-44ED-9947-B5C7F2DBFCC5}" destId="{C3729814-63CB-4CBA-A801-9E04AA518D39}" srcOrd="0" destOrd="0" presId="urn:microsoft.com/office/officeart/2005/8/layout/cycle2"/>
    <dgm:cxn modelId="{D10DA12C-5BC7-452B-BA02-95AA31204389}" type="presParOf" srcId="{AED380AE-EAFC-4A7A-9AAE-58B5BF53FC63}" destId="{3A7D200A-1624-4614-A023-D39CFAA0C6D2}" srcOrd="4" destOrd="0" presId="urn:microsoft.com/office/officeart/2005/8/layout/cycle2"/>
    <dgm:cxn modelId="{B9C9A53B-D05A-4753-9B3E-73481AAF4C99}" type="presParOf" srcId="{AED380AE-EAFC-4A7A-9AAE-58B5BF53FC63}" destId="{C78542B6-9573-4DFC-B884-1FA7D8CE0E1B}" srcOrd="5" destOrd="0" presId="urn:microsoft.com/office/officeart/2005/8/layout/cycle2"/>
    <dgm:cxn modelId="{129678B3-7BCD-4C22-A0D3-ACC58D56A24F}" type="presParOf" srcId="{C78542B6-9573-4DFC-B884-1FA7D8CE0E1B}" destId="{14B2B583-4B4E-4DF3-BA4B-EB443A1D07CF}" srcOrd="0" destOrd="0" presId="urn:microsoft.com/office/officeart/2005/8/layout/cycle2"/>
    <dgm:cxn modelId="{C74A8F6A-B179-420D-AF9C-D40CF5CF5BE0}" type="presParOf" srcId="{AED380AE-EAFC-4A7A-9AAE-58B5BF53FC63}" destId="{56F5A4B8-5E1C-46D0-AD3A-A25D7192921F}" srcOrd="6" destOrd="0" presId="urn:microsoft.com/office/officeart/2005/8/layout/cycle2"/>
    <dgm:cxn modelId="{A1096F2B-9674-43EA-ABA0-4FF728046CF8}" type="presParOf" srcId="{AED380AE-EAFC-4A7A-9AAE-58B5BF53FC63}" destId="{841BAA7E-806E-4C5B-BAB2-CE89D404186B}" srcOrd="7" destOrd="0" presId="urn:microsoft.com/office/officeart/2005/8/layout/cycle2"/>
    <dgm:cxn modelId="{5206A9BB-6731-44CF-B6F5-DE26ABCA8576}" type="presParOf" srcId="{841BAA7E-806E-4C5B-BAB2-CE89D404186B}" destId="{8C6F4F5C-821A-434C-8290-E3BC1FAB0368}" srcOrd="0" destOrd="0" presId="urn:microsoft.com/office/officeart/2005/8/layout/cycle2"/>
    <dgm:cxn modelId="{A78F260F-2A03-45C0-9138-3C5AA77F0478}" type="presParOf" srcId="{AED380AE-EAFC-4A7A-9AAE-58B5BF53FC63}" destId="{750F3BF0-7C2B-4FB8-B725-12C57C3BC653}" srcOrd="8" destOrd="0" presId="urn:microsoft.com/office/officeart/2005/8/layout/cycle2"/>
    <dgm:cxn modelId="{AA7CC7F7-AC02-4D07-8BD0-5A76F472F418}" type="presParOf" srcId="{AED380AE-EAFC-4A7A-9AAE-58B5BF53FC63}" destId="{4B5DFF65-E54A-4128-9B54-C5913C21BBA7}" srcOrd="9" destOrd="0" presId="urn:microsoft.com/office/officeart/2005/8/layout/cycle2"/>
    <dgm:cxn modelId="{29514D2A-C653-40AE-B881-5EF6591F9249}" type="presParOf" srcId="{4B5DFF65-E54A-4128-9B54-C5913C21BBA7}" destId="{61493351-B770-43B0-AEAB-5CBF9B3BA2CB}" srcOrd="0" destOrd="0" presId="urn:microsoft.com/office/officeart/2005/8/layout/cycle2"/>
    <dgm:cxn modelId="{E440C0DE-7D02-4587-9737-9B104C9E90FE}" type="presParOf" srcId="{AED380AE-EAFC-4A7A-9AAE-58B5BF53FC63}" destId="{C2A4DBB6-2A05-45A5-A746-15397A348F94}" srcOrd="10" destOrd="0" presId="urn:microsoft.com/office/officeart/2005/8/layout/cycle2"/>
    <dgm:cxn modelId="{33C047B0-AB66-42E6-8EC5-5399403C1133}" type="presParOf" srcId="{AED380AE-EAFC-4A7A-9AAE-58B5BF53FC63}" destId="{FE747843-96B4-46C5-B1EA-815E2F87BB2F}" srcOrd="11" destOrd="0" presId="urn:microsoft.com/office/officeart/2005/8/layout/cycle2"/>
    <dgm:cxn modelId="{944CBEA9-1309-4A6A-AB55-1EC9077DBDB6}" type="presParOf" srcId="{FE747843-96B4-46C5-B1EA-815E2F87BB2F}" destId="{4AC20685-FEAD-44E3-9B87-A8753852FD0E}" srcOrd="0" destOrd="0" presId="urn:microsoft.com/office/officeart/2005/8/layout/cycle2"/>
    <dgm:cxn modelId="{A1A71018-DD6E-487D-AACC-6CD94839E1EC}" type="presParOf" srcId="{AED380AE-EAFC-4A7A-9AAE-58B5BF53FC63}" destId="{BCB8323E-4EEE-430D-B62A-496CF12FA125}" srcOrd="12" destOrd="0" presId="urn:microsoft.com/office/officeart/2005/8/layout/cycle2"/>
    <dgm:cxn modelId="{68F0DAC4-CD7A-4B88-8251-92D75C490F20}" type="presParOf" srcId="{AED380AE-EAFC-4A7A-9AAE-58B5BF53FC63}" destId="{A58DFB10-718E-48DE-AB98-C1FF0154D7E4}" srcOrd="13" destOrd="0" presId="urn:microsoft.com/office/officeart/2005/8/layout/cycle2"/>
    <dgm:cxn modelId="{FCB41AF2-940C-4807-8504-1E609B3892F6}" type="presParOf" srcId="{A58DFB10-718E-48DE-AB98-C1FF0154D7E4}" destId="{FDF85D81-4823-4755-9BA1-1162FA2D700E}" srcOrd="0" destOrd="0" presId="urn:microsoft.com/office/officeart/2005/8/layout/cycle2"/>
    <dgm:cxn modelId="{1596F3A2-808F-433F-9C74-0FAA3C774BE6}" type="presParOf" srcId="{AED380AE-EAFC-4A7A-9AAE-58B5BF53FC63}" destId="{B37C74F5-778E-4305-AEC6-543B57010148}" srcOrd="14" destOrd="0" presId="urn:microsoft.com/office/officeart/2005/8/layout/cycle2"/>
    <dgm:cxn modelId="{0483C9CE-E05D-4BB0-BE9C-C6E5B52B7FAF}" type="presParOf" srcId="{AED380AE-EAFC-4A7A-9AAE-58B5BF53FC63}" destId="{5227A198-CA8A-405C-8715-123878A91CDD}" srcOrd="15" destOrd="0" presId="urn:microsoft.com/office/officeart/2005/8/layout/cycle2"/>
    <dgm:cxn modelId="{5EAD1820-5378-46B8-9569-30D834E6996C}" type="presParOf" srcId="{5227A198-CA8A-405C-8715-123878A91CDD}" destId="{92AFE3C8-7D63-46D0-9B64-26FB244F396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67125-87B8-42B5-926C-D4824BB4821F}">
      <dsp:nvSpPr>
        <dsp:cNvPr id="0" name=""/>
        <dsp:cNvSpPr/>
      </dsp:nvSpPr>
      <dsp:spPr>
        <a:xfrm>
          <a:off x="7143" y="30774"/>
          <a:ext cx="2135187" cy="128111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44665" y="68296"/>
        <a:ext cx="2060143" cy="1206068"/>
      </dsp:txXfrm>
    </dsp:sp>
    <dsp:sp modelId="{994C2812-2E5D-4921-BB9C-89B533094634}">
      <dsp:nvSpPr>
        <dsp:cNvPr id="0" name=""/>
        <dsp:cNvSpPr/>
      </dsp:nvSpPr>
      <dsp:spPr>
        <a:xfrm>
          <a:off x="2355850" y="406567"/>
          <a:ext cx="452659" cy="529526"/>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55850" y="512472"/>
        <a:ext cx="316861" cy="317716"/>
      </dsp:txXfrm>
    </dsp:sp>
    <dsp:sp modelId="{B9683FCE-1C49-49AA-AE8C-7DC901CD8244}">
      <dsp:nvSpPr>
        <dsp:cNvPr id="0" name=""/>
        <dsp:cNvSpPr/>
      </dsp:nvSpPr>
      <dsp:spPr>
        <a:xfrm>
          <a:off x="2996406" y="30774"/>
          <a:ext cx="2135187" cy="128111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3033928" y="68296"/>
        <a:ext cx="2060143" cy="1206068"/>
      </dsp:txXfrm>
    </dsp:sp>
    <dsp:sp modelId="{5BFF2F97-97C3-4385-8F8D-8E977893F992}">
      <dsp:nvSpPr>
        <dsp:cNvPr id="0" name=""/>
        <dsp:cNvSpPr/>
      </dsp:nvSpPr>
      <dsp:spPr>
        <a:xfrm>
          <a:off x="5345112" y="406567"/>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345112" y="512472"/>
        <a:ext cx="316861" cy="317716"/>
      </dsp:txXfrm>
    </dsp:sp>
    <dsp:sp modelId="{B51D748F-83E0-49F6-A368-51108D5AAAD6}">
      <dsp:nvSpPr>
        <dsp:cNvPr id="0" name=""/>
        <dsp:cNvSpPr/>
      </dsp:nvSpPr>
      <dsp:spPr>
        <a:xfrm>
          <a:off x="5985668" y="30774"/>
          <a:ext cx="2135187" cy="1281112"/>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en-US" sz="4800" kern="1200"/>
        </a:p>
      </dsp:txBody>
      <dsp:txXfrm>
        <a:off x="6023190" y="68296"/>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B1B6-38C4-406E-AF99-ADA438E5E118}">
      <dsp:nvSpPr>
        <dsp:cNvPr id="0" name=""/>
        <dsp:cNvSpPr/>
      </dsp:nvSpPr>
      <dsp:spPr>
        <a:xfrm>
          <a:off x="2808571" y="2209"/>
          <a:ext cx="862107" cy="862107"/>
        </a:xfrm>
        <a:prstGeom prst="ellipse">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map</a:t>
          </a:r>
        </a:p>
      </dsp:txBody>
      <dsp:txXfrm>
        <a:off x="2934824" y="128462"/>
        <a:ext cx="609601" cy="609601"/>
      </dsp:txXfrm>
    </dsp:sp>
    <dsp:sp modelId="{9B4EE13C-29BC-4015-8C62-C309C037588E}">
      <dsp:nvSpPr>
        <dsp:cNvPr id="0" name=""/>
        <dsp:cNvSpPr/>
      </dsp:nvSpPr>
      <dsp:spPr>
        <a:xfrm rot="1350000">
          <a:off x="3716880" y="532839"/>
          <a:ext cx="228732" cy="2909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19492" y="577901"/>
        <a:ext cx="160112" cy="174577"/>
      </dsp:txXfrm>
    </dsp:sp>
    <dsp:sp modelId="{843A062A-28A4-42E1-8B20-BB25586B605D}">
      <dsp:nvSpPr>
        <dsp:cNvPr id="0" name=""/>
        <dsp:cNvSpPr/>
      </dsp:nvSpPr>
      <dsp:spPr>
        <a:xfrm>
          <a:off x="4003775" y="497278"/>
          <a:ext cx="862107" cy="862107"/>
        </a:xfrm>
        <a:prstGeom prst="ellipse">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find</a:t>
          </a:r>
          <a:endParaRPr lang="en-US" sz="1000" kern="1200" dirty="0"/>
        </a:p>
      </dsp:txBody>
      <dsp:txXfrm>
        <a:off x="4130028" y="623531"/>
        <a:ext cx="609601" cy="609601"/>
      </dsp:txXfrm>
    </dsp:sp>
    <dsp:sp modelId="{6CD42B57-3844-44ED-9947-B5C7F2DBFCC5}">
      <dsp:nvSpPr>
        <dsp:cNvPr id="0" name=""/>
        <dsp:cNvSpPr/>
      </dsp:nvSpPr>
      <dsp:spPr>
        <a:xfrm rot="4050000">
          <a:off x="4565520" y="1374472"/>
          <a:ext cx="228732" cy="29096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586700" y="1400966"/>
        <a:ext cx="160112" cy="174577"/>
      </dsp:txXfrm>
    </dsp:sp>
    <dsp:sp modelId="{3A7D200A-1624-4614-A023-D39CFAA0C6D2}">
      <dsp:nvSpPr>
        <dsp:cNvPr id="0" name=""/>
        <dsp:cNvSpPr/>
      </dsp:nvSpPr>
      <dsp:spPr>
        <a:xfrm>
          <a:off x="4498844" y="1692482"/>
          <a:ext cx="862107" cy="862107"/>
        </a:xfrm>
        <a:prstGeom prst="ellipse">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findIndex</a:t>
          </a:r>
          <a:endParaRPr lang="en-US" sz="1000" kern="1200" dirty="0"/>
        </a:p>
      </dsp:txBody>
      <dsp:txXfrm>
        <a:off x="4625097" y="1818735"/>
        <a:ext cx="609601" cy="609601"/>
      </dsp:txXfrm>
    </dsp:sp>
    <dsp:sp modelId="{C78542B6-9573-4DFC-B884-1FA7D8CE0E1B}">
      <dsp:nvSpPr>
        <dsp:cNvPr id="0" name=""/>
        <dsp:cNvSpPr/>
      </dsp:nvSpPr>
      <dsp:spPr>
        <a:xfrm rot="6750000">
          <a:off x="4570474" y="2569676"/>
          <a:ext cx="228732" cy="29096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617914" y="2596170"/>
        <a:ext cx="160112" cy="174577"/>
      </dsp:txXfrm>
    </dsp:sp>
    <dsp:sp modelId="{56F5A4B8-5E1C-46D0-AD3A-A25D7192921F}">
      <dsp:nvSpPr>
        <dsp:cNvPr id="0" name=""/>
        <dsp:cNvSpPr/>
      </dsp:nvSpPr>
      <dsp:spPr>
        <a:xfrm>
          <a:off x="4003775" y="2887685"/>
          <a:ext cx="862107" cy="862107"/>
        </a:xfrm>
        <a:prstGeom prst="ellipse">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filter</a:t>
          </a:r>
          <a:endParaRPr lang="en-US" sz="1000" kern="1200" dirty="0"/>
        </a:p>
      </dsp:txBody>
      <dsp:txXfrm>
        <a:off x="4130028" y="3013938"/>
        <a:ext cx="609601" cy="609601"/>
      </dsp:txXfrm>
    </dsp:sp>
    <dsp:sp modelId="{841BAA7E-806E-4C5B-BAB2-CE89D404186B}">
      <dsp:nvSpPr>
        <dsp:cNvPr id="0" name=""/>
        <dsp:cNvSpPr/>
      </dsp:nvSpPr>
      <dsp:spPr>
        <a:xfrm rot="9450000">
          <a:off x="3728841" y="3418316"/>
          <a:ext cx="228732" cy="29096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794849" y="3463378"/>
        <a:ext cx="160112" cy="174577"/>
      </dsp:txXfrm>
    </dsp:sp>
    <dsp:sp modelId="{750F3BF0-7C2B-4FB8-B725-12C57C3BC653}">
      <dsp:nvSpPr>
        <dsp:cNvPr id="0" name=""/>
        <dsp:cNvSpPr/>
      </dsp:nvSpPr>
      <dsp:spPr>
        <a:xfrm>
          <a:off x="2808571" y="3382755"/>
          <a:ext cx="862107" cy="862107"/>
        </a:xfrm>
        <a:prstGeom prst="ellipse">
          <a:avLst/>
        </a:prstGeom>
        <a:solidFill>
          <a:schemeClr val="accent6">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reduce</a:t>
          </a:r>
          <a:endParaRPr lang="en-US" sz="1000" kern="1200" dirty="0"/>
        </a:p>
      </dsp:txBody>
      <dsp:txXfrm>
        <a:off x="2934824" y="3509008"/>
        <a:ext cx="609601" cy="609601"/>
      </dsp:txXfrm>
    </dsp:sp>
    <dsp:sp modelId="{4B5DFF65-E54A-4128-9B54-C5913C21BBA7}">
      <dsp:nvSpPr>
        <dsp:cNvPr id="0" name=""/>
        <dsp:cNvSpPr/>
      </dsp:nvSpPr>
      <dsp:spPr>
        <a:xfrm rot="12150000">
          <a:off x="2533637" y="3423271"/>
          <a:ext cx="228732" cy="29096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599645" y="3494593"/>
        <a:ext cx="160112" cy="174577"/>
      </dsp:txXfrm>
    </dsp:sp>
    <dsp:sp modelId="{C2A4DBB6-2A05-45A5-A746-15397A348F94}">
      <dsp:nvSpPr>
        <dsp:cNvPr id="0" name=""/>
        <dsp:cNvSpPr/>
      </dsp:nvSpPr>
      <dsp:spPr>
        <a:xfrm>
          <a:off x="1613368" y="2887685"/>
          <a:ext cx="862107" cy="862107"/>
        </a:xfrm>
        <a:prstGeom prst="ellipse">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concat</a:t>
          </a:r>
          <a:endParaRPr lang="en-US" sz="1000" kern="1200" dirty="0"/>
        </a:p>
      </dsp:txBody>
      <dsp:txXfrm>
        <a:off x="1739621" y="3013938"/>
        <a:ext cx="609601" cy="609601"/>
      </dsp:txXfrm>
    </dsp:sp>
    <dsp:sp modelId="{FE747843-96B4-46C5-B1EA-815E2F87BB2F}">
      <dsp:nvSpPr>
        <dsp:cNvPr id="0" name=""/>
        <dsp:cNvSpPr/>
      </dsp:nvSpPr>
      <dsp:spPr>
        <a:xfrm rot="14850000">
          <a:off x="1684997" y="2581637"/>
          <a:ext cx="228732" cy="2909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732437" y="2671527"/>
        <a:ext cx="160112" cy="174577"/>
      </dsp:txXfrm>
    </dsp:sp>
    <dsp:sp modelId="{BCB8323E-4EEE-430D-B62A-496CF12FA125}">
      <dsp:nvSpPr>
        <dsp:cNvPr id="0" name=""/>
        <dsp:cNvSpPr/>
      </dsp:nvSpPr>
      <dsp:spPr>
        <a:xfrm>
          <a:off x="1118298" y="1692482"/>
          <a:ext cx="862107" cy="862107"/>
        </a:xfrm>
        <a:prstGeom prst="ellipse">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slice</a:t>
          </a:r>
          <a:endParaRPr lang="en-US" sz="1000" kern="1200" dirty="0"/>
        </a:p>
      </dsp:txBody>
      <dsp:txXfrm>
        <a:off x="1244551" y="1818735"/>
        <a:ext cx="609601" cy="609601"/>
      </dsp:txXfrm>
    </dsp:sp>
    <dsp:sp modelId="{A58DFB10-718E-48DE-AB98-C1FF0154D7E4}">
      <dsp:nvSpPr>
        <dsp:cNvPr id="0" name=""/>
        <dsp:cNvSpPr/>
      </dsp:nvSpPr>
      <dsp:spPr>
        <a:xfrm rot="17550000">
          <a:off x="1680043" y="1386434"/>
          <a:ext cx="228732" cy="29096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701223" y="1476324"/>
        <a:ext cx="160112" cy="174577"/>
      </dsp:txXfrm>
    </dsp:sp>
    <dsp:sp modelId="{B37C74F5-778E-4305-AEC6-543B57010148}">
      <dsp:nvSpPr>
        <dsp:cNvPr id="0" name=""/>
        <dsp:cNvSpPr/>
      </dsp:nvSpPr>
      <dsp:spPr>
        <a:xfrm>
          <a:off x="1613368" y="497278"/>
          <a:ext cx="862107" cy="862107"/>
        </a:xfrm>
        <a:prstGeom prst="ellipse">
          <a:avLst/>
        </a:prstGeom>
        <a:solidFill>
          <a:schemeClr val="accent4">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splice</a:t>
          </a:r>
          <a:endParaRPr lang="en-US" sz="1000" kern="1200" dirty="0"/>
        </a:p>
      </dsp:txBody>
      <dsp:txXfrm>
        <a:off x="1739621" y="623531"/>
        <a:ext cx="609601" cy="609601"/>
      </dsp:txXfrm>
    </dsp:sp>
    <dsp:sp modelId="{5227A198-CA8A-405C-8715-123878A91CDD}">
      <dsp:nvSpPr>
        <dsp:cNvPr id="0" name=""/>
        <dsp:cNvSpPr/>
      </dsp:nvSpPr>
      <dsp:spPr>
        <a:xfrm rot="20250000">
          <a:off x="2521676" y="537794"/>
          <a:ext cx="228732" cy="29096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524288" y="609116"/>
        <a:ext cx="160112" cy="1745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BA1CC-51AF-46BC-B8D2-76A77C1DEA52}" type="datetimeFigureOut">
              <a:rPr lang="en-US" smtClean="0"/>
              <a:t>6/16/2019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BFC66-5B09-4B73-AA4F-9FDABCAC1558}" type="slidenum">
              <a:rPr lang="en-US" smtClean="0"/>
              <a:t>‹#›</a:t>
            </a:fld>
            <a:endParaRPr lang="en-US"/>
          </a:p>
        </p:txBody>
      </p:sp>
    </p:spTree>
    <p:extLst>
      <p:ext uri="{BB962C8B-B14F-4D97-AF65-F5344CB8AC3E}">
        <p14:creationId xmlns:p14="http://schemas.microsoft.com/office/powerpoint/2010/main" val="397292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presentation will talk about the advanced feature that has been introduced to </a:t>
            </a:r>
            <a:r>
              <a:rPr lang="en-US" dirty="0" err="1"/>
              <a:t>Javascript</a:t>
            </a:r>
            <a:r>
              <a:rPr lang="en-US" dirty="0"/>
              <a:t>, and move it to a new generation</a:t>
            </a:r>
          </a:p>
          <a:p>
            <a:pPr marL="171450" indent="-171450">
              <a:buFontTx/>
              <a:buChar char="-"/>
            </a:pPr>
            <a:endParaRPr lang="en-US" dirty="0"/>
          </a:p>
          <a:p>
            <a:pPr marL="171450" indent="-171450">
              <a:buFontTx/>
              <a:buChar char="-"/>
            </a:pPr>
            <a:r>
              <a:rPr lang="en-US" dirty="0"/>
              <a:t>This presentation is require a basic understanding of </a:t>
            </a:r>
            <a:r>
              <a:rPr lang="en-US" dirty="0" err="1"/>
              <a:t>Javascript</a:t>
            </a:r>
            <a:r>
              <a:rPr lang="en-US" dirty="0"/>
              <a:t>, if you want a recap, check these out</a:t>
            </a:r>
          </a:p>
        </p:txBody>
      </p:sp>
      <p:sp>
        <p:nvSpPr>
          <p:cNvPr id="4" name="Slide Number Placeholder 3"/>
          <p:cNvSpPr>
            <a:spLocks noGrp="1"/>
          </p:cNvSpPr>
          <p:nvPr>
            <p:ph type="sldNum" sz="quarter" idx="5"/>
          </p:nvPr>
        </p:nvSpPr>
        <p:spPr/>
        <p:txBody>
          <a:bodyPr/>
          <a:lstStyle/>
          <a:p>
            <a:fld id="{EFDBFC66-5B09-4B73-AA4F-9FDABCAC1558}" type="slidenum">
              <a:rPr lang="en-US" smtClean="0"/>
              <a:t>3</a:t>
            </a:fld>
            <a:endParaRPr lang="en-US"/>
          </a:p>
        </p:txBody>
      </p:sp>
    </p:spTree>
    <p:extLst>
      <p:ext uri="{BB962C8B-B14F-4D97-AF65-F5344CB8AC3E}">
        <p14:creationId xmlns:p14="http://schemas.microsoft.com/office/powerpoint/2010/main" val="201141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Yes, that is the operator - just three dots. It's usage determines whether you're using it as the spread or rest operator.</a:t>
            </a:r>
            <a:r>
              <a:rPr lang="en-US" dirty="0"/>
              <a:t> </a:t>
            </a:r>
            <a:br>
              <a:rPr lang="en-US" dirty="0"/>
            </a:br>
            <a:endParaRPr lang="en-US" dirty="0"/>
          </a:p>
          <a:p>
            <a:pPr marL="171450" indent="-171450">
              <a:buFontTx/>
              <a:buChar char="-"/>
            </a:pPr>
            <a:r>
              <a:rPr lang="en-US" sz="1200" b="0" i="0" kern="1200" dirty="0">
                <a:solidFill>
                  <a:schemeClr val="tx1"/>
                </a:solidFill>
                <a:effectLst/>
                <a:latin typeface="+mn-lt"/>
                <a:ea typeface="+mn-ea"/>
                <a:cs typeface="+mn-cs"/>
              </a:rPr>
              <a:t>The spread operator allows you to pull elements out of an array (=&gt; split the array into a list of its elements) or pull the properties out of an object. Here are two examples: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13</a:t>
            </a:fld>
            <a:endParaRPr lang="en-US"/>
          </a:p>
        </p:txBody>
      </p:sp>
    </p:spTree>
    <p:extLst>
      <p:ext uri="{BB962C8B-B14F-4D97-AF65-F5344CB8AC3E}">
        <p14:creationId xmlns:p14="http://schemas.microsoft.com/office/powerpoint/2010/main" val="390988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spread operator is extremely useful for cloning arrays and objects . </a:t>
            </a:r>
            <a:r>
              <a:rPr lang="en-US" sz="1200" b="0" i="0" kern="1200" dirty="0">
                <a:solidFill>
                  <a:schemeClr val="tx1"/>
                </a:solidFill>
                <a:effectLst/>
                <a:latin typeface="+mn-lt"/>
                <a:ea typeface="+mn-ea"/>
                <a:cs typeface="+mn-cs"/>
              </a:rPr>
              <a:t>Since both are reference types (and not primitives), copying them safely (i.e. preventing future mutation of the copied original) can be tricky. With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spread operator you have an easy way of creating a (shallow!) clone of the object or array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14</a:t>
            </a:fld>
            <a:endParaRPr lang="en-US"/>
          </a:p>
        </p:txBody>
      </p:sp>
    </p:spTree>
    <p:extLst>
      <p:ext uri="{BB962C8B-B14F-4D97-AF65-F5344CB8AC3E}">
        <p14:creationId xmlns:p14="http://schemas.microsoft.com/office/powerpoint/2010/main" val="423618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Here, we only want to print the name in the function but we pass a complete person object to the function. Of course this is no issue but it forces us to call personObj.name inside of our function</a:t>
            </a:r>
            <a:r>
              <a:rPr lang="en-US" dirty="0"/>
              <a:t> </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We get the same result as above but we save some code. By </a:t>
            </a:r>
            <a:r>
              <a:rPr lang="en-US" sz="1200" b="0" i="0" kern="1200" dirty="0" err="1">
                <a:solidFill>
                  <a:schemeClr val="tx1"/>
                </a:solidFill>
                <a:effectLst/>
                <a:latin typeface="+mn-lt"/>
                <a:ea typeface="+mn-ea"/>
                <a:cs typeface="+mn-cs"/>
              </a:rPr>
              <a:t>destructuring</a:t>
            </a:r>
            <a:r>
              <a:rPr lang="en-US" sz="1200" b="0" i="0" kern="1200" dirty="0">
                <a:solidFill>
                  <a:schemeClr val="tx1"/>
                </a:solidFill>
                <a:effectLst/>
                <a:latin typeface="+mn-lt"/>
                <a:ea typeface="+mn-ea"/>
                <a:cs typeface="+mn-cs"/>
              </a:rPr>
              <a:t>, we simply pull out the name property and store it in a variable/ argument named name which we then can use in the function body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16</a:t>
            </a:fld>
            <a:endParaRPr lang="en-US"/>
          </a:p>
        </p:txBody>
      </p:sp>
    </p:spTree>
    <p:extLst>
      <p:ext uri="{BB962C8B-B14F-4D97-AF65-F5344CB8AC3E}">
        <p14:creationId xmlns:p14="http://schemas.microsoft.com/office/powerpoint/2010/main" val="32486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17</a:t>
            </a:fld>
            <a:endParaRPr lang="en-US"/>
          </a:p>
        </p:txBody>
      </p:sp>
    </p:spTree>
    <p:extLst>
      <p:ext uri="{BB962C8B-B14F-4D97-AF65-F5344CB8AC3E}">
        <p14:creationId xmlns:p14="http://schemas.microsoft.com/office/powerpoint/2010/main" val="4128085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parameter represents the source array of elements</a:t>
            </a:r>
          </a:p>
          <a:p>
            <a:pPr marL="171450" indent="-171450">
              <a:buFontTx/>
              <a:buChar char="-"/>
            </a:pPr>
            <a:r>
              <a:rPr lang="en-US" dirty="0"/>
              <a:t>Second parameter represents the value that we want to use the reduce on the source array for.</a:t>
            </a:r>
          </a:p>
        </p:txBody>
      </p:sp>
      <p:sp>
        <p:nvSpPr>
          <p:cNvPr id="4" name="Slide Number Placeholder 3"/>
          <p:cNvSpPr>
            <a:spLocks noGrp="1"/>
          </p:cNvSpPr>
          <p:nvPr>
            <p:ph type="sldNum" sz="quarter" idx="5"/>
          </p:nvPr>
        </p:nvSpPr>
        <p:spPr/>
        <p:txBody>
          <a:bodyPr/>
          <a:lstStyle/>
          <a:p>
            <a:fld id="{EFDBFC66-5B09-4B73-AA4F-9FDABCAC1558}" type="slidenum">
              <a:rPr lang="en-US" smtClean="0"/>
              <a:t>22</a:t>
            </a:fld>
            <a:endParaRPr lang="en-US"/>
          </a:p>
        </p:txBody>
      </p:sp>
    </p:spTree>
    <p:extLst>
      <p:ext uri="{BB962C8B-B14F-4D97-AF65-F5344CB8AC3E}">
        <p14:creationId xmlns:p14="http://schemas.microsoft.com/office/powerpoint/2010/main" val="416810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ECMAScript</a:t>
            </a:r>
            <a:r>
              <a:rPr lang="en-US" dirty="0"/>
              <a:t> is basically a standard for script languages, therefore, </a:t>
            </a:r>
            <a:r>
              <a:rPr lang="en-US" b="1" dirty="0" err="1"/>
              <a:t>Javascript</a:t>
            </a:r>
            <a:r>
              <a:rPr lang="en-US" dirty="0"/>
              <a:t> was build on this standard. </a:t>
            </a:r>
            <a:r>
              <a:rPr lang="en-US" sz="1200" b="1" i="0" kern="1200" dirty="0">
                <a:solidFill>
                  <a:schemeClr val="tx1"/>
                </a:solidFill>
                <a:effectLst/>
                <a:latin typeface="+mn-lt"/>
                <a:ea typeface="+mn-ea"/>
                <a:cs typeface="+mn-cs"/>
              </a:rPr>
              <a:t>ECMA</a:t>
            </a:r>
            <a:r>
              <a:rPr lang="en-US" sz="1200" b="0" i="0" kern="1200" dirty="0">
                <a:solidFill>
                  <a:schemeClr val="tx1"/>
                </a:solidFill>
                <a:effectLst/>
                <a:latin typeface="+mn-lt"/>
                <a:ea typeface="+mn-ea"/>
                <a:cs typeface="+mn-cs"/>
              </a:rPr>
              <a:t> means European Computer Manufacturer’s Association</a:t>
            </a:r>
            <a:endParaRPr lang="en-US" dirty="0"/>
          </a:p>
          <a:p>
            <a:pPr marL="171450" indent="-171450">
              <a:buFontTx/>
              <a:buChar char="-"/>
            </a:pPr>
            <a:r>
              <a:rPr lang="en-US" b="1" dirty="0"/>
              <a:t>ES6</a:t>
            </a:r>
            <a:r>
              <a:rPr lang="en-US" dirty="0"/>
              <a:t> has provided the big step for </a:t>
            </a:r>
            <a:r>
              <a:rPr lang="en-US" b="1" dirty="0" err="1"/>
              <a:t>javascript</a:t>
            </a:r>
            <a:r>
              <a:rPr lang="en-US" dirty="0"/>
              <a:t> to move to an Object-Oriented language</a:t>
            </a:r>
          </a:p>
          <a:p>
            <a:pPr marL="171450" indent="-171450">
              <a:buFontTx/>
              <a:buChar char="-"/>
            </a:pPr>
            <a:r>
              <a:rPr lang="en-US" dirty="0"/>
              <a:t>As we now that every browser now has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JavaScript interpreter</a:t>
            </a:r>
            <a:r>
              <a:rPr lang="en-US" sz="1200" b="0" i="0" kern="1200" dirty="0">
                <a:solidFill>
                  <a:schemeClr val="tx1"/>
                </a:solidFill>
                <a:effectLst/>
                <a:latin typeface="+mn-lt"/>
                <a:ea typeface="+mn-ea"/>
                <a:cs typeface="+mn-cs"/>
              </a:rPr>
              <a:t>, that’s why platform from all over the worlds needed a common standard, that’s what </a:t>
            </a:r>
            <a:r>
              <a:rPr lang="en-US" sz="1200" b="1" i="0" kern="1200" dirty="0">
                <a:solidFill>
                  <a:schemeClr val="tx1"/>
                </a:solidFill>
                <a:effectLst/>
                <a:latin typeface="+mn-lt"/>
                <a:ea typeface="+mn-ea"/>
                <a:cs typeface="+mn-cs"/>
              </a:rPr>
              <a:t>ECMA</a:t>
            </a:r>
            <a:r>
              <a:rPr lang="en-US" sz="1200" b="0" i="0" kern="1200" dirty="0">
                <a:solidFill>
                  <a:schemeClr val="tx1"/>
                </a:solidFill>
                <a:effectLst/>
                <a:latin typeface="+mn-lt"/>
                <a:ea typeface="+mn-ea"/>
                <a:cs typeface="+mn-cs"/>
              </a:rPr>
              <a:t> has provided</a:t>
            </a:r>
          </a:p>
          <a:p>
            <a:pPr marL="171450" indent="-171450">
              <a:buFontTx/>
              <a:buChar char="-"/>
            </a:pP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a:t>
            </a:r>
            <a:r>
              <a:rPr lang="en-US" b="1" dirty="0"/>
              <a:t>ES7, ES8 </a:t>
            </a:r>
            <a:r>
              <a:rPr lang="en-US" b="0" dirty="0"/>
              <a:t>are basically adding up for </a:t>
            </a:r>
            <a:r>
              <a:rPr lang="en-US" b="1" dirty="0"/>
              <a:t>ES6 </a:t>
            </a:r>
            <a:r>
              <a:rPr lang="en-US" b="0" dirty="0"/>
              <a:t>like async methods or other, we will not consider them for current presentation</a:t>
            </a:r>
            <a:endParaRPr lang="en-US" b="1" dirty="0"/>
          </a:p>
        </p:txBody>
      </p:sp>
      <p:sp>
        <p:nvSpPr>
          <p:cNvPr id="4" name="Slide Number Placeholder 3"/>
          <p:cNvSpPr>
            <a:spLocks noGrp="1"/>
          </p:cNvSpPr>
          <p:nvPr>
            <p:ph type="sldNum" sz="quarter" idx="5"/>
          </p:nvPr>
        </p:nvSpPr>
        <p:spPr/>
        <p:txBody>
          <a:bodyPr/>
          <a:lstStyle/>
          <a:p>
            <a:fld id="{EFDBFC66-5B09-4B73-AA4F-9FDABCAC1558}" type="slidenum">
              <a:rPr lang="en-US" smtClean="0"/>
              <a:t>4</a:t>
            </a:fld>
            <a:endParaRPr lang="en-US"/>
          </a:p>
        </p:txBody>
      </p:sp>
    </p:spTree>
    <p:extLst>
      <p:ext uri="{BB962C8B-B14F-4D97-AF65-F5344CB8AC3E}">
        <p14:creationId xmlns:p14="http://schemas.microsoft.com/office/powerpoint/2010/main" val="113919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let and const basically replace var . You use let instead of var and const instead of var if you plan on never re-assigning this "variable" (effectively turning it into a constant therefore).</a:t>
            </a:r>
            <a:r>
              <a:rPr lang="en-US" dirty="0"/>
              <a:t> </a:t>
            </a:r>
            <a:br>
              <a:rPr lang="en-US" dirty="0"/>
            </a:br>
            <a:r>
              <a:rPr lang="en-US" dirty="0"/>
              <a:t>- The</a:t>
            </a:r>
            <a:r>
              <a:rPr lang="en-US" b="1" dirty="0"/>
              <a:t> let </a:t>
            </a:r>
            <a:r>
              <a:rPr lang="en-US" dirty="0"/>
              <a:t>statement declares a block scope local variable, optionally initializing it to a value.</a:t>
            </a:r>
          </a:p>
          <a:p>
            <a:pPr marL="0" indent="0">
              <a:buFontTx/>
              <a:buNone/>
            </a:pPr>
            <a:r>
              <a:rPr lang="en-US" dirty="0"/>
              <a:t>- The </a:t>
            </a:r>
            <a:r>
              <a:rPr lang="en-US" b="1" dirty="0"/>
              <a:t>Const</a:t>
            </a:r>
            <a:r>
              <a:rPr lang="en-US" dirty="0"/>
              <a:t> It tells you that the variable that is defined as const will not be changed again in the entire code</a:t>
            </a:r>
          </a:p>
          <a:p>
            <a:pPr marL="0" indent="0">
              <a:buFontTx/>
              <a:buNone/>
            </a:pPr>
            <a:r>
              <a:rPr lang="en-US" dirty="0"/>
              <a:t>- The </a:t>
            </a:r>
            <a:r>
              <a:rPr lang="en-US" b="1" dirty="0"/>
              <a:t>Var</a:t>
            </a:r>
            <a:r>
              <a:rPr lang="en-US" dirty="0"/>
              <a:t> it doesn’t care about the block scope. That means you can use var keyword to define global variables</a:t>
            </a:r>
          </a:p>
        </p:txBody>
      </p:sp>
      <p:sp>
        <p:nvSpPr>
          <p:cNvPr id="4" name="Slide Number Placeholder 3"/>
          <p:cNvSpPr>
            <a:spLocks noGrp="1"/>
          </p:cNvSpPr>
          <p:nvPr>
            <p:ph type="sldNum" sz="quarter" idx="5"/>
          </p:nvPr>
        </p:nvSpPr>
        <p:spPr/>
        <p:txBody>
          <a:bodyPr/>
          <a:lstStyle/>
          <a:p>
            <a:fld id="{EFDBFC66-5B09-4B73-AA4F-9FDABCAC1558}" type="slidenum">
              <a:rPr lang="en-US" smtClean="0"/>
              <a:t>5</a:t>
            </a:fld>
            <a:endParaRPr lang="en-US"/>
          </a:p>
        </p:txBody>
      </p:sp>
    </p:spTree>
    <p:extLst>
      <p:ext uri="{BB962C8B-B14F-4D97-AF65-F5344CB8AC3E}">
        <p14:creationId xmlns:p14="http://schemas.microsoft.com/office/powerpoint/2010/main" val="16364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Arrow functions are a different way of creating functions in JavaScript. Besides a shorter syntax, they offer advantages when it comes to keeping the scope of the this keyword</a:t>
            </a:r>
            <a:r>
              <a:rPr lang="en-US" dirty="0"/>
              <a:t> </a:t>
            </a:r>
          </a:p>
          <a:p>
            <a:pPr marL="171450" indent="-171450">
              <a:buFontTx/>
              <a:buChar char="-"/>
            </a:pPr>
            <a:endParaRPr lang="en-US" dirty="0"/>
          </a:p>
          <a:p>
            <a:pPr marL="171450" indent="-171450">
              <a:buFontTx/>
              <a:buChar char="-"/>
            </a:pPr>
            <a:r>
              <a:rPr lang="en-US" sz="1200" b="1" i="0" kern="1200" dirty="0">
                <a:solidFill>
                  <a:schemeClr val="tx1"/>
                </a:solidFill>
                <a:effectLst/>
                <a:latin typeface="+mn-lt"/>
                <a:ea typeface="+mn-ea"/>
                <a:cs typeface="+mn-cs"/>
              </a:rPr>
              <a:t>Figure1</a:t>
            </a:r>
            <a:r>
              <a:rPr lang="en-US" sz="1200" b="0" i="0" kern="1200" dirty="0">
                <a:solidFill>
                  <a:schemeClr val="tx1"/>
                </a:solidFill>
                <a:effectLst/>
                <a:latin typeface="+mn-lt"/>
                <a:ea typeface="+mn-ea"/>
                <a:cs typeface="+mn-cs"/>
              </a:rPr>
              <a:t>: Arrow function syntax may look strange but it's actually simple</a:t>
            </a:r>
            <a:r>
              <a:rPr lang="en-US" dirty="0"/>
              <a:t> </a:t>
            </a:r>
          </a:p>
          <a:p>
            <a:pPr marL="171450" indent="-171450">
              <a:buFontTx/>
              <a:buChar char="-"/>
            </a:pPr>
            <a:r>
              <a:rPr lang="en-US" b="1" dirty="0"/>
              <a:t>Figure2</a:t>
            </a:r>
            <a:r>
              <a:rPr lang="en-US" dirty="0"/>
              <a:t>: </a:t>
            </a:r>
            <a:r>
              <a:rPr lang="en-US" sz="1200" b="0" i="0" kern="1200" dirty="0">
                <a:solidFill>
                  <a:schemeClr val="tx1"/>
                </a:solidFill>
                <a:effectLst/>
                <a:latin typeface="+mn-lt"/>
                <a:ea typeface="+mn-ea"/>
                <a:cs typeface="+mn-cs"/>
              </a:rPr>
              <a:t>which you could also write as:</a:t>
            </a:r>
            <a:r>
              <a:rPr lang="en-US" dirty="0"/>
              <a:t> </a:t>
            </a:r>
          </a:p>
          <a:p>
            <a:pPr marL="171450" indent="-171450">
              <a:buFontTx/>
              <a:buChar char="-"/>
            </a:pPr>
            <a:r>
              <a:rPr lang="en-US" b="1" dirty="0"/>
              <a:t>Figure3</a:t>
            </a:r>
            <a:r>
              <a:rPr lang="en-US" dirty="0"/>
              <a:t>: </a:t>
            </a:r>
            <a:r>
              <a:rPr lang="en-US" sz="1200" b="0" i="0" kern="1200" dirty="0">
                <a:solidFill>
                  <a:schemeClr val="tx1"/>
                </a:solidFill>
                <a:effectLst/>
                <a:latin typeface="+mn-lt"/>
                <a:ea typeface="+mn-ea"/>
                <a:cs typeface="+mn-cs"/>
              </a:rPr>
              <a:t>becomes</a:t>
            </a:r>
            <a:r>
              <a:rPr lang="en-US" dirty="0"/>
              <a:t> </a:t>
            </a: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6</a:t>
            </a:fld>
            <a:endParaRPr lang="en-US"/>
          </a:p>
        </p:txBody>
      </p:sp>
    </p:spTree>
    <p:extLst>
      <p:ext uri="{BB962C8B-B14F-4D97-AF65-F5344CB8AC3E}">
        <p14:creationId xmlns:p14="http://schemas.microsoft.com/office/powerpoint/2010/main" val="337356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Importants</a:t>
            </a:r>
            <a:endParaRPr lang="en-US" dirty="0"/>
          </a:p>
          <a:p>
            <a:pPr marL="171450" indent="-171450">
              <a:buFontTx/>
              <a:buChar char="-"/>
            </a:pPr>
            <a:r>
              <a:rPr lang="en-US" sz="1200" b="0" i="0" kern="1200" dirty="0">
                <a:solidFill>
                  <a:schemeClr val="tx1"/>
                </a:solidFill>
                <a:effectLst/>
                <a:latin typeface="+mn-lt"/>
                <a:ea typeface="+mn-ea"/>
                <a:cs typeface="+mn-cs"/>
              </a:rPr>
              <a:t>When having </a:t>
            </a:r>
            <a:r>
              <a:rPr lang="en-US" sz="1200" b="1" i="0" kern="1200" dirty="0">
                <a:solidFill>
                  <a:schemeClr val="tx1"/>
                </a:solidFill>
                <a:effectLst/>
                <a:latin typeface="+mn-lt"/>
                <a:ea typeface="+mn-ea"/>
                <a:cs typeface="+mn-cs"/>
              </a:rPr>
              <a:t>no arguments</a:t>
            </a:r>
            <a:r>
              <a:rPr lang="en-US" sz="1200" b="0" i="0" kern="1200" dirty="0">
                <a:solidFill>
                  <a:schemeClr val="tx1"/>
                </a:solidFill>
                <a:effectLst/>
                <a:latin typeface="+mn-lt"/>
                <a:ea typeface="+mn-ea"/>
                <a:cs typeface="+mn-cs"/>
              </a:rPr>
              <a:t>, you have to use empty parentheses in the function declaration:</a:t>
            </a:r>
            <a:r>
              <a:rPr lang="en-US" dirty="0"/>
              <a:t> </a:t>
            </a:r>
          </a:p>
          <a:p>
            <a:pPr marL="171450" indent="-171450">
              <a:buFontTx/>
              <a:buChar char="-"/>
            </a:pPr>
            <a:r>
              <a:rPr lang="en-US" sz="1200" b="0" i="0" kern="1200" dirty="0">
                <a:solidFill>
                  <a:schemeClr val="tx1"/>
                </a:solidFill>
                <a:effectLst/>
                <a:latin typeface="+mn-lt"/>
                <a:ea typeface="+mn-ea"/>
                <a:cs typeface="+mn-cs"/>
              </a:rPr>
              <a:t>When having </a:t>
            </a:r>
            <a:r>
              <a:rPr lang="en-US" sz="1200" b="1" i="0" kern="1200" dirty="0">
                <a:solidFill>
                  <a:schemeClr val="tx1"/>
                </a:solidFill>
                <a:effectLst/>
                <a:latin typeface="+mn-lt"/>
                <a:ea typeface="+mn-ea"/>
                <a:cs typeface="+mn-cs"/>
              </a:rPr>
              <a:t>exactly one argument</a:t>
            </a:r>
            <a:r>
              <a:rPr lang="en-US" sz="1200" b="0" i="0" kern="1200" dirty="0">
                <a:solidFill>
                  <a:schemeClr val="tx1"/>
                </a:solidFill>
                <a:effectLst/>
                <a:latin typeface="+mn-lt"/>
                <a:ea typeface="+mn-ea"/>
                <a:cs typeface="+mn-cs"/>
              </a:rPr>
              <a:t>, you may omit the parentheses</a:t>
            </a:r>
            <a:r>
              <a:rPr lang="en-US" dirty="0"/>
              <a:t> </a:t>
            </a:r>
          </a:p>
          <a:p>
            <a:pPr marL="171450" indent="-171450">
              <a:buFontTx/>
              <a:buChar char="-"/>
            </a:pPr>
            <a:r>
              <a:rPr lang="en-US" sz="1200" b="0" i="0" kern="1200" dirty="0">
                <a:solidFill>
                  <a:schemeClr val="tx1"/>
                </a:solidFill>
                <a:effectLst/>
                <a:latin typeface="+mn-lt"/>
                <a:ea typeface="+mn-ea"/>
                <a:cs typeface="+mn-cs"/>
              </a:rPr>
              <a:t>When </a:t>
            </a:r>
            <a:r>
              <a:rPr lang="en-US" sz="1200" b="1" i="0" kern="1200" dirty="0">
                <a:solidFill>
                  <a:schemeClr val="tx1"/>
                </a:solidFill>
                <a:effectLst/>
                <a:latin typeface="+mn-lt"/>
                <a:ea typeface="+mn-ea"/>
                <a:cs typeface="+mn-cs"/>
              </a:rPr>
              <a:t>just returning a value</a:t>
            </a:r>
            <a:r>
              <a:rPr lang="en-US" sz="1200" b="0" i="0" kern="1200" dirty="0">
                <a:solidFill>
                  <a:schemeClr val="tx1"/>
                </a:solidFill>
                <a:effectLst/>
                <a:latin typeface="+mn-lt"/>
                <a:ea typeface="+mn-ea"/>
                <a:cs typeface="+mn-cs"/>
              </a:rPr>
              <a:t>, you can use the following shortcut, that is equal to the each others</a:t>
            </a:r>
            <a:r>
              <a:rPr lang="en-US" dirty="0"/>
              <a:t> </a:t>
            </a:r>
          </a:p>
        </p:txBody>
      </p:sp>
      <p:sp>
        <p:nvSpPr>
          <p:cNvPr id="4" name="Slide Number Placeholder 3"/>
          <p:cNvSpPr>
            <a:spLocks noGrp="1"/>
          </p:cNvSpPr>
          <p:nvPr>
            <p:ph type="sldNum" sz="quarter" idx="5"/>
          </p:nvPr>
        </p:nvSpPr>
        <p:spPr/>
        <p:txBody>
          <a:bodyPr/>
          <a:lstStyle/>
          <a:p>
            <a:fld id="{EFDBFC66-5B09-4B73-AA4F-9FDABCAC1558}" type="slidenum">
              <a:rPr lang="en-US" smtClean="0"/>
              <a:t>7</a:t>
            </a:fld>
            <a:endParaRPr lang="en-US"/>
          </a:p>
        </p:txBody>
      </p:sp>
    </p:spTree>
    <p:extLst>
      <p:ext uri="{BB962C8B-B14F-4D97-AF65-F5344CB8AC3E}">
        <p14:creationId xmlns:p14="http://schemas.microsoft.com/office/powerpoint/2010/main" val="380487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In React projects (and actually in all modern JavaScript projects), you split your code across multiple JavaScript files - so-called modules. You do this, to keep each file/module focused and manageable.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still access functionality in another file, you need export (to make it available) and import (to get access) statements. You got two different types of exports: </a:t>
            </a:r>
            <a:r>
              <a:rPr lang="en-US" sz="1200" b="1" i="0" kern="1200" dirty="0">
                <a:solidFill>
                  <a:schemeClr val="tx1"/>
                </a:solidFill>
                <a:effectLst/>
                <a:latin typeface="+mn-lt"/>
                <a:ea typeface="+mn-ea"/>
                <a:cs typeface="+mn-cs"/>
              </a:rPr>
              <a:t>default </a:t>
            </a:r>
            <a:r>
              <a:rPr lang="en-US" sz="1200" b="0" i="0" kern="1200" dirty="0">
                <a:solidFill>
                  <a:schemeClr val="tx1"/>
                </a:solidFill>
                <a:effectLst/>
                <a:latin typeface="+mn-lt"/>
                <a:ea typeface="+mn-ea"/>
                <a:cs typeface="+mn-cs"/>
              </a:rPr>
              <a:t>(unnamed) and </a:t>
            </a:r>
            <a:r>
              <a:rPr lang="en-US" sz="1200" b="1" i="0" kern="1200" dirty="0">
                <a:solidFill>
                  <a:schemeClr val="tx1"/>
                </a:solidFill>
                <a:effectLst/>
                <a:latin typeface="+mn-lt"/>
                <a:ea typeface="+mn-ea"/>
                <a:cs typeface="+mn-cs"/>
              </a:rPr>
              <a:t>named </a:t>
            </a:r>
            <a:r>
              <a:rPr lang="en-US" sz="1200" b="0" i="0" kern="1200" dirty="0">
                <a:solidFill>
                  <a:schemeClr val="tx1"/>
                </a:solidFill>
                <a:effectLst/>
                <a:latin typeface="+mn-lt"/>
                <a:ea typeface="+mn-ea"/>
                <a:cs typeface="+mn-cs"/>
              </a:rPr>
              <a:t>exports:</a:t>
            </a:r>
            <a:r>
              <a:rPr lang="en-US" dirty="0"/>
              <a:t> </a:t>
            </a:r>
          </a:p>
          <a:p>
            <a:endParaRPr lang="en-US" dirty="0"/>
          </a:p>
          <a:p>
            <a:pPr marL="171450" indent="-171450">
              <a:buFontTx/>
              <a:buChar char="-"/>
            </a:pPr>
            <a:r>
              <a:rPr lang="en-US" sz="1200" b="0" i="0" kern="1200" dirty="0">
                <a:solidFill>
                  <a:schemeClr val="tx1"/>
                </a:solidFill>
                <a:effectLst/>
                <a:latin typeface="+mn-lt"/>
                <a:ea typeface="+mn-ea"/>
                <a:cs typeface="+mn-cs"/>
              </a:rPr>
              <a:t>Surprisingly</a:t>
            </a:r>
            <a:r>
              <a:rPr lang="en-US" dirty="0"/>
              <a:t>  </a:t>
            </a:r>
            <a:r>
              <a:rPr lang="en-US" dirty="0" err="1"/>
              <a:t>someNameOfYourChoice</a:t>
            </a:r>
            <a:r>
              <a:rPr lang="en-US" dirty="0"/>
              <a:t> is totally up to you</a:t>
            </a:r>
            <a:br>
              <a:rPr lang="en-US" dirty="0"/>
            </a:br>
            <a:endParaRPr lang="en-US" dirty="0"/>
          </a:p>
          <a:p>
            <a:pPr marL="171450" indent="-171450">
              <a:buFontTx/>
              <a:buChar char="-"/>
            </a:pPr>
            <a:r>
              <a:rPr lang="en-US" sz="1200" b="0" i="0" kern="1200" dirty="0">
                <a:solidFill>
                  <a:schemeClr val="tx1"/>
                </a:solidFill>
                <a:effectLst/>
                <a:latin typeface="+mn-lt"/>
                <a:ea typeface="+mn-ea"/>
                <a:cs typeface="+mn-cs"/>
              </a:rPr>
              <a:t>A file can only contain one default and an unlimited amount of named exports. You can also mix the one default with any amount of named exports in one and the same file</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8</a:t>
            </a:fld>
            <a:endParaRPr lang="en-US"/>
          </a:p>
        </p:txBody>
      </p:sp>
    </p:spTree>
    <p:extLst>
      <p:ext uri="{BB962C8B-B14F-4D97-AF65-F5344CB8AC3E}">
        <p14:creationId xmlns:p14="http://schemas.microsoft.com/office/powerpoint/2010/main" val="399971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When importing </a:t>
            </a:r>
            <a:r>
              <a:rPr lang="en-US" sz="1200" b="1" i="0" kern="1200" dirty="0">
                <a:solidFill>
                  <a:schemeClr val="tx1"/>
                </a:solidFill>
                <a:effectLst/>
                <a:latin typeface="+mn-lt"/>
                <a:ea typeface="+mn-ea"/>
                <a:cs typeface="+mn-cs"/>
              </a:rPr>
              <a:t>named exports</a:t>
            </a:r>
            <a:r>
              <a:rPr lang="en-US" sz="1200" b="0" i="0" kern="1200" dirty="0">
                <a:solidFill>
                  <a:schemeClr val="tx1"/>
                </a:solidFill>
                <a:effectLst/>
                <a:latin typeface="+mn-lt"/>
                <a:ea typeface="+mn-ea"/>
                <a:cs typeface="+mn-cs"/>
              </a:rPr>
              <a:t>, you can also import all named exports at once with the following syntax</a:t>
            </a:r>
            <a:r>
              <a:rPr lang="en-US" dirty="0"/>
              <a:t> </a:t>
            </a:r>
            <a:br>
              <a:rPr lang="en-US" dirty="0"/>
            </a:br>
            <a:endParaRPr lang="en-US" dirty="0"/>
          </a:p>
          <a:p>
            <a:pPr marL="171450" indent="-171450">
              <a:buFontTx/>
              <a:buChar char="-"/>
            </a:pPr>
            <a:r>
              <a:rPr lang="en-US" sz="1200" b="0" i="0" kern="1200" dirty="0" err="1">
                <a:solidFill>
                  <a:schemeClr val="tx1"/>
                </a:solidFill>
                <a:effectLst/>
                <a:latin typeface="+mn-lt"/>
                <a:ea typeface="+mn-ea"/>
                <a:cs typeface="+mn-cs"/>
              </a:rPr>
              <a:t>upToYou</a:t>
            </a:r>
            <a:r>
              <a:rPr lang="en-US" sz="1200" b="0" i="0" kern="1200" dirty="0">
                <a:solidFill>
                  <a:schemeClr val="tx1"/>
                </a:solidFill>
                <a:effectLst/>
                <a:latin typeface="+mn-lt"/>
                <a:ea typeface="+mn-ea"/>
                <a:cs typeface="+mn-cs"/>
              </a:rPr>
              <a:t> is - well - up to you and simply bundles all exported variables/functions in one JavaScript object. For example,</a:t>
            </a:r>
          </a:p>
          <a:p>
            <a:pPr marL="171450" indent="-171450">
              <a:buFontTx/>
              <a:buChar char="-"/>
            </a:pPr>
            <a:r>
              <a:rPr lang="en-US" sz="1200" b="0" i="0" kern="1200" dirty="0">
                <a:solidFill>
                  <a:schemeClr val="tx1"/>
                </a:solidFill>
                <a:effectLst/>
                <a:latin typeface="+mn-lt"/>
                <a:ea typeface="+mn-ea"/>
                <a:cs typeface="+mn-cs"/>
              </a:rPr>
              <a:t>if you export const </a:t>
            </a:r>
            <a:r>
              <a:rPr lang="en-US" sz="1200" b="0" i="0" kern="1200" dirty="0" err="1">
                <a:solidFill>
                  <a:schemeClr val="tx1"/>
                </a:solidFill>
                <a:effectLst/>
                <a:latin typeface="+mn-lt"/>
                <a:ea typeface="+mn-ea"/>
                <a:cs typeface="+mn-cs"/>
              </a:rPr>
              <a:t>someData</a:t>
            </a:r>
            <a:r>
              <a:rPr lang="en-US" sz="1200" b="0" i="0" kern="1200" dirty="0">
                <a:solidFill>
                  <a:schemeClr val="tx1"/>
                </a:solidFill>
                <a:effectLst/>
                <a:latin typeface="+mn-lt"/>
                <a:ea typeface="+mn-ea"/>
                <a:cs typeface="+mn-cs"/>
              </a:rPr>
              <a:t> = ... (/path/to/file.js ) you can access it on </a:t>
            </a:r>
            <a:r>
              <a:rPr lang="en-US" sz="1200" b="0" i="0" kern="1200" dirty="0" err="1">
                <a:solidFill>
                  <a:schemeClr val="tx1"/>
                </a:solidFill>
                <a:effectLst/>
                <a:latin typeface="+mn-lt"/>
                <a:ea typeface="+mn-ea"/>
                <a:cs typeface="+mn-cs"/>
              </a:rPr>
              <a:t>upToYou</a:t>
            </a:r>
            <a:r>
              <a:rPr lang="en-US" sz="1200" b="0" i="0" kern="1200" dirty="0">
                <a:solidFill>
                  <a:schemeClr val="tx1"/>
                </a:solidFill>
                <a:effectLst/>
                <a:latin typeface="+mn-lt"/>
                <a:ea typeface="+mn-ea"/>
                <a:cs typeface="+mn-cs"/>
              </a:rPr>
              <a:t> like this: </a:t>
            </a:r>
            <a:r>
              <a:rPr lang="en-US" sz="1200" b="0" i="0" kern="1200" dirty="0" err="1">
                <a:solidFill>
                  <a:schemeClr val="tx1"/>
                </a:solidFill>
                <a:effectLst/>
                <a:latin typeface="+mn-lt"/>
                <a:ea typeface="+mn-ea"/>
                <a:cs typeface="+mn-cs"/>
              </a:rPr>
              <a:t>upToYou.someData</a:t>
            </a:r>
            <a:r>
              <a:rPr lang="en-US" sz="1200" b="0" i="0" kern="1200" dirty="0">
                <a:solidFill>
                  <a:schemeClr val="tx1"/>
                </a:solidFill>
                <a:effectLst/>
                <a:latin typeface="+mn-lt"/>
                <a:ea typeface="+mn-ea"/>
                <a:cs typeface="+mn-cs"/>
              </a:rPr>
              <a:t>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9</a:t>
            </a:fld>
            <a:endParaRPr lang="en-US"/>
          </a:p>
        </p:txBody>
      </p:sp>
    </p:spTree>
    <p:extLst>
      <p:ext uri="{BB962C8B-B14F-4D97-AF65-F5344CB8AC3E}">
        <p14:creationId xmlns:p14="http://schemas.microsoft.com/office/powerpoint/2010/main" val="38044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Classes are a feature which basically replace constructor functions and prototypes. You can define blueprints for JavaScript objects with them</a:t>
            </a:r>
            <a:r>
              <a:rPr lang="en-US" dirty="0"/>
              <a:t> </a:t>
            </a:r>
          </a:p>
          <a:p>
            <a:pPr marL="171450" indent="-171450">
              <a:buFontTx/>
              <a:buChar char="-"/>
            </a:pPr>
            <a:endParaRPr lang="en-US" dirty="0"/>
          </a:p>
          <a:p>
            <a:pPr marL="0" indent="0">
              <a:buFontTx/>
              <a:buNone/>
            </a:pPr>
            <a:r>
              <a:rPr lang="en-US" dirty="0"/>
              <a:t>- </a:t>
            </a:r>
            <a:r>
              <a:rPr lang="en-US" sz="1200" b="0" i="0" kern="1200" dirty="0">
                <a:solidFill>
                  <a:schemeClr val="tx1"/>
                </a:solidFill>
                <a:effectLst/>
                <a:latin typeface="+mn-lt"/>
                <a:ea typeface="+mn-ea"/>
                <a:cs typeface="+mn-cs"/>
              </a:rPr>
              <a:t>In the above example, not only the class but also a property of that class (=&gt; name ) is defined. They syntax you see there, is the "old" syntax for defining properties. In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projects (as the one used in this course), you can use the following, more convenient way of defining class properties: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10</a:t>
            </a:fld>
            <a:endParaRPr lang="en-US"/>
          </a:p>
        </p:txBody>
      </p:sp>
    </p:spTree>
    <p:extLst>
      <p:ext uri="{BB962C8B-B14F-4D97-AF65-F5344CB8AC3E}">
        <p14:creationId xmlns:p14="http://schemas.microsoft.com/office/powerpoint/2010/main" val="420719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second approach has the same advantage as all arrow functions have: The this keyword doesn't change its reference.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EFDBFC66-5B09-4B73-AA4F-9FDABCAC1558}" type="slidenum">
              <a:rPr lang="en-US" smtClean="0"/>
              <a:t>11</a:t>
            </a:fld>
            <a:endParaRPr lang="en-US"/>
          </a:p>
        </p:txBody>
      </p:sp>
    </p:spTree>
    <p:extLst>
      <p:ext uri="{BB962C8B-B14F-4D97-AF65-F5344CB8AC3E}">
        <p14:creationId xmlns:p14="http://schemas.microsoft.com/office/powerpoint/2010/main" val="49962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AD7BF5-6C96-4C64-AB5F-C83C5F34D874}" type="datetimeFigureOut">
              <a:rPr lang="en-US" smtClean="0"/>
              <a:t>6/16/2019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898F455-21D1-40E2-AF31-B0EB89DB288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8795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D7BF5-6C96-4C64-AB5F-C83C5F34D874}"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1008538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D7BF5-6C96-4C64-AB5F-C83C5F34D874}"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300591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D7BF5-6C96-4C64-AB5F-C83C5F34D874}"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637817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D7BF5-6C96-4C64-AB5F-C83C5F34D874}" type="datetimeFigureOut">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8F455-21D1-40E2-AF31-B0EB89DB288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630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D7BF5-6C96-4C64-AB5F-C83C5F34D874}"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3611554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D7BF5-6C96-4C64-AB5F-C83C5F34D874}" type="datetimeFigureOut">
              <a:rPr lang="en-US" smtClean="0"/>
              <a:t>6/16/2019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3568769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AD7BF5-6C96-4C64-AB5F-C83C5F34D874}" type="datetimeFigureOut">
              <a:rPr lang="en-US" smtClean="0"/>
              <a:t>6/16/2019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3217849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D7BF5-6C96-4C64-AB5F-C83C5F34D874}" type="datetimeFigureOut">
              <a:rPr lang="en-US" smtClean="0"/>
              <a:t>6/16/2019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3641374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D7BF5-6C96-4C64-AB5F-C83C5F34D874}"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541771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D7BF5-6C96-4C64-AB5F-C83C5F34D874}" type="datetimeFigureOut">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8F455-21D1-40E2-AF31-B0EB89DB2880}" type="slidenum">
              <a:rPr lang="en-US" smtClean="0"/>
              <a:t>‹#›</a:t>
            </a:fld>
            <a:endParaRPr lang="en-US"/>
          </a:p>
        </p:txBody>
      </p:sp>
    </p:spTree>
    <p:extLst>
      <p:ext uri="{BB962C8B-B14F-4D97-AF65-F5344CB8AC3E}">
        <p14:creationId xmlns:p14="http://schemas.microsoft.com/office/powerpoint/2010/main" val="1768395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DAD7BF5-6C96-4C64-AB5F-C83C5F34D874}" type="datetimeFigureOut">
              <a:rPr lang="en-US" smtClean="0"/>
              <a:t>6/16/2019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898F455-21D1-40E2-AF31-B0EB89DB2880}" type="slidenum">
              <a:rPr lang="en-US" smtClean="0"/>
              <a:t>‹#›</a:t>
            </a:fld>
            <a:endParaRPr lang="en-US"/>
          </a:p>
        </p:txBody>
      </p:sp>
    </p:spTree>
    <p:extLst>
      <p:ext uri="{BB962C8B-B14F-4D97-AF65-F5344CB8AC3E}">
        <p14:creationId xmlns:p14="http://schemas.microsoft.com/office/powerpoint/2010/main" val="9867369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sbin.com/rukitak/edit?js,conso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sbin.com/jewefim/edit?js,conso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sbin.com/zazuboc/edit?js,consol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sbin.com/lucabat/1/edit?js,consol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sbin.com/vixiyu/edit?js,consol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sbin.com/siwuxef/edit?js,consol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sbin.com/cuwijib/edit?js,conso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jsbin.com/nipumiq/edit?js,console" TargetMode="External"/><Relationship Id="rId2" Type="http://schemas.openxmlformats.org/officeDocument/2006/relationships/hyperlink" Target="https://jsbin.com/piwixiv/edit?js,conso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_y9oxzTG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codecademy.com/learn/introduction-to-javascrip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sbin.com/qozibuq/1/edit?js,cons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jsbin.com/jufelig/edit?js,consol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jsbin.com/lozuwun/edit?js,console"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0C3-469F-4F90-8E83-96EB0DAA0C03}"/>
              </a:ext>
            </a:extLst>
          </p:cNvPr>
          <p:cNvSpPr>
            <a:spLocks noGrp="1"/>
          </p:cNvSpPr>
          <p:nvPr>
            <p:ph type="ctrTitle"/>
          </p:nvPr>
        </p:nvSpPr>
        <p:spPr/>
        <p:txBody>
          <a:bodyPr/>
          <a:lstStyle/>
          <a:p>
            <a:r>
              <a:rPr lang="en-US" b="1" dirty="0"/>
              <a:t>Next Generation </a:t>
            </a:r>
            <a:r>
              <a:rPr lang="en-US" b="1" dirty="0" err="1"/>
              <a:t>Javascript</a:t>
            </a:r>
            <a:br>
              <a:rPr lang="en-US" b="1" dirty="0"/>
            </a:br>
            <a:endParaRPr lang="en-US" dirty="0"/>
          </a:p>
        </p:txBody>
      </p:sp>
      <p:sp>
        <p:nvSpPr>
          <p:cNvPr id="3" name="Subtitle 2">
            <a:extLst>
              <a:ext uri="{FF2B5EF4-FFF2-40B4-BE49-F238E27FC236}">
                <a16:creationId xmlns:a16="http://schemas.microsoft.com/office/drawing/2014/main" id="{9AADF4A9-C4AB-4145-9DFA-D33488BFF722}"/>
              </a:ext>
            </a:extLst>
          </p:cNvPr>
          <p:cNvSpPr>
            <a:spLocks noGrp="1"/>
          </p:cNvSpPr>
          <p:nvPr>
            <p:ph type="subTitle" idx="1"/>
          </p:nvPr>
        </p:nvSpPr>
        <p:spPr/>
        <p:txBody>
          <a:bodyPr/>
          <a:lstStyle/>
          <a:p>
            <a:r>
              <a:rPr lang="en-US" dirty="0"/>
              <a:t>#</a:t>
            </a:r>
            <a:r>
              <a:rPr lang="en-US" dirty="0" err="1"/>
              <a:t>javascriptEverywhere</a:t>
            </a:r>
            <a:endParaRPr lang="en-US" dirty="0"/>
          </a:p>
        </p:txBody>
      </p:sp>
    </p:spTree>
    <p:extLst>
      <p:ext uri="{BB962C8B-B14F-4D97-AF65-F5344CB8AC3E}">
        <p14:creationId xmlns:p14="http://schemas.microsoft.com/office/powerpoint/2010/main" val="721473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9935-570F-435E-B9C1-F2C1644A9941}"/>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077E0914-D1DE-4F4B-B84F-B35D6752A3E2}"/>
              </a:ext>
            </a:extLst>
          </p:cNvPr>
          <p:cNvSpPr>
            <a:spLocks noGrp="1"/>
          </p:cNvSpPr>
          <p:nvPr>
            <p:ph idx="1"/>
          </p:nvPr>
        </p:nvSpPr>
        <p:spPr/>
        <p:txBody>
          <a:bodyPr/>
          <a:lstStyle/>
          <a:p>
            <a:r>
              <a:rPr lang="en-US" dirty="0"/>
              <a:t>Object oriented class support</a:t>
            </a:r>
          </a:p>
          <a:p>
            <a:r>
              <a:rPr lang="en-US" dirty="0"/>
              <a:t>Example (using old Syntax):</a:t>
            </a:r>
          </a:p>
          <a:p>
            <a:endParaRPr lang="en-US" dirty="0"/>
          </a:p>
          <a:p>
            <a:endParaRPr lang="en-US" dirty="0"/>
          </a:p>
          <a:p>
            <a:endParaRPr lang="en-US" dirty="0"/>
          </a:p>
          <a:p>
            <a:endParaRPr lang="en-US" dirty="0"/>
          </a:p>
          <a:p>
            <a:r>
              <a:rPr lang="en-US" dirty="0"/>
              <a:t>Example (using new Syntax):</a:t>
            </a:r>
          </a:p>
        </p:txBody>
      </p:sp>
      <p:grpSp>
        <p:nvGrpSpPr>
          <p:cNvPr id="12" name="Group 11">
            <a:extLst>
              <a:ext uri="{FF2B5EF4-FFF2-40B4-BE49-F238E27FC236}">
                <a16:creationId xmlns:a16="http://schemas.microsoft.com/office/drawing/2014/main" id="{54AF4AFA-318B-474A-864C-9474DEC27890}"/>
              </a:ext>
            </a:extLst>
          </p:cNvPr>
          <p:cNvGrpSpPr/>
          <p:nvPr/>
        </p:nvGrpSpPr>
        <p:grpSpPr>
          <a:xfrm>
            <a:off x="5763376" y="2291415"/>
            <a:ext cx="3166660" cy="1713053"/>
            <a:chOff x="3865128" y="2708476"/>
            <a:chExt cx="3166660" cy="1713053"/>
          </a:xfrm>
        </p:grpSpPr>
        <p:sp>
          <p:nvSpPr>
            <p:cNvPr id="4" name="Rectangle: Rounded Corners 3">
              <a:extLst>
                <a:ext uri="{FF2B5EF4-FFF2-40B4-BE49-F238E27FC236}">
                  <a16:creationId xmlns:a16="http://schemas.microsoft.com/office/drawing/2014/main" id="{1E34FD8A-A2C9-41DE-ACA0-DAA28BD9358F}"/>
                </a:ext>
              </a:extLst>
            </p:cNvPr>
            <p:cNvSpPr/>
            <p:nvPr/>
          </p:nvSpPr>
          <p:spPr>
            <a:xfrm>
              <a:off x="3865128" y="2708476"/>
              <a:ext cx="3166660" cy="1713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F74D71-55FB-41AC-8A20-C6A31BDEC792}"/>
                </a:ext>
              </a:extLst>
            </p:cNvPr>
            <p:cNvPicPr>
              <a:picLocks noChangeAspect="1"/>
            </p:cNvPicPr>
            <p:nvPr/>
          </p:nvPicPr>
          <p:blipFill>
            <a:blip r:embed="rId3"/>
            <a:stretch>
              <a:fillRect/>
            </a:stretch>
          </p:blipFill>
          <p:spPr>
            <a:xfrm>
              <a:off x="4059366" y="2932313"/>
              <a:ext cx="2792848" cy="1285597"/>
            </a:xfrm>
            <a:prstGeom prst="rect">
              <a:avLst/>
            </a:prstGeom>
          </p:spPr>
        </p:pic>
      </p:grpSp>
      <p:sp>
        <p:nvSpPr>
          <p:cNvPr id="10" name="Rectangle: Rounded Corners 9">
            <a:extLst>
              <a:ext uri="{FF2B5EF4-FFF2-40B4-BE49-F238E27FC236}">
                <a16:creationId xmlns:a16="http://schemas.microsoft.com/office/drawing/2014/main" id="{AE615016-5BD3-4BFD-A7D5-6DDB8EF85146}"/>
              </a:ext>
            </a:extLst>
          </p:cNvPr>
          <p:cNvSpPr/>
          <p:nvPr/>
        </p:nvSpPr>
        <p:spPr>
          <a:xfrm>
            <a:off x="5763376" y="4641448"/>
            <a:ext cx="3188605" cy="1364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1417209-FDA5-4584-BDEF-6F8151ABE547}"/>
              </a:ext>
            </a:extLst>
          </p:cNvPr>
          <p:cNvPicPr>
            <a:picLocks noChangeAspect="1"/>
          </p:cNvPicPr>
          <p:nvPr/>
        </p:nvPicPr>
        <p:blipFill>
          <a:blip r:embed="rId4"/>
          <a:stretch>
            <a:fillRect/>
          </a:stretch>
        </p:blipFill>
        <p:spPr>
          <a:xfrm>
            <a:off x="5959623" y="4865596"/>
            <a:ext cx="2790840" cy="978140"/>
          </a:xfrm>
          <a:prstGeom prst="rect">
            <a:avLst/>
          </a:prstGeom>
        </p:spPr>
      </p:pic>
    </p:spTree>
    <p:extLst>
      <p:ext uri="{BB962C8B-B14F-4D97-AF65-F5344CB8AC3E}">
        <p14:creationId xmlns:p14="http://schemas.microsoft.com/office/powerpoint/2010/main" val="3466150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1670-643F-48FE-857A-E6312C7B29E2}"/>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58C85D32-8362-449B-903F-16F8902DEA12}"/>
              </a:ext>
            </a:extLst>
          </p:cNvPr>
          <p:cNvSpPr>
            <a:spLocks noGrp="1"/>
          </p:cNvSpPr>
          <p:nvPr>
            <p:ph idx="1"/>
          </p:nvPr>
        </p:nvSpPr>
        <p:spPr/>
        <p:txBody>
          <a:bodyPr/>
          <a:lstStyle/>
          <a:p>
            <a:r>
              <a:rPr lang="en-US" dirty="0"/>
              <a:t>You can also define methods</a:t>
            </a:r>
          </a:p>
        </p:txBody>
      </p:sp>
      <p:sp>
        <p:nvSpPr>
          <p:cNvPr id="4" name="Rectangle: Rounded Corners 3">
            <a:extLst>
              <a:ext uri="{FF2B5EF4-FFF2-40B4-BE49-F238E27FC236}">
                <a16:creationId xmlns:a16="http://schemas.microsoft.com/office/drawing/2014/main" id="{537F990E-E9D5-4C50-AB30-1E3D49DC41D6}"/>
              </a:ext>
            </a:extLst>
          </p:cNvPr>
          <p:cNvSpPr/>
          <p:nvPr/>
        </p:nvSpPr>
        <p:spPr>
          <a:xfrm>
            <a:off x="1354238" y="2777924"/>
            <a:ext cx="4190035" cy="1851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17816C-FFC6-42C9-8ABF-6F2D186ADB16}"/>
              </a:ext>
            </a:extLst>
          </p:cNvPr>
          <p:cNvPicPr>
            <a:picLocks noChangeAspect="1"/>
          </p:cNvPicPr>
          <p:nvPr/>
        </p:nvPicPr>
        <p:blipFill>
          <a:blip r:embed="rId3"/>
          <a:stretch>
            <a:fillRect/>
          </a:stretch>
        </p:blipFill>
        <p:spPr>
          <a:xfrm>
            <a:off x="1586878" y="2964500"/>
            <a:ext cx="3725903" cy="1478795"/>
          </a:xfrm>
          <a:prstGeom prst="rect">
            <a:avLst/>
          </a:prstGeom>
        </p:spPr>
      </p:pic>
      <p:sp>
        <p:nvSpPr>
          <p:cNvPr id="6" name="Rectangle: Rounded Corners 5">
            <a:extLst>
              <a:ext uri="{FF2B5EF4-FFF2-40B4-BE49-F238E27FC236}">
                <a16:creationId xmlns:a16="http://schemas.microsoft.com/office/drawing/2014/main" id="{2FC9632C-9C25-45EB-A40D-72155A9D559F}"/>
              </a:ext>
            </a:extLst>
          </p:cNvPr>
          <p:cNvSpPr/>
          <p:nvPr/>
        </p:nvSpPr>
        <p:spPr>
          <a:xfrm>
            <a:off x="6616321" y="2777924"/>
            <a:ext cx="3240911" cy="1851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1E1BCF-1FF7-4ECD-91D3-98C6E2808136}"/>
              </a:ext>
            </a:extLst>
          </p:cNvPr>
          <p:cNvPicPr>
            <a:picLocks noChangeAspect="1"/>
          </p:cNvPicPr>
          <p:nvPr/>
        </p:nvPicPr>
        <p:blipFill>
          <a:blip r:embed="rId4"/>
          <a:stretch>
            <a:fillRect/>
          </a:stretch>
        </p:blipFill>
        <p:spPr>
          <a:xfrm>
            <a:off x="6898513" y="2958234"/>
            <a:ext cx="2676525" cy="1514475"/>
          </a:xfrm>
          <a:prstGeom prst="rect">
            <a:avLst/>
          </a:prstGeom>
        </p:spPr>
      </p:pic>
      <p:sp>
        <p:nvSpPr>
          <p:cNvPr id="8" name="Equals 7">
            <a:extLst>
              <a:ext uri="{FF2B5EF4-FFF2-40B4-BE49-F238E27FC236}">
                <a16:creationId xmlns:a16="http://schemas.microsoft.com/office/drawing/2014/main" id="{D7ABC1F2-879B-47B0-9267-DE87A0AB4E51}"/>
              </a:ext>
            </a:extLst>
          </p:cNvPr>
          <p:cNvSpPr/>
          <p:nvPr/>
        </p:nvSpPr>
        <p:spPr>
          <a:xfrm>
            <a:off x="5818208" y="3508574"/>
            <a:ext cx="493315" cy="39064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4602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DB3E-14DC-4C8B-A398-3778E7243AB9}"/>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F4B2EABB-6607-454C-8E9D-44FCF5E3570C}"/>
              </a:ext>
            </a:extLst>
          </p:cNvPr>
          <p:cNvSpPr>
            <a:spLocks noGrp="1"/>
          </p:cNvSpPr>
          <p:nvPr>
            <p:ph idx="1"/>
          </p:nvPr>
        </p:nvSpPr>
        <p:spPr/>
        <p:txBody>
          <a:bodyPr/>
          <a:lstStyle/>
          <a:p>
            <a:r>
              <a:rPr lang="en-US" dirty="0"/>
              <a:t>You can also use </a:t>
            </a:r>
            <a:r>
              <a:rPr lang="en-US" b="1" dirty="0"/>
              <a:t>inheritance </a:t>
            </a:r>
            <a:r>
              <a:rPr lang="en-US" dirty="0"/>
              <a:t>when using classes: </a:t>
            </a:r>
            <a:br>
              <a:rPr lang="en-US" dirty="0"/>
            </a:br>
            <a:endParaRPr lang="en-US" dirty="0"/>
          </a:p>
        </p:txBody>
      </p:sp>
      <p:grpSp>
        <p:nvGrpSpPr>
          <p:cNvPr id="7" name="Group 6">
            <a:extLst>
              <a:ext uri="{FF2B5EF4-FFF2-40B4-BE49-F238E27FC236}">
                <a16:creationId xmlns:a16="http://schemas.microsoft.com/office/drawing/2014/main" id="{D504996F-4834-4467-9307-5316300568FB}"/>
              </a:ext>
            </a:extLst>
          </p:cNvPr>
          <p:cNvGrpSpPr/>
          <p:nvPr/>
        </p:nvGrpSpPr>
        <p:grpSpPr>
          <a:xfrm>
            <a:off x="2770053" y="2384385"/>
            <a:ext cx="5578997" cy="3933230"/>
            <a:chOff x="2268638" y="2384385"/>
            <a:chExt cx="5578997" cy="3933230"/>
          </a:xfrm>
        </p:grpSpPr>
        <p:sp>
          <p:nvSpPr>
            <p:cNvPr id="4" name="Rectangle: Rounded Corners 3">
              <a:extLst>
                <a:ext uri="{FF2B5EF4-FFF2-40B4-BE49-F238E27FC236}">
                  <a16:creationId xmlns:a16="http://schemas.microsoft.com/office/drawing/2014/main" id="{0615C428-EF9A-4514-9556-8A8631213FE9}"/>
                </a:ext>
              </a:extLst>
            </p:cNvPr>
            <p:cNvSpPr/>
            <p:nvPr/>
          </p:nvSpPr>
          <p:spPr>
            <a:xfrm>
              <a:off x="2268638" y="2384385"/>
              <a:ext cx="5578997" cy="3933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5B11B2-6019-4C8F-8CA2-1FE7571C8175}"/>
                </a:ext>
              </a:extLst>
            </p:cNvPr>
            <p:cNvSpPr/>
            <p:nvPr/>
          </p:nvSpPr>
          <p:spPr>
            <a:xfrm>
              <a:off x="2731625" y="2731626"/>
              <a:ext cx="4676172" cy="3183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5E0ACB-049D-4887-B470-EF904DD23478}"/>
                </a:ext>
              </a:extLst>
            </p:cNvPr>
            <p:cNvPicPr>
              <a:picLocks noChangeAspect="1"/>
            </p:cNvPicPr>
            <p:nvPr/>
          </p:nvPicPr>
          <p:blipFill>
            <a:blip r:embed="rId2"/>
            <a:stretch>
              <a:fillRect/>
            </a:stretch>
          </p:blipFill>
          <p:spPr>
            <a:xfrm>
              <a:off x="3559546" y="2838905"/>
              <a:ext cx="3020330" cy="2968479"/>
            </a:xfrm>
            <a:prstGeom prst="rect">
              <a:avLst/>
            </a:prstGeom>
          </p:spPr>
        </p:pic>
      </p:grpSp>
    </p:spTree>
    <p:extLst>
      <p:ext uri="{BB962C8B-B14F-4D97-AF65-F5344CB8AC3E}">
        <p14:creationId xmlns:p14="http://schemas.microsoft.com/office/powerpoint/2010/main" val="170975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0245-6CC5-46CE-A9A4-5DE75EA884B9}"/>
              </a:ext>
            </a:extLst>
          </p:cNvPr>
          <p:cNvSpPr>
            <a:spLocks noGrp="1"/>
          </p:cNvSpPr>
          <p:nvPr>
            <p:ph type="title"/>
          </p:nvPr>
        </p:nvSpPr>
        <p:spPr/>
        <p:txBody>
          <a:bodyPr/>
          <a:lstStyle/>
          <a:p>
            <a:r>
              <a:rPr lang="en-US" dirty="0"/>
              <a:t>Spread &amp; Rest Operator</a:t>
            </a:r>
          </a:p>
        </p:txBody>
      </p:sp>
      <p:sp>
        <p:nvSpPr>
          <p:cNvPr id="3" name="Content Placeholder 2">
            <a:extLst>
              <a:ext uri="{FF2B5EF4-FFF2-40B4-BE49-F238E27FC236}">
                <a16:creationId xmlns:a16="http://schemas.microsoft.com/office/drawing/2014/main" id="{7AE442A5-4FD5-4101-9563-EA27F33C325D}"/>
              </a:ext>
            </a:extLst>
          </p:cNvPr>
          <p:cNvSpPr>
            <a:spLocks noGrp="1"/>
          </p:cNvSpPr>
          <p:nvPr>
            <p:ph idx="1"/>
          </p:nvPr>
        </p:nvSpPr>
        <p:spPr/>
        <p:txBody>
          <a:bodyPr>
            <a:normAutofit/>
          </a:bodyPr>
          <a:lstStyle/>
          <a:p>
            <a:r>
              <a:rPr lang="en-US" dirty="0"/>
              <a:t>The spread and rest operators actually use the same syntax </a:t>
            </a:r>
          </a:p>
          <a:p>
            <a:r>
              <a:rPr lang="en-US" dirty="0"/>
              <a:t>Using the Spread Operator – Example:</a:t>
            </a:r>
          </a:p>
          <a:p>
            <a:endParaRPr lang="en-US" dirty="0"/>
          </a:p>
          <a:p>
            <a:endParaRPr lang="en-US" dirty="0"/>
          </a:p>
          <a:p>
            <a:endParaRPr lang="en-US" dirty="0"/>
          </a:p>
          <a:p>
            <a:r>
              <a:rPr lang="en-US" dirty="0"/>
              <a:t>Here's the spread operator used on an object</a:t>
            </a:r>
            <a:br>
              <a:rPr lang="en-US" dirty="0"/>
            </a:br>
            <a:endParaRPr lang="en-US" dirty="0"/>
          </a:p>
        </p:txBody>
      </p:sp>
      <p:sp>
        <p:nvSpPr>
          <p:cNvPr id="4" name="Rectangle: Rounded Corners 3">
            <a:extLst>
              <a:ext uri="{FF2B5EF4-FFF2-40B4-BE49-F238E27FC236}">
                <a16:creationId xmlns:a16="http://schemas.microsoft.com/office/drawing/2014/main" id="{FFBFD0B9-AECC-41F5-BBE7-C8A967BC43EF}"/>
              </a:ext>
            </a:extLst>
          </p:cNvPr>
          <p:cNvSpPr/>
          <p:nvPr/>
        </p:nvSpPr>
        <p:spPr>
          <a:xfrm>
            <a:off x="8125428" y="1828800"/>
            <a:ext cx="717630" cy="416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p>
        </p:txBody>
      </p:sp>
      <p:grpSp>
        <p:nvGrpSpPr>
          <p:cNvPr id="7" name="Group 6">
            <a:extLst>
              <a:ext uri="{FF2B5EF4-FFF2-40B4-BE49-F238E27FC236}">
                <a16:creationId xmlns:a16="http://schemas.microsoft.com/office/drawing/2014/main" id="{0971FC73-2E69-4AF7-B5C8-B43B7A99ACDC}"/>
              </a:ext>
            </a:extLst>
          </p:cNvPr>
          <p:cNvGrpSpPr/>
          <p:nvPr/>
        </p:nvGrpSpPr>
        <p:grpSpPr>
          <a:xfrm>
            <a:off x="3611300" y="2838319"/>
            <a:ext cx="4514128" cy="949124"/>
            <a:chOff x="3264059" y="3125165"/>
            <a:chExt cx="4514128" cy="949124"/>
          </a:xfrm>
        </p:grpSpPr>
        <p:sp>
          <p:nvSpPr>
            <p:cNvPr id="5" name="Rectangle: Rounded Corners 4">
              <a:extLst>
                <a:ext uri="{FF2B5EF4-FFF2-40B4-BE49-F238E27FC236}">
                  <a16:creationId xmlns:a16="http://schemas.microsoft.com/office/drawing/2014/main" id="{CA8E4F08-CFB0-4049-9499-B391C482B4CD}"/>
                </a:ext>
              </a:extLst>
            </p:cNvPr>
            <p:cNvSpPr/>
            <p:nvPr/>
          </p:nvSpPr>
          <p:spPr>
            <a:xfrm>
              <a:off x="3264059" y="3125165"/>
              <a:ext cx="4514128" cy="949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3A1DBA4-BE22-4D62-8432-4403549A9C1A}"/>
                </a:ext>
              </a:extLst>
            </p:cNvPr>
            <p:cNvPicPr>
              <a:picLocks noChangeAspect="1"/>
            </p:cNvPicPr>
            <p:nvPr/>
          </p:nvPicPr>
          <p:blipFill>
            <a:blip r:embed="rId3"/>
            <a:stretch>
              <a:fillRect/>
            </a:stretch>
          </p:blipFill>
          <p:spPr>
            <a:xfrm>
              <a:off x="3441900" y="3309454"/>
              <a:ext cx="4143375" cy="600075"/>
            </a:xfrm>
            <a:prstGeom prst="rect">
              <a:avLst/>
            </a:prstGeom>
          </p:spPr>
        </p:pic>
      </p:grpSp>
      <p:sp>
        <p:nvSpPr>
          <p:cNvPr id="8" name="Rectangle: Rounded Corners 7">
            <a:extLst>
              <a:ext uri="{FF2B5EF4-FFF2-40B4-BE49-F238E27FC236}">
                <a16:creationId xmlns:a16="http://schemas.microsoft.com/office/drawing/2014/main" id="{995A39DC-6B53-4576-B52A-67253F9E2602}"/>
              </a:ext>
            </a:extLst>
          </p:cNvPr>
          <p:cNvSpPr/>
          <p:nvPr/>
        </p:nvSpPr>
        <p:spPr>
          <a:xfrm>
            <a:off x="4907666" y="4688161"/>
            <a:ext cx="1921396" cy="1629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77DB558-9E47-4694-AC5F-6F9621A05D75}"/>
              </a:ext>
            </a:extLst>
          </p:cNvPr>
          <p:cNvPicPr>
            <a:picLocks noChangeAspect="1"/>
          </p:cNvPicPr>
          <p:nvPr/>
        </p:nvPicPr>
        <p:blipFill>
          <a:blip r:embed="rId4"/>
          <a:stretch>
            <a:fillRect/>
          </a:stretch>
        </p:blipFill>
        <p:spPr>
          <a:xfrm>
            <a:off x="5145454" y="4915473"/>
            <a:ext cx="1476375" cy="1171575"/>
          </a:xfrm>
          <a:prstGeom prst="rect">
            <a:avLst/>
          </a:prstGeom>
        </p:spPr>
      </p:pic>
    </p:spTree>
    <p:extLst>
      <p:ext uri="{BB962C8B-B14F-4D97-AF65-F5344CB8AC3E}">
        <p14:creationId xmlns:p14="http://schemas.microsoft.com/office/powerpoint/2010/main" val="1416115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83AF-DBDA-48BB-A168-A7A6A7A8F062}"/>
              </a:ext>
            </a:extLst>
          </p:cNvPr>
          <p:cNvSpPr>
            <a:spLocks noGrp="1"/>
          </p:cNvSpPr>
          <p:nvPr>
            <p:ph type="title"/>
          </p:nvPr>
        </p:nvSpPr>
        <p:spPr/>
        <p:txBody>
          <a:bodyPr/>
          <a:lstStyle/>
          <a:p>
            <a:r>
              <a:rPr lang="en-US" dirty="0"/>
              <a:t>Spread &amp; Rest Operator</a:t>
            </a:r>
          </a:p>
        </p:txBody>
      </p:sp>
      <p:sp>
        <p:nvSpPr>
          <p:cNvPr id="3" name="Content Placeholder 2">
            <a:extLst>
              <a:ext uri="{FF2B5EF4-FFF2-40B4-BE49-F238E27FC236}">
                <a16:creationId xmlns:a16="http://schemas.microsoft.com/office/drawing/2014/main" id="{84E04B1C-DC46-49D5-9EF9-41798ED7C0DD}"/>
              </a:ext>
            </a:extLst>
          </p:cNvPr>
          <p:cNvSpPr>
            <a:spLocks noGrp="1"/>
          </p:cNvSpPr>
          <p:nvPr>
            <p:ph idx="1"/>
          </p:nvPr>
        </p:nvSpPr>
        <p:spPr/>
        <p:txBody>
          <a:bodyPr/>
          <a:lstStyle/>
          <a:p>
            <a:r>
              <a:rPr lang="en-US" dirty="0"/>
              <a:t>New Object would then be:</a:t>
            </a:r>
          </a:p>
          <a:p>
            <a:endParaRPr lang="en-US" dirty="0"/>
          </a:p>
          <a:p>
            <a:endParaRPr lang="en-US" dirty="0"/>
          </a:p>
          <a:p>
            <a:endParaRPr lang="en-US" dirty="0"/>
          </a:p>
          <a:p>
            <a:r>
              <a:rPr lang="en-US" dirty="0"/>
              <a:t>The spread operator is extremely useful for cloning arrays and objects </a:t>
            </a:r>
          </a:p>
          <a:p>
            <a:endParaRPr lang="en-US" dirty="0"/>
          </a:p>
          <a:p>
            <a:r>
              <a:rPr lang="en-US" dirty="0"/>
              <a:t>Remember, they are both reference types (and not primitives)</a:t>
            </a:r>
            <a:br>
              <a:rPr lang="en-US" dirty="0"/>
            </a:br>
            <a:endParaRPr lang="en-US" dirty="0"/>
          </a:p>
          <a:p>
            <a:endParaRPr lang="en-US" dirty="0"/>
          </a:p>
        </p:txBody>
      </p:sp>
      <p:sp>
        <p:nvSpPr>
          <p:cNvPr id="4" name="Rectangle: Rounded Corners 3">
            <a:extLst>
              <a:ext uri="{FF2B5EF4-FFF2-40B4-BE49-F238E27FC236}">
                <a16:creationId xmlns:a16="http://schemas.microsoft.com/office/drawing/2014/main" id="{19EB0E41-29F8-42ED-B393-7287405EFCE3}"/>
              </a:ext>
            </a:extLst>
          </p:cNvPr>
          <p:cNvSpPr/>
          <p:nvPr/>
        </p:nvSpPr>
        <p:spPr>
          <a:xfrm>
            <a:off x="4687592" y="2361236"/>
            <a:ext cx="1720771" cy="879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D34CE1-59AF-4B94-B7EF-79369D74E579}"/>
              </a:ext>
            </a:extLst>
          </p:cNvPr>
          <p:cNvPicPr>
            <a:picLocks noChangeAspect="1"/>
          </p:cNvPicPr>
          <p:nvPr/>
        </p:nvPicPr>
        <p:blipFill>
          <a:blip r:embed="rId3"/>
          <a:stretch>
            <a:fillRect/>
          </a:stretch>
        </p:blipFill>
        <p:spPr>
          <a:xfrm>
            <a:off x="4935664" y="2472461"/>
            <a:ext cx="1247775" cy="657225"/>
          </a:xfrm>
          <a:prstGeom prst="rect">
            <a:avLst/>
          </a:prstGeom>
        </p:spPr>
      </p:pic>
    </p:spTree>
    <p:extLst>
      <p:ext uri="{BB962C8B-B14F-4D97-AF65-F5344CB8AC3E}">
        <p14:creationId xmlns:p14="http://schemas.microsoft.com/office/powerpoint/2010/main" val="4108638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C628-54EB-4160-8FE1-BEB107398A3A}"/>
              </a:ext>
            </a:extLst>
          </p:cNvPr>
          <p:cNvSpPr>
            <a:spLocks noGrp="1"/>
          </p:cNvSpPr>
          <p:nvPr>
            <p:ph type="title"/>
          </p:nvPr>
        </p:nvSpPr>
        <p:spPr/>
        <p:txBody>
          <a:bodyPr/>
          <a:lstStyle/>
          <a:p>
            <a:r>
              <a:rPr lang="en-US" b="1" dirty="0" err="1"/>
              <a:t>Destructuring</a:t>
            </a:r>
            <a:r>
              <a:rPr lang="en-US" dirty="0"/>
              <a:t> </a:t>
            </a:r>
          </a:p>
        </p:txBody>
      </p:sp>
      <p:sp>
        <p:nvSpPr>
          <p:cNvPr id="3" name="Content Placeholder 2">
            <a:extLst>
              <a:ext uri="{FF2B5EF4-FFF2-40B4-BE49-F238E27FC236}">
                <a16:creationId xmlns:a16="http://schemas.microsoft.com/office/drawing/2014/main" id="{76F9341D-9459-48AD-BD63-A8C579A8F0B9}"/>
              </a:ext>
            </a:extLst>
          </p:cNvPr>
          <p:cNvSpPr>
            <a:spLocks noGrp="1"/>
          </p:cNvSpPr>
          <p:nvPr>
            <p:ph idx="1"/>
          </p:nvPr>
        </p:nvSpPr>
        <p:spPr/>
        <p:txBody>
          <a:bodyPr/>
          <a:lstStyle/>
          <a:p>
            <a:r>
              <a:rPr lang="en-US" dirty="0" err="1"/>
              <a:t>Destructuring</a:t>
            </a:r>
            <a:r>
              <a:rPr lang="en-US" dirty="0"/>
              <a:t> allows you to easily access the values of arrays or objects and assign them to variables. </a:t>
            </a:r>
          </a:p>
          <a:p>
            <a:r>
              <a:rPr lang="en-US" dirty="0"/>
              <a:t>Example:</a:t>
            </a:r>
          </a:p>
          <a:p>
            <a:pPr lvl="1"/>
            <a:r>
              <a:rPr lang="en-US" dirty="0"/>
              <a:t>Array				Object</a:t>
            </a:r>
            <a:br>
              <a:rPr lang="en-US" dirty="0"/>
            </a:br>
            <a:endParaRPr lang="en-US" dirty="0"/>
          </a:p>
        </p:txBody>
      </p:sp>
      <p:grpSp>
        <p:nvGrpSpPr>
          <p:cNvPr id="10" name="Group 9">
            <a:extLst>
              <a:ext uri="{FF2B5EF4-FFF2-40B4-BE49-F238E27FC236}">
                <a16:creationId xmlns:a16="http://schemas.microsoft.com/office/drawing/2014/main" id="{61AF9B18-2FFE-4DD6-B09C-9FB3FD9E0FF8}"/>
              </a:ext>
            </a:extLst>
          </p:cNvPr>
          <p:cNvGrpSpPr/>
          <p:nvPr/>
        </p:nvGrpSpPr>
        <p:grpSpPr>
          <a:xfrm>
            <a:off x="5957099" y="3428999"/>
            <a:ext cx="4251767" cy="1872205"/>
            <a:chOff x="5957099" y="3428999"/>
            <a:chExt cx="4251767" cy="1872205"/>
          </a:xfrm>
        </p:grpSpPr>
        <p:sp>
          <p:nvSpPr>
            <p:cNvPr id="6" name="Rectangle: Rounded Corners 5">
              <a:extLst>
                <a:ext uri="{FF2B5EF4-FFF2-40B4-BE49-F238E27FC236}">
                  <a16:creationId xmlns:a16="http://schemas.microsoft.com/office/drawing/2014/main" id="{2A2889F4-D33B-4104-8793-4C50C16949CC}"/>
                </a:ext>
              </a:extLst>
            </p:cNvPr>
            <p:cNvSpPr/>
            <p:nvPr/>
          </p:nvSpPr>
          <p:spPr>
            <a:xfrm>
              <a:off x="5957099" y="3428999"/>
              <a:ext cx="4251767" cy="1872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79BBFF-9319-402D-A751-88FF43AF8D85}"/>
                </a:ext>
              </a:extLst>
            </p:cNvPr>
            <p:cNvPicPr>
              <a:picLocks noChangeAspect="1"/>
            </p:cNvPicPr>
            <p:nvPr/>
          </p:nvPicPr>
          <p:blipFill>
            <a:blip r:embed="rId2"/>
            <a:stretch>
              <a:fillRect/>
            </a:stretch>
          </p:blipFill>
          <p:spPr>
            <a:xfrm>
              <a:off x="6197707" y="3668983"/>
              <a:ext cx="3762375" cy="1381125"/>
            </a:xfrm>
            <a:prstGeom prst="rect">
              <a:avLst/>
            </a:prstGeom>
          </p:spPr>
        </p:pic>
      </p:grpSp>
      <p:grpSp>
        <p:nvGrpSpPr>
          <p:cNvPr id="9" name="Group 8">
            <a:extLst>
              <a:ext uri="{FF2B5EF4-FFF2-40B4-BE49-F238E27FC236}">
                <a16:creationId xmlns:a16="http://schemas.microsoft.com/office/drawing/2014/main" id="{83B0AB29-4380-47B5-84AD-C5DF00BBEC21}"/>
              </a:ext>
            </a:extLst>
          </p:cNvPr>
          <p:cNvGrpSpPr/>
          <p:nvPr/>
        </p:nvGrpSpPr>
        <p:grpSpPr>
          <a:xfrm>
            <a:off x="1597306" y="3428999"/>
            <a:ext cx="3727050" cy="1643605"/>
            <a:chOff x="1666754" y="3541853"/>
            <a:chExt cx="3727050" cy="1643605"/>
          </a:xfrm>
        </p:grpSpPr>
        <p:sp>
          <p:nvSpPr>
            <p:cNvPr id="4" name="Rectangle: Rounded Corners 3">
              <a:extLst>
                <a:ext uri="{FF2B5EF4-FFF2-40B4-BE49-F238E27FC236}">
                  <a16:creationId xmlns:a16="http://schemas.microsoft.com/office/drawing/2014/main" id="{64C85A44-0E6B-4717-AAFA-534564951CA9}"/>
                </a:ext>
              </a:extLst>
            </p:cNvPr>
            <p:cNvSpPr/>
            <p:nvPr/>
          </p:nvSpPr>
          <p:spPr>
            <a:xfrm>
              <a:off x="1666754" y="3541853"/>
              <a:ext cx="3727050" cy="1643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547D794-8FD6-4CCB-A0A0-E5994044D5B5}"/>
                </a:ext>
              </a:extLst>
            </p:cNvPr>
            <p:cNvPicPr>
              <a:picLocks noChangeAspect="1"/>
            </p:cNvPicPr>
            <p:nvPr/>
          </p:nvPicPr>
          <p:blipFill>
            <a:blip r:embed="rId3"/>
            <a:stretch>
              <a:fillRect/>
            </a:stretch>
          </p:blipFill>
          <p:spPr>
            <a:xfrm>
              <a:off x="1844461" y="3819646"/>
              <a:ext cx="3330775" cy="1029110"/>
            </a:xfrm>
            <a:prstGeom prst="rect">
              <a:avLst/>
            </a:prstGeom>
          </p:spPr>
        </p:pic>
      </p:grpSp>
    </p:spTree>
    <p:extLst>
      <p:ext uri="{BB962C8B-B14F-4D97-AF65-F5344CB8AC3E}">
        <p14:creationId xmlns:p14="http://schemas.microsoft.com/office/powerpoint/2010/main" val="2189994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A75F-E342-49A4-A839-7CD33321AB91}"/>
              </a:ext>
            </a:extLst>
          </p:cNvPr>
          <p:cNvSpPr>
            <a:spLocks noGrp="1"/>
          </p:cNvSpPr>
          <p:nvPr>
            <p:ph type="title"/>
          </p:nvPr>
        </p:nvSpPr>
        <p:spPr/>
        <p:txBody>
          <a:bodyPr/>
          <a:lstStyle/>
          <a:p>
            <a:r>
              <a:rPr lang="en-US" b="1" dirty="0" err="1"/>
              <a:t>Destructuring</a:t>
            </a:r>
            <a:endParaRPr lang="en-US" dirty="0"/>
          </a:p>
        </p:txBody>
      </p:sp>
      <p:sp>
        <p:nvSpPr>
          <p:cNvPr id="3" name="Content Placeholder 2">
            <a:extLst>
              <a:ext uri="{FF2B5EF4-FFF2-40B4-BE49-F238E27FC236}">
                <a16:creationId xmlns:a16="http://schemas.microsoft.com/office/drawing/2014/main" id="{78D24526-CCBF-487B-B63F-0F7492F55C94}"/>
              </a:ext>
            </a:extLst>
          </p:cNvPr>
          <p:cNvSpPr>
            <a:spLocks noGrp="1"/>
          </p:cNvSpPr>
          <p:nvPr>
            <p:ph idx="1"/>
          </p:nvPr>
        </p:nvSpPr>
        <p:spPr>
          <a:xfrm>
            <a:off x="1261872" y="1875470"/>
            <a:ext cx="8595360" cy="4351337"/>
          </a:xfrm>
        </p:spPr>
        <p:txBody>
          <a:bodyPr/>
          <a:lstStyle/>
          <a:p>
            <a:r>
              <a:rPr lang="en-US" dirty="0" err="1"/>
              <a:t>Destructuring</a:t>
            </a:r>
            <a:r>
              <a:rPr lang="en-US" dirty="0"/>
              <a:t> is very useful when working with function arguments. </a:t>
            </a:r>
          </a:p>
          <a:p>
            <a:r>
              <a:rPr lang="en-US" dirty="0"/>
              <a:t>Example:</a:t>
            </a:r>
          </a:p>
          <a:p>
            <a:endParaRPr lang="en-US" dirty="0"/>
          </a:p>
          <a:p>
            <a:endParaRPr lang="en-US" dirty="0"/>
          </a:p>
          <a:p>
            <a:endParaRPr lang="en-US" dirty="0"/>
          </a:p>
          <a:p>
            <a:r>
              <a:rPr lang="en-US" dirty="0"/>
              <a:t>By using </a:t>
            </a:r>
            <a:r>
              <a:rPr lang="en-US" b="1" dirty="0" err="1"/>
              <a:t>Destructuring</a:t>
            </a:r>
            <a:br>
              <a:rPr lang="en-US" dirty="0"/>
            </a:br>
            <a:endParaRPr lang="en-US" dirty="0"/>
          </a:p>
          <a:p>
            <a:endParaRPr lang="en-US" dirty="0"/>
          </a:p>
        </p:txBody>
      </p:sp>
      <p:grpSp>
        <p:nvGrpSpPr>
          <p:cNvPr id="10" name="Group 9">
            <a:extLst>
              <a:ext uri="{FF2B5EF4-FFF2-40B4-BE49-F238E27FC236}">
                <a16:creationId xmlns:a16="http://schemas.microsoft.com/office/drawing/2014/main" id="{518BA9C2-00E3-499E-94DB-E0A0221233D1}"/>
              </a:ext>
            </a:extLst>
          </p:cNvPr>
          <p:cNvGrpSpPr/>
          <p:nvPr/>
        </p:nvGrpSpPr>
        <p:grpSpPr>
          <a:xfrm>
            <a:off x="3522408" y="2824222"/>
            <a:ext cx="4074288" cy="1226916"/>
            <a:chOff x="3522408" y="2824222"/>
            <a:chExt cx="4074288" cy="1226916"/>
          </a:xfrm>
        </p:grpSpPr>
        <p:sp>
          <p:nvSpPr>
            <p:cNvPr id="4" name="Rectangle: Rounded Corners 3">
              <a:extLst>
                <a:ext uri="{FF2B5EF4-FFF2-40B4-BE49-F238E27FC236}">
                  <a16:creationId xmlns:a16="http://schemas.microsoft.com/office/drawing/2014/main" id="{92E7C25D-735F-41A0-B0DB-89DCA916DE6D}"/>
                </a:ext>
              </a:extLst>
            </p:cNvPr>
            <p:cNvSpPr/>
            <p:nvPr/>
          </p:nvSpPr>
          <p:spPr>
            <a:xfrm>
              <a:off x="3522408" y="2824222"/>
              <a:ext cx="4074288" cy="1226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1C9157-165E-4A77-98C8-0B531C99BDF8}"/>
                </a:ext>
              </a:extLst>
            </p:cNvPr>
            <p:cNvPicPr>
              <a:picLocks noChangeAspect="1"/>
            </p:cNvPicPr>
            <p:nvPr/>
          </p:nvPicPr>
          <p:blipFill>
            <a:blip r:embed="rId3"/>
            <a:stretch>
              <a:fillRect/>
            </a:stretch>
          </p:blipFill>
          <p:spPr>
            <a:xfrm>
              <a:off x="3773614" y="2988740"/>
              <a:ext cx="3571875" cy="888779"/>
            </a:xfrm>
            <a:prstGeom prst="rect">
              <a:avLst/>
            </a:prstGeom>
          </p:spPr>
        </p:pic>
      </p:grpSp>
      <p:grpSp>
        <p:nvGrpSpPr>
          <p:cNvPr id="9" name="Group 8">
            <a:extLst>
              <a:ext uri="{FF2B5EF4-FFF2-40B4-BE49-F238E27FC236}">
                <a16:creationId xmlns:a16="http://schemas.microsoft.com/office/drawing/2014/main" id="{9AFF304C-4379-4831-A8A4-5D8D3812B51F}"/>
              </a:ext>
            </a:extLst>
          </p:cNvPr>
          <p:cNvGrpSpPr/>
          <p:nvPr/>
        </p:nvGrpSpPr>
        <p:grpSpPr>
          <a:xfrm>
            <a:off x="3522408" y="5116011"/>
            <a:ext cx="4074288" cy="1275314"/>
            <a:chOff x="3522408" y="5116011"/>
            <a:chExt cx="4074288" cy="1110796"/>
          </a:xfrm>
        </p:grpSpPr>
        <p:sp>
          <p:nvSpPr>
            <p:cNvPr id="7" name="Rectangle: Rounded Corners 6">
              <a:extLst>
                <a:ext uri="{FF2B5EF4-FFF2-40B4-BE49-F238E27FC236}">
                  <a16:creationId xmlns:a16="http://schemas.microsoft.com/office/drawing/2014/main" id="{90C375AD-6AD4-4B70-B9B2-D5AA4C942605}"/>
                </a:ext>
              </a:extLst>
            </p:cNvPr>
            <p:cNvSpPr/>
            <p:nvPr/>
          </p:nvSpPr>
          <p:spPr>
            <a:xfrm>
              <a:off x="3522408" y="5116011"/>
              <a:ext cx="4074288" cy="1110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751B704-7749-40D2-8F73-D2F9B059BE49}"/>
                </a:ext>
              </a:extLst>
            </p:cNvPr>
            <p:cNvPicPr>
              <a:picLocks noChangeAspect="1"/>
            </p:cNvPicPr>
            <p:nvPr/>
          </p:nvPicPr>
          <p:blipFill>
            <a:blip r:embed="rId4"/>
            <a:stretch>
              <a:fillRect/>
            </a:stretch>
          </p:blipFill>
          <p:spPr>
            <a:xfrm>
              <a:off x="3773614" y="5322354"/>
              <a:ext cx="3571875" cy="676275"/>
            </a:xfrm>
            <a:prstGeom prst="rect">
              <a:avLst/>
            </a:prstGeom>
          </p:spPr>
        </p:pic>
      </p:grpSp>
    </p:spTree>
    <p:extLst>
      <p:ext uri="{BB962C8B-B14F-4D97-AF65-F5344CB8AC3E}">
        <p14:creationId xmlns:p14="http://schemas.microsoft.com/office/powerpoint/2010/main" val="2162882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5E47-1B91-40D7-A480-07A4880106D6}"/>
              </a:ext>
            </a:extLst>
          </p:cNvPr>
          <p:cNvSpPr>
            <a:spLocks noGrp="1"/>
          </p:cNvSpPr>
          <p:nvPr>
            <p:ph type="title"/>
          </p:nvPr>
        </p:nvSpPr>
        <p:spPr/>
        <p:txBody>
          <a:bodyPr/>
          <a:lstStyle/>
          <a:p>
            <a:r>
              <a:rPr lang="en-US" dirty="0"/>
              <a:t>JS Array Function</a:t>
            </a:r>
          </a:p>
        </p:txBody>
      </p:sp>
      <p:sp>
        <p:nvSpPr>
          <p:cNvPr id="3" name="Content Placeholder 2">
            <a:extLst>
              <a:ext uri="{FF2B5EF4-FFF2-40B4-BE49-F238E27FC236}">
                <a16:creationId xmlns:a16="http://schemas.microsoft.com/office/drawing/2014/main" id="{DD629F74-04A6-45DB-9E28-15E4E3874FA0}"/>
              </a:ext>
            </a:extLst>
          </p:cNvPr>
          <p:cNvSpPr>
            <a:spLocks noGrp="1"/>
          </p:cNvSpPr>
          <p:nvPr>
            <p:ph idx="1"/>
          </p:nvPr>
        </p:nvSpPr>
        <p:spPr/>
        <p:txBody>
          <a:bodyPr/>
          <a:lstStyle/>
          <a:p>
            <a:endParaRPr lang="en-US" dirty="0"/>
          </a:p>
        </p:txBody>
      </p:sp>
      <p:graphicFrame>
        <p:nvGraphicFramePr>
          <p:cNvPr id="7" name="Diagram 6">
            <a:extLst>
              <a:ext uri="{FF2B5EF4-FFF2-40B4-BE49-F238E27FC236}">
                <a16:creationId xmlns:a16="http://schemas.microsoft.com/office/drawing/2014/main" id="{A179CC96-FC69-4203-A254-BFAD9F568CC9}"/>
              </a:ext>
            </a:extLst>
          </p:cNvPr>
          <p:cNvGraphicFramePr/>
          <p:nvPr>
            <p:extLst>
              <p:ext uri="{D42A27DB-BD31-4B8C-83A1-F6EECF244321}">
                <p14:modId xmlns:p14="http://schemas.microsoft.com/office/powerpoint/2010/main" val="1621694175"/>
              </p:ext>
            </p:extLst>
          </p:nvPr>
        </p:nvGraphicFramePr>
        <p:xfrm>
          <a:off x="2319926" y="1933065"/>
          <a:ext cx="6479251" cy="4247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3170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E047-77CD-4331-92FF-92CD6CF1ED7A}"/>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987CC1D5-7C2F-46B3-A2CC-904487CB62F2}"/>
              </a:ext>
            </a:extLst>
          </p:cNvPr>
          <p:cNvSpPr>
            <a:spLocks noGrp="1"/>
          </p:cNvSpPr>
          <p:nvPr>
            <p:ph idx="1"/>
          </p:nvPr>
        </p:nvSpPr>
        <p:spPr/>
        <p:txBody>
          <a:bodyPr/>
          <a:lstStyle/>
          <a:p>
            <a:r>
              <a:rPr lang="en-US" dirty="0"/>
              <a:t>The map() method creates a new array with the results of calling a provided function on every element in the calling array.</a:t>
            </a:r>
          </a:p>
          <a:p>
            <a:r>
              <a:rPr lang="en-US" dirty="0"/>
              <a:t>Remember Arrows Functions in ES6 ?</a:t>
            </a:r>
          </a:p>
          <a:p>
            <a:pPr marL="0" indent="0">
              <a:buNone/>
            </a:pPr>
            <a:endParaRPr lang="en-US" dirty="0"/>
          </a:p>
          <a:p>
            <a:pPr marL="0" indent="0">
              <a:buNone/>
            </a:pPr>
            <a:endParaRPr lang="en-US" dirty="0"/>
          </a:p>
          <a:p>
            <a:endParaRPr lang="en-US" dirty="0"/>
          </a:p>
          <a:p>
            <a:r>
              <a:rPr lang="en-US" dirty="0"/>
              <a:t>Example</a:t>
            </a:r>
          </a:p>
          <a:p>
            <a:pPr marL="0" indent="0" algn="ctr">
              <a:buNone/>
            </a:pPr>
            <a:r>
              <a:rPr lang="en-US" dirty="0">
                <a:hlinkClick r:id="rId2"/>
              </a:rPr>
              <a:t>https://jsbin.com/rukitak/edit?js,console</a:t>
            </a:r>
            <a:endParaRPr lang="en-US" dirty="0"/>
          </a:p>
          <a:p>
            <a:pPr marL="0" indent="0">
              <a:buNone/>
            </a:pPr>
            <a:endParaRPr lang="en-US" dirty="0"/>
          </a:p>
        </p:txBody>
      </p:sp>
    </p:spTree>
    <p:extLst>
      <p:ext uri="{BB962C8B-B14F-4D97-AF65-F5344CB8AC3E}">
        <p14:creationId xmlns:p14="http://schemas.microsoft.com/office/powerpoint/2010/main" val="2705319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7427-B186-4BF4-A899-4D18B59A2B7E}"/>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E257B21E-4CBC-40F3-A6FC-780D6815E7CD}"/>
              </a:ext>
            </a:extLst>
          </p:cNvPr>
          <p:cNvSpPr>
            <a:spLocks noGrp="1"/>
          </p:cNvSpPr>
          <p:nvPr>
            <p:ph idx="1"/>
          </p:nvPr>
        </p:nvSpPr>
        <p:spPr/>
        <p:txBody>
          <a:bodyPr/>
          <a:lstStyle/>
          <a:p>
            <a:r>
              <a:rPr lang="en-US" dirty="0"/>
              <a:t>The find() method returns the value of the first element in the array that satisfies the provided testing function. Otherwise undefined is returned.</a:t>
            </a:r>
          </a:p>
          <a:p>
            <a:endParaRPr lang="en-US" dirty="0"/>
          </a:p>
          <a:p>
            <a:endParaRPr lang="en-US" dirty="0"/>
          </a:p>
          <a:p>
            <a:endParaRPr lang="en-US" dirty="0"/>
          </a:p>
          <a:p>
            <a:endParaRPr lang="en-US" dirty="0"/>
          </a:p>
          <a:p>
            <a:r>
              <a:rPr lang="en-US" dirty="0"/>
              <a:t>Example</a:t>
            </a:r>
          </a:p>
          <a:p>
            <a:pPr marL="0" indent="0" algn="ctr">
              <a:buNone/>
            </a:pPr>
            <a:r>
              <a:rPr lang="en-US" dirty="0">
                <a:hlinkClick r:id="rId2"/>
              </a:rPr>
              <a:t>https://jsbin.com/jewefim/edit?js,console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571791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4C25-FF8C-49A1-B041-C6AB978DA3B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AEB6876B-2D1F-4978-9597-F065148B70F7}"/>
              </a:ext>
            </a:extLst>
          </p:cNvPr>
          <p:cNvSpPr>
            <a:spLocks noGrp="1"/>
          </p:cNvSpPr>
          <p:nvPr>
            <p:ph idx="1"/>
          </p:nvPr>
        </p:nvSpPr>
        <p:spPr/>
        <p:txBody>
          <a:bodyPr/>
          <a:lstStyle/>
          <a:p>
            <a:r>
              <a:rPr lang="en-US" dirty="0" err="1"/>
              <a:t>Intoduction</a:t>
            </a:r>
            <a:endParaRPr lang="en-US" dirty="0"/>
          </a:p>
          <a:p>
            <a:r>
              <a:rPr lang="en-US" dirty="0"/>
              <a:t>What is </a:t>
            </a:r>
            <a:r>
              <a:rPr lang="en-US" b="1" dirty="0"/>
              <a:t>ECMAScript</a:t>
            </a:r>
          </a:p>
          <a:p>
            <a:r>
              <a:rPr lang="en-US" b="1" dirty="0"/>
              <a:t>ES6 </a:t>
            </a:r>
            <a:r>
              <a:rPr lang="en-US" dirty="0"/>
              <a:t>tools</a:t>
            </a:r>
          </a:p>
          <a:p>
            <a:pPr lvl="1"/>
            <a:r>
              <a:rPr lang="en-US" b="1" dirty="0"/>
              <a:t>let &amp; const vs Var</a:t>
            </a:r>
          </a:p>
          <a:p>
            <a:pPr lvl="1"/>
            <a:r>
              <a:rPr lang="en-US" b="1" dirty="0"/>
              <a:t>Arrow Functions</a:t>
            </a:r>
          </a:p>
          <a:p>
            <a:pPr lvl="1"/>
            <a:r>
              <a:rPr lang="en-US" b="1" dirty="0"/>
              <a:t>Exports &amp; Imports</a:t>
            </a:r>
          </a:p>
          <a:p>
            <a:pPr lvl="1"/>
            <a:r>
              <a:rPr lang="en-US" b="1" dirty="0"/>
              <a:t>Classes</a:t>
            </a:r>
          </a:p>
          <a:p>
            <a:pPr lvl="1"/>
            <a:r>
              <a:rPr lang="en-US" b="1" dirty="0"/>
              <a:t>Spread &amp; Rest Operations</a:t>
            </a:r>
          </a:p>
          <a:p>
            <a:pPr lvl="1"/>
            <a:r>
              <a:rPr lang="en-US" b="1" dirty="0" err="1"/>
              <a:t>Destructuring</a:t>
            </a:r>
            <a:endParaRPr lang="en-US" b="1" dirty="0"/>
          </a:p>
          <a:p>
            <a:r>
              <a:rPr lang="en-US" dirty="0"/>
              <a:t>JS Array Functions</a:t>
            </a:r>
          </a:p>
          <a:p>
            <a:endParaRPr lang="en-US" dirty="0"/>
          </a:p>
        </p:txBody>
      </p:sp>
    </p:spTree>
    <p:extLst>
      <p:ext uri="{BB962C8B-B14F-4D97-AF65-F5344CB8AC3E}">
        <p14:creationId xmlns:p14="http://schemas.microsoft.com/office/powerpoint/2010/main" val="1122476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479A-87D9-4FDB-B406-A5A74009896F}"/>
              </a:ext>
            </a:extLst>
          </p:cNvPr>
          <p:cNvSpPr>
            <a:spLocks noGrp="1"/>
          </p:cNvSpPr>
          <p:nvPr>
            <p:ph type="title"/>
          </p:nvPr>
        </p:nvSpPr>
        <p:spPr/>
        <p:txBody>
          <a:bodyPr/>
          <a:lstStyle/>
          <a:p>
            <a:r>
              <a:rPr lang="en-US" dirty="0" err="1"/>
              <a:t>findIndex</a:t>
            </a:r>
            <a:endParaRPr lang="en-US" dirty="0"/>
          </a:p>
        </p:txBody>
      </p:sp>
      <p:sp>
        <p:nvSpPr>
          <p:cNvPr id="3" name="Content Placeholder 2">
            <a:extLst>
              <a:ext uri="{FF2B5EF4-FFF2-40B4-BE49-F238E27FC236}">
                <a16:creationId xmlns:a16="http://schemas.microsoft.com/office/drawing/2014/main" id="{ADCAB243-FC13-416D-B855-9024CEB4F6E9}"/>
              </a:ext>
            </a:extLst>
          </p:cNvPr>
          <p:cNvSpPr>
            <a:spLocks noGrp="1"/>
          </p:cNvSpPr>
          <p:nvPr>
            <p:ph idx="1"/>
          </p:nvPr>
        </p:nvSpPr>
        <p:spPr/>
        <p:txBody>
          <a:bodyPr/>
          <a:lstStyle/>
          <a:p>
            <a:r>
              <a:rPr lang="en-US" dirty="0"/>
              <a:t>The </a:t>
            </a:r>
            <a:r>
              <a:rPr lang="en-US" dirty="0" err="1"/>
              <a:t>findIndex</a:t>
            </a:r>
            <a:r>
              <a:rPr lang="en-US" dirty="0"/>
              <a:t>() method returns the index of the first element in the array that satisfies the provided testing function. Otherwise, it returns -1, indicating that no element passed the test.</a:t>
            </a:r>
          </a:p>
          <a:p>
            <a:r>
              <a:rPr lang="en-US" dirty="0"/>
              <a:t>Didn’t forget Arrow functions yet?, we are using it here too</a:t>
            </a:r>
          </a:p>
          <a:p>
            <a:endParaRPr lang="en-US" dirty="0"/>
          </a:p>
          <a:p>
            <a:endParaRPr lang="en-US" dirty="0"/>
          </a:p>
          <a:p>
            <a:r>
              <a:rPr lang="en-US" dirty="0"/>
              <a:t>Example:</a:t>
            </a:r>
          </a:p>
          <a:p>
            <a:pPr marL="0" indent="0" algn="ctr">
              <a:buNone/>
            </a:pPr>
            <a:r>
              <a:rPr lang="en-US" dirty="0">
                <a:hlinkClick r:id="rId2"/>
              </a:rPr>
              <a:t>https://jsbin.com/zazuboc/edit?js,console</a:t>
            </a:r>
            <a:endParaRPr lang="en-US" dirty="0"/>
          </a:p>
          <a:p>
            <a:pPr marL="0" indent="0">
              <a:buNone/>
            </a:pPr>
            <a:endParaRPr lang="en-US" dirty="0"/>
          </a:p>
        </p:txBody>
      </p:sp>
    </p:spTree>
    <p:extLst>
      <p:ext uri="{BB962C8B-B14F-4D97-AF65-F5344CB8AC3E}">
        <p14:creationId xmlns:p14="http://schemas.microsoft.com/office/powerpoint/2010/main" val="393646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704E-DEA6-40C1-BCFA-60575AE1BA96}"/>
              </a:ext>
            </a:extLst>
          </p:cNvPr>
          <p:cNvSpPr>
            <a:spLocks noGrp="1"/>
          </p:cNvSpPr>
          <p:nvPr>
            <p:ph type="title"/>
          </p:nvPr>
        </p:nvSpPr>
        <p:spPr/>
        <p:txBody>
          <a:bodyPr/>
          <a:lstStyle/>
          <a:p>
            <a:r>
              <a:rPr lang="en-US" dirty="0"/>
              <a:t>Filter</a:t>
            </a:r>
          </a:p>
        </p:txBody>
      </p:sp>
      <p:sp>
        <p:nvSpPr>
          <p:cNvPr id="3" name="Content Placeholder 2">
            <a:extLst>
              <a:ext uri="{FF2B5EF4-FFF2-40B4-BE49-F238E27FC236}">
                <a16:creationId xmlns:a16="http://schemas.microsoft.com/office/drawing/2014/main" id="{3F4EBBF6-E9D6-4D11-987E-896B44E245F1}"/>
              </a:ext>
            </a:extLst>
          </p:cNvPr>
          <p:cNvSpPr>
            <a:spLocks noGrp="1"/>
          </p:cNvSpPr>
          <p:nvPr>
            <p:ph idx="1"/>
          </p:nvPr>
        </p:nvSpPr>
        <p:spPr/>
        <p:txBody>
          <a:bodyPr/>
          <a:lstStyle/>
          <a:p>
            <a:r>
              <a:rPr lang="en-US" dirty="0"/>
              <a:t>The filter() method creates a new array with all elements that pass the test implemented by the provided function.</a:t>
            </a:r>
          </a:p>
          <a:p>
            <a:endParaRPr lang="en-US" dirty="0"/>
          </a:p>
          <a:p>
            <a:endParaRPr lang="en-US" dirty="0"/>
          </a:p>
          <a:p>
            <a:endParaRPr lang="en-US" dirty="0"/>
          </a:p>
          <a:p>
            <a:r>
              <a:rPr lang="en-US" dirty="0"/>
              <a:t>Example</a:t>
            </a:r>
          </a:p>
          <a:p>
            <a:pPr marL="0" indent="0" algn="ctr">
              <a:buNone/>
            </a:pPr>
            <a:r>
              <a:rPr lang="en-US" dirty="0">
                <a:hlinkClick r:id="rId2"/>
              </a:rPr>
              <a:t>https://jsbin.com/lucabat/1/edit?js,console</a:t>
            </a:r>
            <a:endParaRPr lang="en-US" dirty="0"/>
          </a:p>
          <a:p>
            <a:pPr marL="0" indent="0">
              <a:buNone/>
            </a:pPr>
            <a:endParaRPr lang="en-US" dirty="0"/>
          </a:p>
        </p:txBody>
      </p:sp>
    </p:spTree>
    <p:extLst>
      <p:ext uri="{BB962C8B-B14F-4D97-AF65-F5344CB8AC3E}">
        <p14:creationId xmlns:p14="http://schemas.microsoft.com/office/powerpoint/2010/main" val="1711366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CA14-9FA8-4C3D-9CFD-1C615F628714}"/>
              </a:ext>
            </a:extLst>
          </p:cNvPr>
          <p:cNvSpPr>
            <a:spLocks noGrp="1"/>
          </p:cNvSpPr>
          <p:nvPr>
            <p:ph type="title"/>
          </p:nvPr>
        </p:nvSpPr>
        <p:spPr/>
        <p:txBody>
          <a:bodyPr/>
          <a:lstStyle/>
          <a:p>
            <a:r>
              <a:rPr lang="en-US" dirty="0"/>
              <a:t>Reduce</a:t>
            </a:r>
          </a:p>
        </p:txBody>
      </p:sp>
      <p:sp>
        <p:nvSpPr>
          <p:cNvPr id="3" name="Content Placeholder 2">
            <a:extLst>
              <a:ext uri="{FF2B5EF4-FFF2-40B4-BE49-F238E27FC236}">
                <a16:creationId xmlns:a16="http://schemas.microsoft.com/office/drawing/2014/main" id="{0DD4C068-10B3-49B2-AAE6-32C7F6F3AC2A}"/>
              </a:ext>
            </a:extLst>
          </p:cNvPr>
          <p:cNvSpPr>
            <a:spLocks noGrp="1"/>
          </p:cNvSpPr>
          <p:nvPr>
            <p:ph idx="1"/>
          </p:nvPr>
        </p:nvSpPr>
        <p:spPr/>
        <p:txBody>
          <a:bodyPr/>
          <a:lstStyle/>
          <a:p>
            <a:r>
              <a:rPr lang="en-US" dirty="0"/>
              <a:t>The reduce() method executes a reducer function (that you provide) on each element of the array, resulting in a single output value.</a:t>
            </a:r>
          </a:p>
          <a:p>
            <a:r>
              <a:rPr lang="en-US" dirty="0"/>
              <a:t>reduce has 2 parameters</a:t>
            </a:r>
          </a:p>
          <a:p>
            <a:pPr lvl="1"/>
            <a:r>
              <a:rPr lang="en-US" dirty="0" err="1"/>
              <a:t>Accumlator</a:t>
            </a:r>
            <a:endParaRPr lang="en-US" dirty="0"/>
          </a:p>
          <a:p>
            <a:pPr lvl="1"/>
            <a:r>
              <a:rPr lang="en-US" dirty="0" err="1"/>
              <a:t>currentValue</a:t>
            </a:r>
            <a:endParaRPr lang="en-US" dirty="0"/>
          </a:p>
          <a:p>
            <a:pPr lvl="1"/>
            <a:endParaRPr lang="en-US" dirty="0"/>
          </a:p>
          <a:p>
            <a:r>
              <a:rPr lang="en-US" dirty="0"/>
              <a:t>Example:</a:t>
            </a:r>
          </a:p>
          <a:p>
            <a:pPr marL="0" indent="0" algn="ctr">
              <a:buNone/>
            </a:pPr>
            <a:r>
              <a:rPr lang="en-US" dirty="0">
                <a:hlinkClick r:id="rId3"/>
              </a:rPr>
              <a:t>https://jsbin.com/vixiyu/edit?js,console</a:t>
            </a:r>
            <a:endParaRPr lang="en-US" dirty="0"/>
          </a:p>
          <a:p>
            <a:pPr marL="0" indent="0">
              <a:buNone/>
            </a:pPr>
            <a:endParaRPr lang="en-US" dirty="0"/>
          </a:p>
        </p:txBody>
      </p:sp>
    </p:spTree>
    <p:extLst>
      <p:ext uri="{BB962C8B-B14F-4D97-AF65-F5344CB8AC3E}">
        <p14:creationId xmlns:p14="http://schemas.microsoft.com/office/powerpoint/2010/main" val="3852694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77D0-A3DD-4183-9591-081A6DAB1CA2}"/>
              </a:ext>
            </a:extLst>
          </p:cNvPr>
          <p:cNvSpPr>
            <a:spLocks noGrp="1"/>
          </p:cNvSpPr>
          <p:nvPr>
            <p:ph type="title"/>
          </p:nvPr>
        </p:nvSpPr>
        <p:spPr/>
        <p:txBody>
          <a:bodyPr/>
          <a:lstStyle/>
          <a:p>
            <a:r>
              <a:rPr lang="en-US" dirty="0" err="1"/>
              <a:t>Concat</a:t>
            </a:r>
            <a:endParaRPr lang="en-US" dirty="0"/>
          </a:p>
        </p:txBody>
      </p:sp>
      <p:sp>
        <p:nvSpPr>
          <p:cNvPr id="3" name="Content Placeholder 2">
            <a:extLst>
              <a:ext uri="{FF2B5EF4-FFF2-40B4-BE49-F238E27FC236}">
                <a16:creationId xmlns:a16="http://schemas.microsoft.com/office/drawing/2014/main" id="{20159344-DCEB-45B2-9670-7220C274B1ED}"/>
              </a:ext>
            </a:extLst>
          </p:cNvPr>
          <p:cNvSpPr>
            <a:spLocks noGrp="1"/>
          </p:cNvSpPr>
          <p:nvPr>
            <p:ph idx="1"/>
          </p:nvPr>
        </p:nvSpPr>
        <p:spPr/>
        <p:txBody>
          <a:bodyPr/>
          <a:lstStyle/>
          <a:p>
            <a:r>
              <a:rPr lang="en-US" dirty="0"/>
              <a:t>The </a:t>
            </a:r>
            <a:r>
              <a:rPr lang="en-US" dirty="0" err="1"/>
              <a:t>concat</a:t>
            </a:r>
            <a:r>
              <a:rPr lang="en-US" dirty="0"/>
              <a:t>() method is used to merge two or more arrays. This method does not change the existing arrays, but instead returns a new array.</a:t>
            </a:r>
          </a:p>
          <a:p>
            <a:endParaRPr lang="en-US" dirty="0"/>
          </a:p>
          <a:p>
            <a:endParaRPr lang="en-US" dirty="0"/>
          </a:p>
          <a:p>
            <a:endParaRPr lang="en-US" dirty="0"/>
          </a:p>
          <a:p>
            <a:endParaRPr lang="en-US" dirty="0"/>
          </a:p>
          <a:p>
            <a:r>
              <a:rPr lang="en-US" dirty="0"/>
              <a:t>Example</a:t>
            </a:r>
          </a:p>
          <a:p>
            <a:pPr marL="0" indent="0" algn="ctr">
              <a:buNone/>
            </a:pPr>
            <a:r>
              <a:rPr lang="en-US" dirty="0">
                <a:hlinkClick r:id="rId2"/>
              </a:rPr>
              <a:t>https://jsbin.com/siwuxef/edit?js,console</a:t>
            </a:r>
            <a:endParaRPr lang="en-US" dirty="0"/>
          </a:p>
          <a:p>
            <a:pPr marL="0" indent="0">
              <a:buNone/>
            </a:pPr>
            <a:endParaRPr lang="en-US" dirty="0"/>
          </a:p>
        </p:txBody>
      </p:sp>
    </p:spTree>
    <p:extLst>
      <p:ext uri="{BB962C8B-B14F-4D97-AF65-F5344CB8AC3E}">
        <p14:creationId xmlns:p14="http://schemas.microsoft.com/office/powerpoint/2010/main" val="2447306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A8A2-299E-4CE8-9D54-5C8BA9861612}"/>
              </a:ext>
            </a:extLst>
          </p:cNvPr>
          <p:cNvSpPr>
            <a:spLocks noGrp="1"/>
          </p:cNvSpPr>
          <p:nvPr>
            <p:ph type="title"/>
          </p:nvPr>
        </p:nvSpPr>
        <p:spPr/>
        <p:txBody>
          <a:bodyPr/>
          <a:lstStyle/>
          <a:p>
            <a:r>
              <a:rPr lang="en-US" dirty="0"/>
              <a:t>Slice</a:t>
            </a:r>
          </a:p>
        </p:txBody>
      </p:sp>
      <p:sp>
        <p:nvSpPr>
          <p:cNvPr id="3" name="Content Placeholder 2">
            <a:extLst>
              <a:ext uri="{FF2B5EF4-FFF2-40B4-BE49-F238E27FC236}">
                <a16:creationId xmlns:a16="http://schemas.microsoft.com/office/drawing/2014/main" id="{4A4C21D4-5BE9-41D9-BFD0-2DB0B02991A1}"/>
              </a:ext>
            </a:extLst>
          </p:cNvPr>
          <p:cNvSpPr>
            <a:spLocks noGrp="1"/>
          </p:cNvSpPr>
          <p:nvPr>
            <p:ph idx="1"/>
          </p:nvPr>
        </p:nvSpPr>
        <p:spPr/>
        <p:txBody>
          <a:bodyPr/>
          <a:lstStyle/>
          <a:p>
            <a:r>
              <a:rPr lang="en-US" dirty="0"/>
              <a:t>The slice() method returns a shallow copy of a portion of an array into a new array object selected from begin to end (end not included). The original array will not be modified.</a:t>
            </a:r>
          </a:p>
          <a:p>
            <a:endParaRPr lang="en-US" dirty="0"/>
          </a:p>
          <a:p>
            <a:endParaRPr lang="en-US" dirty="0"/>
          </a:p>
          <a:p>
            <a:endParaRPr lang="en-US" dirty="0"/>
          </a:p>
          <a:p>
            <a:r>
              <a:rPr lang="en-US" dirty="0"/>
              <a:t>Example:</a:t>
            </a:r>
          </a:p>
          <a:p>
            <a:pPr marL="0" indent="0" algn="ctr">
              <a:buNone/>
            </a:pPr>
            <a:r>
              <a:rPr lang="en-US" dirty="0">
                <a:hlinkClick r:id="rId2"/>
              </a:rPr>
              <a:t>https://jsbin.com/cuwijib/edit?js,console</a:t>
            </a:r>
            <a:endParaRPr lang="en-US" dirty="0"/>
          </a:p>
          <a:p>
            <a:pPr marL="0" indent="0">
              <a:buNone/>
            </a:pPr>
            <a:endParaRPr lang="en-US" dirty="0"/>
          </a:p>
        </p:txBody>
      </p:sp>
    </p:spTree>
    <p:extLst>
      <p:ext uri="{BB962C8B-B14F-4D97-AF65-F5344CB8AC3E}">
        <p14:creationId xmlns:p14="http://schemas.microsoft.com/office/powerpoint/2010/main" val="1428674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1427-3907-4F67-AC6C-937C519E3A48}"/>
              </a:ext>
            </a:extLst>
          </p:cNvPr>
          <p:cNvSpPr>
            <a:spLocks noGrp="1"/>
          </p:cNvSpPr>
          <p:nvPr>
            <p:ph type="title"/>
          </p:nvPr>
        </p:nvSpPr>
        <p:spPr/>
        <p:txBody>
          <a:bodyPr/>
          <a:lstStyle/>
          <a:p>
            <a:r>
              <a:rPr lang="en-US" dirty="0"/>
              <a:t>Splice</a:t>
            </a:r>
          </a:p>
        </p:txBody>
      </p:sp>
      <p:sp>
        <p:nvSpPr>
          <p:cNvPr id="3" name="Content Placeholder 2">
            <a:extLst>
              <a:ext uri="{FF2B5EF4-FFF2-40B4-BE49-F238E27FC236}">
                <a16:creationId xmlns:a16="http://schemas.microsoft.com/office/drawing/2014/main" id="{1DFDA623-F68A-4636-B203-69F2C0F66E9D}"/>
              </a:ext>
            </a:extLst>
          </p:cNvPr>
          <p:cNvSpPr>
            <a:spLocks noGrp="1"/>
          </p:cNvSpPr>
          <p:nvPr>
            <p:ph idx="1"/>
          </p:nvPr>
        </p:nvSpPr>
        <p:spPr/>
        <p:txBody>
          <a:bodyPr>
            <a:normAutofit lnSpcReduction="10000"/>
          </a:bodyPr>
          <a:lstStyle/>
          <a:p>
            <a:r>
              <a:rPr lang="en-US" dirty="0"/>
              <a:t>The splice() method changes the contents of an array by removing or replacing existing elements and/or adding new elements in place.</a:t>
            </a:r>
          </a:p>
          <a:p>
            <a:endParaRPr lang="en-US" dirty="0"/>
          </a:p>
          <a:p>
            <a:endParaRPr lang="en-US" dirty="0"/>
          </a:p>
          <a:p>
            <a:endParaRPr lang="en-US" dirty="0"/>
          </a:p>
          <a:p>
            <a:r>
              <a:rPr lang="en-US" dirty="0"/>
              <a:t>Example:</a:t>
            </a:r>
          </a:p>
          <a:p>
            <a:pPr lvl="1"/>
            <a:r>
              <a:rPr lang="en-US" dirty="0"/>
              <a:t>Remove item</a:t>
            </a:r>
          </a:p>
          <a:p>
            <a:pPr marL="0" indent="0" algn="ctr">
              <a:buNone/>
            </a:pPr>
            <a:r>
              <a:rPr lang="en-US" dirty="0">
                <a:hlinkClick r:id="rId2"/>
              </a:rPr>
              <a:t>https://jsbin.com/piwixiv/edit?js,console</a:t>
            </a:r>
            <a:endParaRPr lang="en-US" dirty="0"/>
          </a:p>
          <a:p>
            <a:endParaRPr lang="en-US" dirty="0"/>
          </a:p>
          <a:p>
            <a:pPr lvl="1"/>
            <a:r>
              <a:rPr lang="en-US" dirty="0"/>
              <a:t>Remove with Insert</a:t>
            </a:r>
          </a:p>
          <a:p>
            <a:pPr marL="0" indent="0" algn="ctr">
              <a:buNone/>
            </a:pPr>
            <a:r>
              <a:rPr lang="en-US" dirty="0">
                <a:hlinkClick r:id="rId3"/>
              </a:rPr>
              <a:t>https://jsbin.com/nipumiq/edit?js,console</a:t>
            </a:r>
            <a:endParaRPr lang="en-US" dirty="0"/>
          </a:p>
          <a:p>
            <a:pPr marL="0" indent="0">
              <a:buNone/>
            </a:pPr>
            <a:endParaRPr lang="en-US" dirty="0"/>
          </a:p>
        </p:txBody>
      </p:sp>
    </p:spTree>
    <p:extLst>
      <p:ext uri="{BB962C8B-B14F-4D97-AF65-F5344CB8AC3E}">
        <p14:creationId xmlns:p14="http://schemas.microsoft.com/office/powerpoint/2010/main" val="1001340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3D62-C232-413C-BD87-3D8DA64702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D41FC4-7DBA-4927-B0C9-F800986EFA08}"/>
              </a:ext>
            </a:extLst>
          </p:cNvPr>
          <p:cNvSpPr>
            <a:spLocks noGrp="1"/>
          </p:cNvSpPr>
          <p:nvPr>
            <p:ph idx="1"/>
          </p:nvPr>
        </p:nvSpPr>
        <p:spPr/>
        <p:txBody>
          <a:bodyPr/>
          <a:lstStyle/>
          <a:p>
            <a:r>
              <a:rPr lang="en-US" dirty="0"/>
              <a:t>The following materials requires </a:t>
            </a:r>
            <a:r>
              <a:rPr lang="en-US" dirty="0" err="1"/>
              <a:t>Javascript</a:t>
            </a:r>
            <a:endParaRPr lang="en-US" dirty="0"/>
          </a:p>
          <a:p>
            <a:r>
              <a:rPr lang="en-US" dirty="0"/>
              <a:t>What is the meaning of new generation </a:t>
            </a:r>
            <a:r>
              <a:rPr lang="en-US" dirty="0" err="1"/>
              <a:t>Javasripts</a:t>
            </a:r>
            <a:endParaRPr lang="en-US" dirty="0"/>
          </a:p>
          <a:p>
            <a:r>
              <a:rPr lang="en-US" dirty="0"/>
              <a:t>New functions and code</a:t>
            </a:r>
          </a:p>
          <a:p>
            <a:endParaRPr lang="en-US" dirty="0"/>
          </a:p>
          <a:p>
            <a:r>
              <a:rPr lang="en-US" dirty="0"/>
              <a:t>Feeling for a review please review this fast demonstration on </a:t>
            </a:r>
            <a:r>
              <a:rPr lang="en-US" dirty="0" err="1"/>
              <a:t>Javascript</a:t>
            </a:r>
            <a:r>
              <a:rPr lang="en-US" dirty="0"/>
              <a:t> </a:t>
            </a:r>
            <a:r>
              <a:rPr lang="en-US" dirty="0">
                <a:hlinkClick r:id="rId3"/>
              </a:rPr>
              <a:t>https://www.youtube.com/watch?v=_y9oxzTGERs</a:t>
            </a:r>
            <a:endParaRPr lang="en-US" dirty="0"/>
          </a:p>
          <a:p>
            <a:endParaRPr lang="en-US" dirty="0"/>
          </a:p>
          <a:p>
            <a:r>
              <a:rPr lang="en-US" dirty="0"/>
              <a:t>What’s best than trying by your hand, check this crushing course on </a:t>
            </a:r>
            <a:r>
              <a:rPr lang="en-US" dirty="0" err="1"/>
              <a:t>Codecademy</a:t>
            </a:r>
            <a:r>
              <a:rPr lang="en-US" dirty="0"/>
              <a:t>:</a:t>
            </a:r>
            <a:br>
              <a:rPr lang="en-US" dirty="0"/>
            </a:br>
            <a:r>
              <a:rPr lang="en-US" dirty="0">
                <a:hlinkClick r:id="rId4"/>
              </a:rPr>
              <a:t>https://www.codecademy.com/learn/introduction-to-javascript</a:t>
            </a:r>
            <a:endParaRPr lang="en-US" dirty="0"/>
          </a:p>
        </p:txBody>
      </p:sp>
    </p:spTree>
    <p:extLst>
      <p:ext uri="{BB962C8B-B14F-4D97-AF65-F5344CB8AC3E}">
        <p14:creationId xmlns:p14="http://schemas.microsoft.com/office/powerpoint/2010/main" val="1370992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2DF8-911B-41B6-A489-2E32A51B103E}"/>
              </a:ext>
            </a:extLst>
          </p:cNvPr>
          <p:cNvSpPr>
            <a:spLocks noGrp="1"/>
          </p:cNvSpPr>
          <p:nvPr>
            <p:ph type="title"/>
          </p:nvPr>
        </p:nvSpPr>
        <p:spPr/>
        <p:txBody>
          <a:bodyPr/>
          <a:lstStyle/>
          <a:p>
            <a:r>
              <a:rPr lang="en-US" dirty="0"/>
              <a:t>What is ES</a:t>
            </a:r>
          </a:p>
        </p:txBody>
      </p:sp>
      <p:sp>
        <p:nvSpPr>
          <p:cNvPr id="3" name="Content Placeholder 2">
            <a:extLst>
              <a:ext uri="{FF2B5EF4-FFF2-40B4-BE49-F238E27FC236}">
                <a16:creationId xmlns:a16="http://schemas.microsoft.com/office/drawing/2014/main" id="{77BD74B5-FF36-4D13-915C-B1091CF18B42}"/>
              </a:ext>
            </a:extLst>
          </p:cNvPr>
          <p:cNvSpPr>
            <a:spLocks noGrp="1"/>
          </p:cNvSpPr>
          <p:nvPr>
            <p:ph idx="1"/>
          </p:nvPr>
        </p:nvSpPr>
        <p:spPr/>
        <p:txBody>
          <a:bodyPr/>
          <a:lstStyle/>
          <a:p>
            <a:r>
              <a:rPr lang="en-US" dirty="0"/>
              <a:t>ES is short for </a:t>
            </a:r>
            <a:r>
              <a:rPr lang="en-US" b="1" dirty="0"/>
              <a:t>ECMAScript</a:t>
            </a:r>
          </a:p>
          <a:p>
            <a:r>
              <a:rPr lang="en-US" dirty="0"/>
              <a:t>It’s a standardized for JavaScript </a:t>
            </a:r>
          </a:p>
          <a:p>
            <a:endParaRPr lang="en-US" dirty="0"/>
          </a:p>
          <a:p>
            <a:r>
              <a:rPr lang="en-US" dirty="0"/>
              <a:t>You might hear about ES6, ES7, ES8 the newest versions of ECMAScript</a:t>
            </a:r>
          </a:p>
          <a:p>
            <a:r>
              <a:rPr lang="en-US" dirty="0"/>
              <a:t>We will work focus on ES6</a:t>
            </a:r>
          </a:p>
        </p:txBody>
      </p:sp>
    </p:spTree>
    <p:extLst>
      <p:ext uri="{BB962C8B-B14F-4D97-AF65-F5344CB8AC3E}">
        <p14:creationId xmlns:p14="http://schemas.microsoft.com/office/powerpoint/2010/main" val="1011774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E0DC-91B5-47AA-9057-D9E1F248EBC4}"/>
              </a:ext>
            </a:extLst>
          </p:cNvPr>
          <p:cNvSpPr>
            <a:spLocks noGrp="1"/>
          </p:cNvSpPr>
          <p:nvPr>
            <p:ph type="title"/>
          </p:nvPr>
        </p:nvSpPr>
        <p:spPr/>
        <p:txBody>
          <a:bodyPr/>
          <a:lstStyle/>
          <a:p>
            <a:r>
              <a:rPr lang="en-US" b="1" dirty="0"/>
              <a:t>let &amp; const vs Var</a:t>
            </a:r>
            <a:r>
              <a:rPr lang="en-US" dirty="0"/>
              <a:t> </a:t>
            </a:r>
          </a:p>
        </p:txBody>
      </p:sp>
      <p:sp>
        <p:nvSpPr>
          <p:cNvPr id="3" name="Content Placeholder 2">
            <a:extLst>
              <a:ext uri="{FF2B5EF4-FFF2-40B4-BE49-F238E27FC236}">
                <a16:creationId xmlns:a16="http://schemas.microsoft.com/office/drawing/2014/main" id="{9CD0ED25-0AE9-4D89-BB03-8770E471DB38}"/>
              </a:ext>
            </a:extLst>
          </p:cNvPr>
          <p:cNvSpPr>
            <a:spLocks noGrp="1"/>
          </p:cNvSpPr>
          <p:nvPr>
            <p:ph idx="1"/>
          </p:nvPr>
        </p:nvSpPr>
        <p:spPr/>
        <p:txBody>
          <a:bodyPr>
            <a:normAutofit fontScale="92500" lnSpcReduction="10000"/>
          </a:bodyPr>
          <a:lstStyle/>
          <a:p>
            <a:r>
              <a:rPr lang="en-US" b="1" dirty="0"/>
              <a:t>let</a:t>
            </a:r>
            <a:r>
              <a:rPr lang="en-US" dirty="0"/>
              <a:t> keyword allows you to define variables considering the block scope</a:t>
            </a:r>
          </a:p>
          <a:p>
            <a:r>
              <a:rPr lang="en-US" b="1" dirty="0"/>
              <a:t>const</a:t>
            </a:r>
            <a:r>
              <a:rPr lang="en-US" dirty="0"/>
              <a:t> keyword acts like final keyword in java. </a:t>
            </a:r>
          </a:p>
          <a:p>
            <a:r>
              <a:rPr lang="en-US" b="1" dirty="0"/>
              <a:t>var</a:t>
            </a:r>
            <a:r>
              <a:rPr lang="en-US" dirty="0"/>
              <a:t> keyword on the </a:t>
            </a:r>
            <a:r>
              <a:rPr lang="en-US" dirty="0" err="1"/>
              <a:t>otherhand</a:t>
            </a:r>
            <a:r>
              <a:rPr lang="en-US" dirty="0"/>
              <a:t> considers the functional scope</a:t>
            </a:r>
          </a:p>
          <a:p>
            <a:endParaRPr lang="en-US" dirty="0"/>
          </a:p>
          <a:p>
            <a:endParaRPr lang="en-US" dirty="0"/>
          </a:p>
          <a:p>
            <a:r>
              <a:rPr lang="en-US" dirty="0"/>
              <a:t>Example</a:t>
            </a:r>
          </a:p>
          <a:p>
            <a:pPr lvl="1"/>
            <a:r>
              <a:rPr lang="en-US" dirty="0"/>
              <a:t>Let</a:t>
            </a:r>
          </a:p>
          <a:p>
            <a:pPr marL="0" indent="0" algn="ctr">
              <a:buNone/>
            </a:pPr>
            <a:r>
              <a:rPr lang="en-US" dirty="0">
                <a:hlinkClick r:id="rId3"/>
              </a:rPr>
              <a:t>https://jsbin.com/qozibuq/1/edit?js,console</a:t>
            </a:r>
            <a:endParaRPr lang="en-US" dirty="0"/>
          </a:p>
          <a:p>
            <a:endParaRPr lang="en-US" dirty="0"/>
          </a:p>
          <a:p>
            <a:pPr lvl="1"/>
            <a:r>
              <a:rPr lang="en-US" dirty="0"/>
              <a:t>Const</a:t>
            </a:r>
          </a:p>
          <a:p>
            <a:pPr marL="0" indent="0" algn="ctr">
              <a:buNone/>
            </a:pPr>
            <a:r>
              <a:rPr lang="en-US" dirty="0">
                <a:hlinkClick r:id="rId4"/>
              </a:rPr>
              <a:t>https://jsbin.com/jufelig/edit?js,console</a:t>
            </a:r>
            <a:endParaRPr lang="en-US" dirty="0"/>
          </a:p>
        </p:txBody>
      </p:sp>
    </p:spTree>
    <p:extLst>
      <p:ext uri="{BB962C8B-B14F-4D97-AF65-F5344CB8AC3E}">
        <p14:creationId xmlns:p14="http://schemas.microsoft.com/office/powerpoint/2010/main" val="812871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9982-0875-4068-99B8-9D28F3B902DF}"/>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5F387BE6-0EA1-4595-9BAA-62A5D808DFC7}"/>
              </a:ext>
            </a:extLst>
          </p:cNvPr>
          <p:cNvSpPr>
            <a:spLocks noGrp="1"/>
          </p:cNvSpPr>
          <p:nvPr>
            <p:ph idx="1"/>
          </p:nvPr>
        </p:nvSpPr>
        <p:spPr/>
        <p:txBody>
          <a:bodyPr/>
          <a:lstStyle/>
          <a:p>
            <a:r>
              <a:rPr lang="en-US" dirty="0"/>
              <a:t>Arrow functions must always return a value. </a:t>
            </a:r>
          </a:p>
          <a:p>
            <a:r>
              <a:rPr lang="en-US" dirty="0"/>
              <a:t>Unlike normal functions, you can use this code in the scope of arrow functions.</a:t>
            </a:r>
          </a:p>
          <a:p>
            <a:endParaRPr lang="en-US" dirty="0"/>
          </a:p>
          <a:p>
            <a:endParaRPr lang="en-US" dirty="0"/>
          </a:p>
          <a:p>
            <a:endParaRPr lang="en-US" dirty="0"/>
          </a:p>
          <a:p>
            <a:endParaRPr lang="en-US" dirty="0"/>
          </a:p>
        </p:txBody>
      </p:sp>
      <p:grpSp>
        <p:nvGrpSpPr>
          <p:cNvPr id="8" name="Group 7">
            <a:extLst>
              <a:ext uri="{FF2B5EF4-FFF2-40B4-BE49-F238E27FC236}">
                <a16:creationId xmlns:a16="http://schemas.microsoft.com/office/drawing/2014/main" id="{A82BFCEA-B850-4FE0-8FC7-07CAA09872F9}"/>
              </a:ext>
            </a:extLst>
          </p:cNvPr>
          <p:cNvGrpSpPr/>
          <p:nvPr/>
        </p:nvGrpSpPr>
        <p:grpSpPr>
          <a:xfrm>
            <a:off x="1261872" y="3333137"/>
            <a:ext cx="8128000" cy="1342662"/>
            <a:chOff x="1261872" y="3032567"/>
            <a:chExt cx="8128000" cy="1342662"/>
          </a:xfrm>
        </p:grpSpPr>
        <p:graphicFrame>
          <p:nvGraphicFramePr>
            <p:cNvPr id="4" name="Diagram 3">
              <a:extLst>
                <a:ext uri="{FF2B5EF4-FFF2-40B4-BE49-F238E27FC236}">
                  <a16:creationId xmlns:a16="http://schemas.microsoft.com/office/drawing/2014/main" id="{A114D851-9085-4769-B73F-A70246812544}"/>
                </a:ext>
              </a:extLst>
            </p:cNvPr>
            <p:cNvGraphicFramePr/>
            <p:nvPr>
              <p:extLst>
                <p:ext uri="{D42A27DB-BD31-4B8C-83A1-F6EECF244321}">
                  <p14:modId xmlns:p14="http://schemas.microsoft.com/office/powerpoint/2010/main" val="3143071066"/>
                </p:ext>
              </p:extLst>
            </p:nvPr>
          </p:nvGraphicFramePr>
          <p:xfrm>
            <a:off x="1261872" y="3032567"/>
            <a:ext cx="8128000" cy="1342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3554E56-5620-469C-B335-6FC1252B0FAA}"/>
                </a:ext>
              </a:extLst>
            </p:cNvPr>
            <p:cNvPicPr>
              <a:picLocks noChangeAspect="1"/>
            </p:cNvPicPr>
            <p:nvPr/>
          </p:nvPicPr>
          <p:blipFill>
            <a:blip r:embed="rId8"/>
            <a:stretch>
              <a:fillRect/>
            </a:stretch>
          </p:blipFill>
          <p:spPr>
            <a:xfrm>
              <a:off x="1415605" y="3429000"/>
              <a:ext cx="1838325" cy="638175"/>
            </a:xfrm>
            <a:prstGeom prst="rect">
              <a:avLst/>
            </a:prstGeom>
          </p:spPr>
        </p:pic>
        <p:pic>
          <p:nvPicPr>
            <p:cNvPr id="6" name="Picture 5">
              <a:extLst>
                <a:ext uri="{FF2B5EF4-FFF2-40B4-BE49-F238E27FC236}">
                  <a16:creationId xmlns:a16="http://schemas.microsoft.com/office/drawing/2014/main" id="{8C496ADC-9BC3-4E59-8A6B-EBE5A36BD02F}"/>
                </a:ext>
              </a:extLst>
            </p:cNvPr>
            <p:cNvPicPr>
              <a:picLocks noChangeAspect="1"/>
            </p:cNvPicPr>
            <p:nvPr/>
          </p:nvPicPr>
          <p:blipFill>
            <a:blip r:embed="rId9"/>
            <a:stretch>
              <a:fillRect/>
            </a:stretch>
          </p:blipFill>
          <p:spPr>
            <a:xfrm>
              <a:off x="4375727" y="3467099"/>
              <a:ext cx="1946174" cy="561975"/>
            </a:xfrm>
            <a:prstGeom prst="rect">
              <a:avLst/>
            </a:prstGeom>
          </p:spPr>
        </p:pic>
        <p:pic>
          <p:nvPicPr>
            <p:cNvPr id="7" name="Picture 6">
              <a:extLst>
                <a:ext uri="{FF2B5EF4-FFF2-40B4-BE49-F238E27FC236}">
                  <a16:creationId xmlns:a16="http://schemas.microsoft.com/office/drawing/2014/main" id="{558D967D-44C5-47AA-881A-D9561C943306}"/>
                </a:ext>
              </a:extLst>
            </p:cNvPr>
            <p:cNvPicPr>
              <a:picLocks noChangeAspect="1"/>
            </p:cNvPicPr>
            <p:nvPr/>
          </p:nvPicPr>
          <p:blipFill>
            <a:blip r:embed="rId10"/>
            <a:stretch>
              <a:fillRect/>
            </a:stretch>
          </p:blipFill>
          <p:spPr>
            <a:xfrm>
              <a:off x="7399996" y="3461543"/>
              <a:ext cx="1876425" cy="542925"/>
            </a:xfrm>
            <a:prstGeom prst="rect">
              <a:avLst/>
            </a:prstGeom>
          </p:spPr>
        </p:pic>
      </p:grpSp>
    </p:spTree>
    <p:extLst>
      <p:ext uri="{BB962C8B-B14F-4D97-AF65-F5344CB8AC3E}">
        <p14:creationId xmlns:p14="http://schemas.microsoft.com/office/powerpoint/2010/main" val="4175558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E72A-9E97-4860-B422-A28239D4FCEA}"/>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967ED1EF-6203-4937-B34D-EDC1646E9566}"/>
              </a:ext>
            </a:extLst>
          </p:cNvPr>
          <p:cNvSpPr>
            <a:spLocks noGrp="1"/>
          </p:cNvSpPr>
          <p:nvPr>
            <p:ph idx="1"/>
          </p:nvPr>
        </p:nvSpPr>
        <p:spPr/>
        <p:txBody>
          <a:bodyPr>
            <a:normAutofit fontScale="85000" lnSpcReduction="20000"/>
          </a:bodyPr>
          <a:lstStyle/>
          <a:p>
            <a:r>
              <a:rPr lang="en-US" dirty="0"/>
              <a:t>No Arguments</a:t>
            </a:r>
          </a:p>
          <a:p>
            <a:pPr lvl="1"/>
            <a:endParaRPr lang="en-US" dirty="0"/>
          </a:p>
          <a:p>
            <a:pPr lvl="1"/>
            <a:endParaRPr lang="en-US" dirty="0"/>
          </a:p>
          <a:p>
            <a:pPr lvl="1"/>
            <a:endParaRPr lang="en-US" dirty="0"/>
          </a:p>
          <a:p>
            <a:r>
              <a:rPr lang="en-US" dirty="0"/>
              <a:t>One Argument</a:t>
            </a:r>
          </a:p>
          <a:p>
            <a:pPr lvl="1"/>
            <a:endParaRPr lang="en-US" dirty="0"/>
          </a:p>
          <a:p>
            <a:pPr lvl="1"/>
            <a:endParaRPr lang="en-US" dirty="0"/>
          </a:p>
          <a:p>
            <a:pPr lvl="1"/>
            <a:endParaRPr lang="en-US" dirty="0"/>
          </a:p>
          <a:p>
            <a:r>
              <a:rPr lang="en-US" dirty="0"/>
              <a:t>Exactly one Argument</a:t>
            </a:r>
          </a:p>
          <a:p>
            <a:endParaRPr lang="en-US" dirty="0"/>
          </a:p>
          <a:p>
            <a:endParaRPr lang="en-US" dirty="0"/>
          </a:p>
          <a:p>
            <a:endParaRPr lang="en-US" dirty="0"/>
          </a:p>
          <a:p>
            <a:r>
              <a:rPr lang="en-US" dirty="0"/>
              <a:t>Example:</a:t>
            </a:r>
          </a:p>
          <a:p>
            <a:pPr marL="0" indent="0" algn="ctr">
              <a:buNone/>
            </a:pPr>
            <a:r>
              <a:rPr lang="en-US" dirty="0">
                <a:hlinkClick r:id="rId3"/>
              </a:rPr>
              <a:t>https://jsbin.com/lozuwun/edit?js,console</a:t>
            </a:r>
            <a:endParaRPr lang="en-US" dirty="0"/>
          </a:p>
          <a:p>
            <a:pPr marL="0" indent="0">
              <a:buNone/>
            </a:pPr>
            <a:endParaRPr lang="en-US" dirty="0"/>
          </a:p>
          <a:p>
            <a:endParaRPr lang="en-US" dirty="0"/>
          </a:p>
        </p:txBody>
      </p:sp>
      <p:grpSp>
        <p:nvGrpSpPr>
          <p:cNvPr id="9" name="Group 8">
            <a:extLst>
              <a:ext uri="{FF2B5EF4-FFF2-40B4-BE49-F238E27FC236}">
                <a16:creationId xmlns:a16="http://schemas.microsoft.com/office/drawing/2014/main" id="{0402CD63-FB7D-47C9-9507-617CDEFADD4E}"/>
              </a:ext>
            </a:extLst>
          </p:cNvPr>
          <p:cNvGrpSpPr/>
          <p:nvPr/>
        </p:nvGrpSpPr>
        <p:grpSpPr>
          <a:xfrm>
            <a:off x="4575704" y="2041580"/>
            <a:ext cx="1967696" cy="787079"/>
            <a:chOff x="3483980" y="2106592"/>
            <a:chExt cx="1967696" cy="787079"/>
          </a:xfrm>
        </p:grpSpPr>
        <p:sp>
          <p:nvSpPr>
            <p:cNvPr id="4" name="Rectangle: Rounded Corners 3">
              <a:extLst>
                <a:ext uri="{FF2B5EF4-FFF2-40B4-BE49-F238E27FC236}">
                  <a16:creationId xmlns:a16="http://schemas.microsoft.com/office/drawing/2014/main" id="{7C96106F-7DE2-4509-9DAD-E3C8ED41E8F1}"/>
                </a:ext>
              </a:extLst>
            </p:cNvPr>
            <p:cNvSpPr/>
            <p:nvPr/>
          </p:nvSpPr>
          <p:spPr>
            <a:xfrm>
              <a:off x="3483980" y="2106592"/>
              <a:ext cx="1967696"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06CEC0-4052-4EF7-8A3C-9615265E64C3}"/>
                </a:ext>
              </a:extLst>
            </p:cNvPr>
            <p:cNvPicPr>
              <a:picLocks noChangeAspect="1"/>
            </p:cNvPicPr>
            <p:nvPr/>
          </p:nvPicPr>
          <p:blipFill>
            <a:blip r:embed="rId4"/>
            <a:stretch>
              <a:fillRect/>
            </a:stretch>
          </p:blipFill>
          <p:spPr>
            <a:xfrm>
              <a:off x="3571331" y="2250281"/>
              <a:ext cx="1762125" cy="504825"/>
            </a:xfrm>
            <a:prstGeom prst="rect">
              <a:avLst/>
            </a:prstGeom>
          </p:spPr>
        </p:pic>
      </p:grpSp>
      <p:sp>
        <p:nvSpPr>
          <p:cNvPr id="10" name="Equals 9">
            <a:extLst>
              <a:ext uri="{FF2B5EF4-FFF2-40B4-BE49-F238E27FC236}">
                <a16:creationId xmlns:a16="http://schemas.microsoft.com/office/drawing/2014/main" id="{4F283D14-211B-49A7-B754-674218B9890D}"/>
              </a:ext>
            </a:extLst>
          </p:cNvPr>
          <p:cNvSpPr/>
          <p:nvPr/>
        </p:nvSpPr>
        <p:spPr>
          <a:xfrm>
            <a:off x="5333845" y="4525615"/>
            <a:ext cx="439838" cy="4398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roup 17">
            <a:extLst>
              <a:ext uri="{FF2B5EF4-FFF2-40B4-BE49-F238E27FC236}">
                <a16:creationId xmlns:a16="http://schemas.microsoft.com/office/drawing/2014/main" id="{29BE5FDD-F545-44EB-A7F7-05F4D9156541}"/>
              </a:ext>
            </a:extLst>
          </p:cNvPr>
          <p:cNvGrpSpPr/>
          <p:nvPr/>
        </p:nvGrpSpPr>
        <p:grpSpPr>
          <a:xfrm>
            <a:off x="4575704" y="3138088"/>
            <a:ext cx="1967696" cy="787079"/>
            <a:chOff x="4575704" y="3138088"/>
            <a:chExt cx="1967696" cy="787079"/>
          </a:xfrm>
        </p:grpSpPr>
        <p:sp>
          <p:nvSpPr>
            <p:cNvPr id="7" name="Rectangle: Rounded Corners 6">
              <a:extLst>
                <a:ext uri="{FF2B5EF4-FFF2-40B4-BE49-F238E27FC236}">
                  <a16:creationId xmlns:a16="http://schemas.microsoft.com/office/drawing/2014/main" id="{F1846CBB-E1D0-4084-84DA-8493F39AD2FC}"/>
                </a:ext>
              </a:extLst>
            </p:cNvPr>
            <p:cNvSpPr/>
            <p:nvPr/>
          </p:nvSpPr>
          <p:spPr>
            <a:xfrm>
              <a:off x="4575704" y="3138088"/>
              <a:ext cx="1967696"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9A9A5D3-99BF-4A2F-8C39-5426160A71DB}"/>
                </a:ext>
              </a:extLst>
            </p:cNvPr>
            <p:cNvPicPr>
              <a:picLocks noChangeAspect="1"/>
            </p:cNvPicPr>
            <p:nvPr/>
          </p:nvPicPr>
          <p:blipFill>
            <a:blip r:embed="rId5"/>
            <a:stretch>
              <a:fillRect/>
            </a:stretch>
          </p:blipFill>
          <p:spPr>
            <a:xfrm>
              <a:off x="4663054" y="3265959"/>
              <a:ext cx="1762125" cy="523875"/>
            </a:xfrm>
            <a:prstGeom prst="rect">
              <a:avLst/>
            </a:prstGeom>
          </p:spPr>
        </p:pic>
      </p:grpSp>
      <p:grpSp>
        <p:nvGrpSpPr>
          <p:cNvPr id="19" name="Group 18">
            <a:extLst>
              <a:ext uri="{FF2B5EF4-FFF2-40B4-BE49-F238E27FC236}">
                <a16:creationId xmlns:a16="http://schemas.microsoft.com/office/drawing/2014/main" id="{A0AC0437-9AB6-4DDE-8D83-94788BF2A108}"/>
              </a:ext>
            </a:extLst>
          </p:cNvPr>
          <p:cNvGrpSpPr/>
          <p:nvPr/>
        </p:nvGrpSpPr>
        <p:grpSpPr>
          <a:xfrm>
            <a:off x="3132571" y="4474070"/>
            <a:ext cx="2068156" cy="491383"/>
            <a:chOff x="3132571" y="4474070"/>
            <a:chExt cx="2068156" cy="491383"/>
          </a:xfrm>
        </p:grpSpPr>
        <p:sp>
          <p:nvSpPr>
            <p:cNvPr id="6" name="Rectangle: Rounded Corners 5">
              <a:extLst>
                <a:ext uri="{FF2B5EF4-FFF2-40B4-BE49-F238E27FC236}">
                  <a16:creationId xmlns:a16="http://schemas.microsoft.com/office/drawing/2014/main" id="{1D0BDA96-D537-4C1A-90F3-FC79D4E48E25}"/>
                </a:ext>
              </a:extLst>
            </p:cNvPr>
            <p:cNvSpPr/>
            <p:nvPr/>
          </p:nvSpPr>
          <p:spPr>
            <a:xfrm>
              <a:off x="3132571" y="4474070"/>
              <a:ext cx="2068156" cy="4913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68F6313-C504-4FF6-B5D6-1E8819889E35}"/>
                </a:ext>
              </a:extLst>
            </p:cNvPr>
            <p:cNvPicPr>
              <a:picLocks noChangeAspect="1"/>
            </p:cNvPicPr>
            <p:nvPr/>
          </p:nvPicPr>
          <p:blipFill>
            <a:blip r:embed="rId6"/>
            <a:stretch>
              <a:fillRect/>
            </a:stretch>
          </p:blipFill>
          <p:spPr>
            <a:xfrm>
              <a:off x="3214612" y="4618300"/>
              <a:ext cx="1888783" cy="233108"/>
            </a:xfrm>
            <a:prstGeom prst="rect">
              <a:avLst/>
            </a:prstGeom>
          </p:spPr>
        </p:pic>
      </p:grpSp>
      <p:grpSp>
        <p:nvGrpSpPr>
          <p:cNvPr id="20" name="Group 19">
            <a:extLst>
              <a:ext uri="{FF2B5EF4-FFF2-40B4-BE49-F238E27FC236}">
                <a16:creationId xmlns:a16="http://schemas.microsoft.com/office/drawing/2014/main" id="{4D754422-4C2C-4F1A-A1A1-89D49FF9D4C0}"/>
              </a:ext>
            </a:extLst>
          </p:cNvPr>
          <p:cNvGrpSpPr/>
          <p:nvPr/>
        </p:nvGrpSpPr>
        <p:grpSpPr>
          <a:xfrm>
            <a:off x="5906801" y="4351995"/>
            <a:ext cx="2068156" cy="787079"/>
            <a:chOff x="5906801" y="4351995"/>
            <a:chExt cx="2068156" cy="787079"/>
          </a:xfrm>
        </p:grpSpPr>
        <p:sp>
          <p:nvSpPr>
            <p:cNvPr id="8" name="Rectangle: Rounded Corners 7">
              <a:extLst>
                <a:ext uri="{FF2B5EF4-FFF2-40B4-BE49-F238E27FC236}">
                  <a16:creationId xmlns:a16="http://schemas.microsoft.com/office/drawing/2014/main" id="{57FC19D6-04FE-4810-BF89-87D022AF16D4}"/>
                </a:ext>
              </a:extLst>
            </p:cNvPr>
            <p:cNvSpPr/>
            <p:nvPr/>
          </p:nvSpPr>
          <p:spPr>
            <a:xfrm>
              <a:off x="5906801" y="4351995"/>
              <a:ext cx="2068156" cy="787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6355439-0157-400C-BEE0-AB9487044EB7}"/>
                </a:ext>
              </a:extLst>
            </p:cNvPr>
            <p:cNvPicPr>
              <a:picLocks noChangeAspect="1"/>
            </p:cNvPicPr>
            <p:nvPr/>
          </p:nvPicPr>
          <p:blipFill>
            <a:blip r:embed="rId7"/>
            <a:stretch>
              <a:fillRect/>
            </a:stretch>
          </p:blipFill>
          <p:spPr>
            <a:xfrm>
              <a:off x="6008262" y="4474070"/>
              <a:ext cx="1857375" cy="542925"/>
            </a:xfrm>
            <a:prstGeom prst="rect">
              <a:avLst/>
            </a:prstGeom>
          </p:spPr>
        </p:pic>
      </p:grpSp>
    </p:spTree>
    <p:extLst>
      <p:ext uri="{BB962C8B-B14F-4D97-AF65-F5344CB8AC3E}">
        <p14:creationId xmlns:p14="http://schemas.microsoft.com/office/powerpoint/2010/main" val="293809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10C7-506D-422A-BC7A-B046B4A3D044}"/>
              </a:ext>
            </a:extLst>
          </p:cNvPr>
          <p:cNvSpPr>
            <a:spLocks noGrp="1"/>
          </p:cNvSpPr>
          <p:nvPr>
            <p:ph type="title"/>
          </p:nvPr>
        </p:nvSpPr>
        <p:spPr/>
        <p:txBody>
          <a:bodyPr/>
          <a:lstStyle/>
          <a:p>
            <a:r>
              <a:rPr lang="en-US" dirty="0"/>
              <a:t>Export &amp; Imports</a:t>
            </a:r>
          </a:p>
        </p:txBody>
      </p:sp>
      <p:sp>
        <p:nvSpPr>
          <p:cNvPr id="3" name="Content Placeholder 2">
            <a:extLst>
              <a:ext uri="{FF2B5EF4-FFF2-40B4-BE49-F238E27FC236}">
                <a16:creationId xmlns:a16="http://schemas.microsoft.com/office/drawing/2014/main" id="{B71FA096-E4FC-4353-863D-D95D83B28C72}"/>
              </a:ext>
            </a:extLst>
          </p:cNvPr>
          <p:cNvSpPr>
            <a:spLocks noGrp="1"/>
          </p:cNvSpPr>
          <p:nvPr>
            <p:ph idx="1"/>
          </p:nvPr>
        </p:nvSpPr>
        <p:spPr>
          <a:xfrm>
            <a:off x="1261872" y="1794075"/>
            <a:ext cx="8595360" cy="4351337"/>
          </a:xfrm>
        </p:spPr>
        <p:txBody>
          <a:bodyPr/>
          <a:lstStyle/>
          <a:p>
            <a:r>
              <a:rPr lang="en-US" dirty="0"/>
              <a:t>Default =&gt;</a:t>
            </a:r>
          </a:p>
          <a:p>
            <a:r>
              <a:rPr lang="en-US" dirty="0"/>
              <a:t>Named =&gt; </a:t>
            </a:r>
          </a:p>
          <a:p>
            <a:endParaRPr lang="en-US" dirty="0"/>
          </a:p>
          <a:p>
            <a:r>
              <a:rPr lang="en-US" dirty="0"/>
              <a:t>You can import </a:t>
            </a:r>
            <a:r>
              <a:rPr lang="en-US" b="1" dirty="0"/>
              <a:t>default exports </a:t>
            </a:r>
            <a:r>
              <a:rPr lang="en-US" dirty="0"/>
              <a:t>like this </a:t>
            </a:r>
          </a:p>
          <a:p>
            <a:endParaRPr lang="en-US" dirty="0"/>
          </a:p>
          <a:p>
            <a:endParaRPr lang="en-US" dirty="0"/>
          </a:p>
          <a:p>
            <a:r>
              <a:rPr lang="en-US" b="1" dirty="0"/>
              <a:t>Named exports </a:t>
            </a:r>
            <a:r>
              <a:rPr lang="en-US" dirty="0"/>
              <a:t>have to be imported by their name: </a:t>
            </a:r>
          </a:p>
          <a:p>
            <a:br>
              <a:rPr lang="en-US" dirty="0"/>
            </a:br>
            <a:br>
              <a:rPr lang="en-US" dirty="0"/>
            </a:br>
            <a:endParaRPr lang="en-US" dirty="0"/>
          </a:p>
        </p:txBody>
      </p:sp>
      <p:sp>
        <p:nvSpPr>
          <p:cNvPr id="4" name="Rectangle: Rounded Corners 3">
            <a:extLst>
              <a:ext uri="{FF2B5EF4-FFF2-40B4-BE49-F238E27FC236}">
                <a16:creationId xmlns:a16="http://schemas.microsoft.com/office/drawing/2014/main" id="{2D385185-C8B2-486A-89C1-BA602D9EC83D}"/>
              </a:ext>
            </a:extLst>
          </p:cNvPr>
          <p:cNvSpPr/>
          <p:nvPr/>
        </p:nvSpPr>
        <p:spPr>
          <a:xfrm>
            <a:off x="3240911" y="1794075"/>
            <a:ext cx="2592730"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export default …;</a:t>
            </a:r>
          </a:p>
        </p:txBody>
      </p:sp>
      <p:sp>
        <p:nvSpPr>
          <p:cNvPr id="5" name="Rectangle: Rounded Corners 4">
            <a:extLst>
              <a:ext uri="{FF2B5EF4-FFF2-40B4-BE49-F238E27FC236}">
                <a16:creationId xmlns:a16="http://schemas.microsoft.com/office/drawing/2014/main" id="{15425472-CBF0-4DE7-B44D-F2F271A853D3}"/>
              </a:ext>
            </a:extLst>
          </p:cNvPr>
          <p:cNvSpPr/>
          <p:nvPr/>
        </p:nvSpPr>
        <p:spPr>
          <a:xfrm>
            <a:off x="3240910" y="2269150"/>
            <a:ext cx="3842796"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export const </a:t>
            </a:r>
            <a:r>
              <a:rPr lang="en-US" dirty="0" err="1">
                <a:latin typeface="Courier New" panose="02070309020205020404" pitchFamily="49" charset="0"/>
                <a:cs typeface="Courier New" panose="02070309020205020404" pitchFamily="49" charset="0"/>
              </a:rPr>
              <a:t>someData</a:t>
            </a:r>
            <a:r>
              <a:rPr lang="en-US" dirty="0">
                <a:latin typeface="Courier New" panose="02070309020205020404" pitchFamily="49" charset="0"/>
                <a:cs typeface="Courier New" panose="02070309020205020404" pitchFamily="49" charset="0"/>
              </a:rPr>
              <a:t> = …;</a:t>
            </a:r>
          </a:p>
        </p:txBody>
      </p:sp>
      <p:sp>
        <p:nvSpPr>
          <p:cNvPr id="6" name="Rectangle: Rounded Corners 5">
            <a:extLst>
              <a:ext uri="{FF2B5EF4-FFF2-40B4-BE49-F238E27FC236}">
                <a16:creationId xmlns:a16="http://schemas.microsoft.com/office/drawing/2014/main" id="{73D8160A-9CBC-4173-8ED7-A597BB23169F}"/>
              </a:ext>
            </a:extLst>
          </p:cNvPr>
          <p:cNvSpPr/>
          <p:nvPr/>
        </p:nvSpPr>
        <p:spPr>
          <a:xfrm>
            <a:off x="1867228" y="3701854"/>
            <a:ext cx="7384648"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someNameOfYourChoice</a:t>
            </a:r>
            <a:r>
              <a:rPr lang="en-US" sz="1600" dirty="0">
                <a:latin typeface="Courier New" panose="02070309020205020404" pitchFamily="49" charset="0"/>
                <a:cs typeface="Courier New" panose="02070309020205020404" pitchFamily="49" charset="0"/>
              </a:rPr>
              <a:t> from ‘./path/to/file.js’;</a:t>
            </a:r>
          </a:p>
        </p:txBody>
      </p:sp>
      <p:sp>
        <p:nvSpPr>
          <p:cNvPr id="7" name="Rectangle: Rounded Corners 6">
            <a:extLst>
              <a:ext uri="{FF2B5EF4-FFF2-40B4-BE49-F238E27FC236}">
                <a16:creationId xmlns:a16="http://schemas.microsoft.com/office/drawing/2014/main" id="{43D1C6FC-3EF4-4E69-82EC-CB0FAE202D60}"/>
              </a:ext>
            </a:extLst>
          </p:cNvPr>
          <p:cNvSpPr/>
          <p:nvPr/>
        </p:nvSpPr>
        <p:spPr>
          <a:xfrm>
            <a:off x="1867228" y="5134558"/>
            <a:ext cx="7384648"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import { </a:t>
            </a:r>
            <a:r>
              <a:rPr lang="en-US" dirty="0" err="1">
                <a:latin typeface="Courier New" panose="02070309020205020404" pitchFamily="49" charset="0"/>
                <a:cs typeface="Courier New" panose="02070309020205020404" pitchFamily="49" charset="0"/>
              </a:rPr>
              <a:t>someData</a:t>
            </a:r>
            <a:r>
              <a:rPr lang="en-US" dirty="0">
                <a:latin typeface="Courier New" panose="02070309020205020404" pitchFamily="49" charset="0"/>
                <a:cs typeface="Courier New" panose="02070309020205020404" pitchFamily="49" charset="0"/>
              </a:rPr>
              <a:t> } from ‘./path/to/file.js’;</a:t>
            </a:r>
          </a:p>
        </p:txBody>
      </p:sp>
    </p:spTree>
    <p:extLst>
      <p:ext uri="{BB962C8B-B14F-4D97-AF65-F5344CB8AC3E}">
        <p14:creationId xmlns:p14="http://schemas.microsoft.com/office/powerpoint/2010/main" val="648068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602E-2975-403F-8A87-8E9FE6DAE3EA}"/>
              </a:ext>
            </a:extLst>
          </p:cNvPr>
          <p:cNvSpPr>
            <a:spLocks noGrp="1"/>
          </p:cNvSpPr>
          <p:nvPr>
            <p:ph type="title"/>
          </p:nvPr>
        </p:nvSpPr>
        <p:spPr/>
        <p:txBody>
          <a:bodyPr/>
          <a:lstStyle/>
          <a:p>
            <a:r>
              <a:rPr lang="en-US" dirty="0"/>
              <a:t>Export &amp; Imports</a:t>
            </a:r>
          </a:p>
        </p:txBody>
      </p:sp>
      <p:sp>
        <p:nvSpPr>
          <p:cNvPr id="3" name="Content Placeholder 2">
            <a:extLst>
              <a:ext uri="{FF2B5EF4-FFF2-40B4-BE49-F238E27FC236}">
                <a16:creationId xmlns:a16="http://schemas.microsoft.com/office/drawing/2014/main" id="{5CA3998D-BB14-4A24-B722-3A74D12C1686}"/>
              </a:ext>
            </a:extLst>
          </p:cNvPr>
          <p:cNvSpPr>
            <a:spLocks noGrp="1"/>
          </p:cNvSpPr>
          <p:nvPr>
            <p:ph idx="1"/>
          </p:nvPr>
        </p:nvSpPr>
        <p:spPr/>
        <p:txBody>
          <a:bodyPr/>
          <a:lstStyle/>
          <a:p>
            <a:r>
              <a:rPr lang="en-US" dirty="0"/>
              <a:t>Import all named exports</a:t>
            </a:r>
          </a:p>
          <a:p>
            <a:endParaRPr lang="en-US" dirty="0"/>
          </a:p>
          <a:p>
            <a:endParaRPr lang="en-US" dirty="0"/>
          </a:p>
          <a:p>
            <a:endParaRPr lang="en-US" dirty="0"/>
          </a:p>
          <a:p>
            <a:r>
              <a:rPr lang="en-US" dirty="0"/>
              <a:t>Example:</a:t>
            </a:r>
          </a:p>
          <a:p>
            <a:endParaRPr lang="en-US" dirty="0"/>
          </a:p>
          <a:p>
            <a:endParaRPr lang="en-US" dirty="0"/>
          </a:p>
        </p:txBody>
      </p:sp>
      <p:sp>
        <p:nvSpPr>
          <p:cNvPr id="5" name="Rectangle: Rounded Corners 4">
            <a:extLst>
              <a:ext uri="{FF2B5EF4-FFF2-40B4-BE49-F238E27FC236}">
                <a16:creationId xmlns:a16="http://schemas.microsoft.com/office/drawing/2014/main" id="{34BF67AF-F916-49BD-98C7-B71F92B90BF8}"/>
              </a:ext>
            </a:extLst>
          </p:cNvPr>
          <p:cNvSpPr/>
          <p:nvPr/>
        </p:nvSpPr>
        <p:spPr>
          <a:xfrm>
            <a:off x="1867228" y="2426082"/>
            <a:ext cx="7384648"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import * as </a:t>
            </a:r>
            <a:r>
              <a:rPr lang="en-US" dirty="0" err="1">
                <a:latin typeface="Courier New" panose="02070309020205020404" pitchFamily="49" charset="0"/>
                <a:cs typeface="Courier New" panose="02070309020205020404" pitchFamily="49" charset="0"/>
              </a:rPr>
              <a:t>upToYou</a:t>
            </a:r>
            <a:r>
              <a:rPr lang="en-US" dirty="0">
                <a:latin typeface="Courier New" panose="02070309020205020404" pitchFamily="49" charset="0"/>
                <a:cs typeface="Courier New" panose="02070309020205020404" pitchFamily="49" charset="0"/>
              </a:rPr>
              <a:t> from ‘./path/to/file.js’;</a:t>
            </a:r>
          </a:p>
        </p:txBody>
      </p:sp>
      <p:sp>
        <p:nvSpPr>
          <p:cNvPr id="6" name="Rectangle: Rounded Corners 5">
            <a:extLst>
              <a:ext uri="{FF2B5EF4-FFF2-40B4-BE49-F238E27FC236}">
                <a16:creationId xmlns:a16="http://schemas.microsoft.com/office/drawing/2014/main" id="{1B60DE1C-A8ED-4C61-9655-10A08F82FB4F}"/>
              </a:ext>
            </a:extLst>
          </p:cNvPr>
          <p:cNvSpPr/>
          <p:nvPr/>
        </p:nvSpPr>
        <p:spPr>
          <a:xfrm>
            <a:off x="1867228" y="4303109"/>
            <a:ext cx="7384648" cy="392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export const </a:t>
            </a:r>
            <a:r>
              <a:rPr lang="en-US" dirty="0" err="1">
                <a:latin typeface="Courier New" panose="02070309020205020404" pitchFamily="49" charset="0"/>
                <a:cs typeface="Courier New" panose="02070309020205020404" pitchFamily="49" charset="0"/>
              </a:rPr>
              <a:t>someData</a:t>
            </a:r>
            <a:r>
              <a:rPr lang="en-US" dirty="0">
                <a:latin typeface="Courier New" panose="02070309020205020404" pitchFamily="49" charset="0"/>
                <a:cs typeface="Courier New" panose="02070309020205020404" pitchFamily="49" charset="0"/>
              </a:rPr>
              <a:t> = ... (/path/to/file.js )</a:t>
            </a:r>
          </a:p>
        </p:txBody>
      </p:sp>
    </p:spTree>
    <p:extLst>
      <p:ext uri="{BB962C8B-B14F-4D97-AF65-F5344CB8AC3E}">
        <p14:creationId xmlns:p14="http://schemas.microsoft.com/office/powerpoint/2010/main" val="2554873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164</TotalTime>
  <Words>1389</Words>
  <Application>Microsoft Office PowerPoint</Application>
  <PresentationFormat>Widescreen</PresentationFormat>
  <Paragraphs>247</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Schoolbook</vt:lpstr>
      <vt:lpstr>Courier New</vt:lpstr>
      <vt:lpstr>Wingdings 2</vt:lpstr>
      <vt:lpstr>View</vt:lpstr>
      <vt:lpstr>Next Generation Javascript </vt:lpstr>
      <vt:lpstr>Outlines</vt:lpstr>
      <vt:lpstr>Introduction</vt:lpstr>
      <vt:lpstr>What is ES</vt:lpstr>
      <vt:lpstr>let &amp; const vs Var </vt:lpstr>
      <vt:lpstr>Arrow Functions</vt:lpstr>
      <vt:lpstr>Arrow Functions</vt:lpstr>
      <vt:lpstr>Export &amp; Imports</vt:lpstr>
      <vt:lpstr>Export &amp; Imports</vt:lpstr>
      <vt:lpstr>Classes</vt:lpstr>
      <vt:lpstr>Classes</vt:lpstr>
      <vt:lpstr>Classes</vt:lpstr>
      <vt:lpstr>Spread &amp; Rest Operator</vt:lpstr>
      <vt:lpstr>Spread &amp; Rest Operator</vt:lpstr>
      <vt:lpstr>Destructuring </vt:lpstr>
      <vt:lpstr>Destructuring</vt:lpstr>
      <vt:lpstr>JS Array Function</vt:lpstr>
      <vt:lpstr>Map</vt:lpstr>
      <vt:lpstr>Find</vt:lpstr>
      <vt:lpstr>findIndex</vt:lpstr>
      <vt:lpstr>Filter</vt:lpstr>
      <vt:lpstr>Reduce</vt:lpstr>
      <vt:lpstr>Concat</vt:lpstr>
      <vt:lpstr>Slice</vt:lpstr>
      <vt:lpstr>Splice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Javascript </dc:title>
  <dc:creator>Anas Mhaish</dc:creator>
  <cp:lastModifiedBy>Anas Mhaish</cp:lastModifiedBy>
  <cp:revision>23</cp:revision>
  <dcterms:created xsi:type="dcterms:W3CDTF">2019-06-16T18:33:01Z</dcterms:created>
  <dcterms:modified xsi:type="dcterms:W3CDTF">2019-06-16T21:17:33Z</dcterms:modified>
</cp:coreProperties>
</file>