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564" autoAdjust="0"/>
  </p:normalViewPr>
  <p:slideViewPr>
    <p:cSldViewPr snapToGrid="0">
      <p:cViewPr varScale="1">
        <p:scale>
          <a:sx n="42" d="100"/>
          <a:sy n="42" d="100"/>
        </p:scale>
        <p:origin x="1794" y="54"/>
      </p:cViewPr>
      <p:guideLst/>
    </p:cSldViewPr>
  </p:slideViewPr>
  <p:notesTextViewPr>
    <p:cViewPr>
      <p:scale>
        <a:sx n="1" d="1"/>
        <a:sy n="1" d="1"/>
      </p:scale>
      <p:origin x="0" y="-285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B2F1-A1AA-4438-9A03-46E69F59994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0E24A-382E-4128-BB1A-EE858AFC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get started with React; the what, why and how.</a:t>
            </a:r>
          </a:p>
          <a:p>
            <a:endParaRPr lang="en-US" dirty="0"/>
          </a:p>
          <a:p>
            <a:r>
              <a:rPr lang="en-US" dirty="0"/>
              <a:t>Let's start with the, "What is React?" question</a:t>
            </a:r>
          </a:p>
          <a:p>
            <a:endParaRPr lang="en-US" dirty="0"/>
          </a:p>
          <a:p>
            <a:r>
              <a:rPr lang="en-US" dirty="0"/>
              <a:t>and let me cite a phrase from the official React page: "React is a JavaScript Library for building User</a:t>
            </a:r>
          </a:p>
          <a:p>
            <a:endParaRPr lang="en-US" dirty="0"/>
          </a:p>
          <a:p>
            <a:r>
              <a:rPr lang="en-US" dirty="0"/>
              <a:t>Interfaces."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0E24A-382E-4128-BB1A-EE858AFC1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that is a nice statement, but what does it mean...?</a:t>
            </a:r>
          </a:p>
          <a:p>
            <a:endParaRPr lang="en-US" dirty="0"/>
          </a:p>
          <a:p>
            <a:r>
              <a:rPr lang="en-US" dirty="0"/>
              <a:t>The first important point is the 'JavaScript Library' part.</a:t>
            </a:r>
          </a:p>
          <a:p>
            <a:endParaRPr lang="en-US" dirty="0"/>
          </a:p>
          <a:p>
            <a:r>
              <a:rPr lang="en-US" dirty="0"/>
              <a:t>It is a JavaScript library.</a:t>
            </a:r>
          </a:p>
          <a:p>
            <a:endParaRPr lang="en-US" dirty="0"/>
          </a:p>
          <a:p>
            <a:r>
              <a:rPr lang="en-US" dirty="0"/>
              <a:t>It is about building JavaScript-driven apps. React apps run in the browser. They don't run on the server,</a:t>
            </a:r>
          </a:p>
          <a:p>
            <a:endParaRPr lang="en-US" dirty="0"/>
          </a:p>
          <a:p>
            <a:r>
              <a:rPr lang="en-US" dirty="0"/>
              <a:t>they run in the browser and this gives us a great advantage.</a:t>
            </a:r>
          </a:p>
          <a:p>
            <a:endParaRPr lang="en-US" dirty="0"/>
          </a:p>
          <a:p>
            <a:r>
              <a:rPr lang="en-US" dirty="0"/>
              <a:t>Things happen instantly since they happen in the user's browser.</a:t>
            </a:r>
          </a:p>
          <a:p>
            <a:endParaRPr lang="en-US" dirty="0"/>
          </a:p>
          <a:p>
            <a:r>
              <a:rPr lang="en-US" dirty="0"/>
              <a:t>We don't have to wait for a server response to get a new page or to render something new.</a:t>
            </a:r>
          </a:p>
          <a:p>
            <a:endParaRPr lang="en-US" dirty="0"/>
          </a:p>
          <a:p>
            <a:r>
              <a:rPr lang="en-US" dirty="0"/>
              <a:t>The other important part in this statement</a:t>
            </a:r>
          </a:p>
          <a:p>
            <a:endParaRPr lang="en-US" dirty="0"/>
          </a:p>
          <a:p>
            <a:r>
              <a:rPr lang="en-US" dirty="0"/>
              <a:t>is the 'User Interfaces' part. </a:t>
            </a:r>
          </a:p>
          <a:p>
            <a:r>
              <a:rPr lang="en-US" dirty="0"/>
              <a:t>User Interfaces are basically what the user sees </a:t>
            </a:r>
          </a:p>
          <a:p>
            <a:r>
              <a:rPr lang="en-US" dirty="0"/>
              <a:t>and React is all about using components for building these.</a:t>
            </a:r>
          </a:p>
          <a:p>
            <a:endParaRPr lang="en-US" dirty="0"/>
          </a:p>
          <a:p>
            <a:r>
              <a:rPr lang="en-US" dirty="0"/>
              <a:t>If you think about it, you can split up any web page into components.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0E24A-382E-4128-BB1A-EE858AFC1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an example</a:t>
            </a:r>
          </a:p>
          <a:p>
            <a:endParaRPr lang="en-US" dirty="0"/>
          </a:p>
          <a:p>
            <a:r>
              <a:rPr lang="en-US" dirty="0"/>
              <a:t>(this is just any random web page we can think of). We might have this header area, a sidebar and then,</a:t>
            </a:r>
          </a:p>
          <a:p>
            <a:endParaRPr lang="en-US" dirty="0"/>
          </a:p>
          <a:p>
            <a:r>
              <a:rPr lang="en-US" dirty="0"/>
              <a:t>on the right, some content.</a:t>
            </a:r>
          </a:p>
          <a:p>
            <a:endParaRPr lang="en-US" dirty="0"/>
          </a:p>
          <a:p>
            <a:r>
              <a:rPr lang="en-US" dirty="0"/>
              <a:t>Now, we clearly can split this up into components.</a:t>
            </a:r>
          </a:p>
          <a:p>
            <a:endParaRPr lang="en-US" dirty="0"/>
          </a:p>
          <a:p>
            <a:r>
              <a:rPr lang="en-US" dirty="0"/>
              <a:t>We could have a Header component, a Sidebar component and then a headline in the Article Content component.</a:t>
            </a:r>
          </a:p>
          <a:p>
            <a:endParaRPr lang="en-US" dirty="0"/>
          </a:p>
          <a:p>
            <a:r>
              <a:rPr lang="en-US" dirty="0"/>
              <a:t>Now, why is thinking like this important or useful?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Well, if we split up our web app or website into such components, we can build these building blocks</a:t>
            </a:r>
          </a:p>
          <a:p>
            <a:endParaRPr lang="en-US" dirty="0"/>
          </a:p>
          <a:p>
            <a:r>
              <a:rPr lang="en-US" dirty="0"/>
              <a:t>(these components) as contained pieces of code.</a:t>
            </a:r>
          </a:p>
          <a:p>
            <a:endParaRPr lang="en-US" dirty="0"/>
          </a:p>
          <a:p>
            <a:r>
              <a:rPr lang="en-US" dirty="0"/>
              <a:t>We don't have to build our entire web page as one bigger picture.</a:t>
            </a:r>
          </a:p>
          <a:p>
            <a:endParaRPr lang="en-US" dirty="0"/>
          </a:p>
          <a:p>
            <a:r>
              <a:rPr lang="en-US" dirty="0"/>
              <a:t>We can build all these tiny things on their own.</a:t>
            </a:r>
          </a:p>
          <a:p>
            <a:endParaRPr lang="en-US" dirty="0"/>
          </a:p>
          <a:p>
            <a:r>
              <a:rPr lang="en-US" dirty="0"/>
              <a:t>This of course makes working in teams easier.</a:t>
            </a:r>
          </a:p>
          <a:p>
            <a:endParaRPr lang="en-US" dirty="0"/>
          </a:p>
          <a:p>
            <a:r>
              <a:rPr lang="en-US" dirty="0"/>
              <a:t>But even if we're working alone, it makes it easy for us to keep our code manageable. If we change the</a:t>
            </a:r>
          </a:p>
          <a:p>
            <a:endParaRPr lang="en-US" dirty="0"/>
          </a:p>
          <a:p>
            <a:r>
              <a:rPr lang="en-US" dirty="0"/>
              <a:t>headline later on,</a:t>
            </a:r>
          </a:p>
          <a:p>
            <a:endParaRPr lang="en-US" dirty="0"/>
          </a:p>
          <a:p>
            <a:r>
              <a:rPr lang="en-US" dirty="0"/>
              <a:t>we only have to go into that component and update it; we don't have to find that code in our entire</a:t>
            </a:r>
          </a:p>
          <a:p>
            <a:endParaRPr lang="en-US" dirty="0"/>
          </a:p>
          <a:p>
            <a:r>
              <a:rPr lang="en-US" dirty="0"/>
              <a:t>web page code.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 page code.</a:t>
            </a:r>
          </a:p>
          <a:p>
            <a:endParaRPr lang="en-US" dirty="0"/>
          </a:p>
          <a:p>
            <a:r>
              <a:rPr lang="en-US" dirty="0"/>
              <a:t>We can also easily reuse components. For example, if we have a list item component and we want to output a list</a:t>
            </a:r>
          </a:p>
          <a:p>
            <a:endParaRPr lang="en-US" dirty="0"/>
          </a:p>
          <a:p>
            <a:r>
              <a:rPr lang="en-US" dirty="0"/>
              <a:t>of these list items, then we only have to write the code once and can then easily reuse it and</a:t>
            </a:r>
          </a:p>
          <a:p>
            <a:endParaRPr lang="en-US" dirty="0"/>
          </a:p>
          <a:p>
            <a:r>
              <a:rPr lang="en-US" dirty="0"/>
              <a:t>this is important.</a:t>
            </a:r>
          </a:p>
          <a:p>
            <a:endParaRPr lang="en-US" dirty="0"/>
          </a:p>
          <a:p>
            <a:r>
              <a:rPr lang="en-US" dirty="0"/>
              <a:t>React components can be thought of as custom HTML elements. In the end, you're just writing custom HTML</a:t>
            </a:r>
          </a:p>
          <a:p>
            <a:endParaRPr lang="en-US" dirty="0"/>
          </a:p>
          <a:p>
            <a:r>
              <a:rPr lang="en-US" dirty="0"/>
              <a:t>elements. This is what React is about and it therefore solves the problem of having to build complex user</a:t>
            </a:r>
          </a:p>
          <a:p>
            <a:endParaRPr lang="en-US" dirty="0"/>
          </a:p>
          <a:p>
            <a:r>
              <a:rPr lang="en-US" dirty="0"/>
              <a:t>interfaces with what HTML and JavaScript gives you; by writing maintainable, manageable and reusable pieces</a:t>
            </a:r>
          </a:p>
          <a:p>
            <a:endParaRPr lang="en-US" dirty="0"/>
          </a:p>
          <a:p>
            <a:r>
              <a:rPr lang="en-US" dirty="0"/>
              <a:t>of that code which you can throw into your web app wherever you need to use it.</a:t>
            </a:r>
          </a:p>
          <a:p>
            <a:endParaRPr lang="en-US" dirty="0"/>
          </a:p>
          <a:p>
            <a:r>
              <a:rPr lang="en-US" dirty="0"/>
              <a:t>Let's have a look at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0E24A-382E-4128-BB1A-EE858AFC11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actually see this on a real web page. Here's reactjs.org,</a:t>
            </a:r>
          </a:p>
          <a:p>
            <a:endParaRPr lang="en-US" dirty="0"/>
          </a:p>
          <a:p>
            <a:r>
              <a:rPr lang="en-US" dirty="0"/>
              <a:t>which is the official web page</a:t>
            </a:r>
          </a:p>
          <a:p>
            <a:endParaRPr lang="en-US" dirty="0"/>
          </a:p>
          <a:p>
            <a:r>
              <a:rPr lang="en-US" dirty="0"/>
              <a:t>of the React team.</a:t>
            </a:r>
          </a:p>
          <a:p>
            <a:endParaRPr lang="en-US" dirty="0"/>
          </a:p>
          <a:p>
            <a:r>
              <a:rPr lang="en-US" dirty="0"/>
              <a:t>If we have a look at it, it is actually built with React (of course).</a:t>
            </a:r>
          </a:p>
          <a:p>
            <a:endParaRPr lang="en-US" dirty="0"/>
          </a:p>
          <a:p>
            <a:r>
              <a:rPr lang="en-US" dirty="0"/>
              <a:t>This looks like a normal web page and it is; but we can split this up into components.</a:t>
            </a:r>
          </a:p>
          <a:p>
            <a:endParaRPr lang="en-US" dirty="0"/>
          </a:p>
          <a:p>
            <a:r>
              <a:rPr lang="en-US" dirty="0"/>
              <a:t>We've got this Header component and in there we've got these Single Navigation Item components.</a:t>
            </a:r>
          </a:p>
          <a:p>
            <a:endParaRPr lang="en-US" dirty="0"/>
          </a:p>
          <a:p>
            <a:r>
              <a:rPr lang="en-US" dirty="0"/>
              <a:t>We've got this Starting Image/Call-To-Action component here and we've got all our elements down here</a:t>
            </a:r>
          </a:p>
          <a:p>
            <a:endParaRPr lang="en-US" dirty="0"/>
          </a:p>
          <a:p>
            <a:r>
              <a:rPr lang="en-US" dirty="0"/>
              <a:t>where they advertise React and what it is about. We see more components here like these Image Code Snippet</a:t>
            </a:r>
          </a:p>
          <a:p>
            <a:endParaRPr lang="en-US" dirty="0"/>
          </a:p>
          <a:p>
            <a:r>
              <a:rPr lang="en-US" dirty="0"/>
              <a:t>components with some descriptions to the left of them.</a:t>
            </a:r>
          </a:p>
          <a:p>
            <a:endParaRPr lang="en-US" dirty="0"/>
          </a:p>
          <a:p>
            <a:r>
              <a:rPr lang="en-US" dirty="0"/>
              <a:t>All these things are basically building blocks which we can of course easily consider as reusable pieces</a:t>
            </a:r>
          </a:p>
          <a:p>
            <a:endParaRPr lang="en-US" dirty="0"/>
          </a:p>
          <a:p>
            <a:r>
              <a:rPr lang="en-US" dirty="0"/>
              <a:t>and actually they are reusing this element here.</a:t>
            </a:r>
          </a:p>
          <a:p>
            <a:endParaRPr lang="en-US" dirty="0"/>
          </a:p>
          <a:p>
            <a:r>
              <a:rPr lang="en-US" dirty="0"/>
              <a:t>We've got one element here and then the same element with different content being used below it.</a:t>
            </a:r>
          </a:p>
          <a:p>
            <a:endParaRPr lang="en-US" dirty="0"/>
          </a:p>
          <a:p>
            <a:r>
              <a:rPr lang="en-US" dirty="0"/>
              <a:t>Now, you can hard-code all this with just HTML, JavaScript and CSS, but then you will</a:t>
            </a:r>
          </a:p>
          <a:p>
            <a:endParaRPr lang="en-US" dirty="0"/>
          </a:p>
          <a:p>
            <a:r>
              <a:rPr lang="en-US" dirty="0"/>
              <a:t>have to repeat your code over and over again. Here, with components, you build your own HTML elements,</a:t>
            </a:r>
          </a:p>
          <a:p>
            <a:endParaRPr lang="en-US" dirty="0"/>
          </a:p>
          <a:p>
            <a:r>
              <a:rPr lang="en-US" dirty="0"/>
              <a:t>so to say, and then you just reuse those elements.</a:t>
            </a:r>
          </a:p>
          <a:p>
            <a:endParaRPr lang="en-US" dirty="0"/>
          </a:p>
          <a:p>
            <a:r>
              <a:rPr lang="en-US" dirty="0"/>
              <a:t>Behind the scenes, this HTML element has all this content already inside of it and we'll see this</a:t>
            </a:r>
          </a:p>
          <a:p>
            <a:endParaRPr lang="en-US" dirty="0"/>
          </a:p>
          <a:p>
            <a:r>
              <a:rPr lang="en-US" dirty="0"/>
              <a:t>in detail in a second.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this is why components are awesome and why we as a developer probably want to use components and that</a:t>
            </a:r>
          </a:p>
          <a:p>
            <a:endParaRPr lang="en-US" dirty="0"/>
          </a:p>
          <a:p>
            <a:r>
              <a:rPr lang="en-US"/>
              <a:t>is why React is all about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0E24A-382E-4128-BB1A-EE858AFC11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3CA7-A673-4F87-9427-6FAAC8A5E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7F741-CEF3-4C3A-BBA9-54D35299D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7225-FFF5-456C-A54D-FDD1A027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912D-0FA4-4736-8BCC-1FAF51B8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A640-F02F-49FE-A9BF-2206263F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8737-737B-44AF-A3D9-42534103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CBDFF-70BE-4881-8569-BC477317F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1B8DC-507A-40DA-919F-2018E24B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20F4B-6CE5-4DBF-8052-6CDC845F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5FA3-D00E-4917-A39E-E9F63805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3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95324-196F-4DFA-9A26-39CE6014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C8A18-7A66-428B-8F5D-09CD70E1F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DDE1-23CC-4381-BCD3-BD67A01E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59E0-5931-4FEE-951B-AAFE5E0E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E529-C3C2-439C-BAFD-27832DED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9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45A6-88B9-49DA-B78F-C63054F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821E-8A57-4A31-B663-8732CA79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4661-0F7A-4762-A093-C7716264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4B41-049E-41D7-90B7-545F87C6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1397-C4F0-4214-80A3-DA360D20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2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2AB5-EE98-4ADE-B4B1-BC4B9F24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BEFCD-C88A-47B5-ABA2-72E9FD43D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2346-8BFA-4AE9-AD61-E68A581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0669-061C-48B0-931E-85A9997C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2A13-2B14-4D87-B253-4D106366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AE6F-5001-4EBD-A8CC-EC416361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56AB-B629-4E90-9B52-C567A4435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7A890-957E-4CCD-A1D2-DD2E44C78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0CA9E-4804-48BC-8394-ABBEE28F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94764-92AF-493A-B00E-3C20E819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CD91C-2EA1-47E0-87FB-743F5321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5900-9B79-47D3-B219-5D8730B8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3A24A-C7A3-45C6-9836-A8DDF96D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60997-95A8-4EFC-8817-BA5A4BA4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2DFA0-DF75-47BC-9AED-7E10CD0EF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30C15-7BE7-4627-A2EA-BBFF8D513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A0A67-5036-45E4-B7F4-F252F00E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C7FFF-1A83-47A1-975D-A94EF756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6659B-B1EB-4869-8EF7-1AFD13E8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FFC8-E9DE-4061-83DC-B9FB97A9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3B48B-55BA-4AB2-93F8-5E9EEC4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0A243-CB4C-4B2E-A86D-BF2748EF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CDC27-B708-4754-A37A-3ABA73C9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96631-8F73-4D76-83A1-324C270F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F62B1-6DC3-47AA-AE22-3E9F1858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E82AC-0AAD-4F95-A0BB-7330299A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4C56-B1B8-45DA-811A-973A7834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7993-6745-4D61-9721-67EB8F9C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6E8D-F160-414F-819A-370EF4B7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EC278-625C-4A0F-8FAE-68EDB1AA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C8C53-82B4-4915-9612-380FDA4A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3A3BA-C64A-477E-8276-D7F8F0BF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159C-DB6E-4C5B-AECA-590F0577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38BF6-7FFF-44E5-9BBC-63563C97C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754F8-A114-4C4B-9289-80CA9EA1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492F-5F00-40B4-9BBA-36C621F8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F6BF6-40B5-422C-9DDF-CDDC46FD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E2CFE-0E9B-4FAD-AA59-EFE43C4C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3AC8F-18F9-4825-8C49-509DAE27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F9AF-780B-436A-9E77-B8D57EA3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2D78-E0AF-42F2-8DDE-B0CD6CE61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A973-A6AA-45A9-99CB-7FDD948EA4A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2EB2-94D9-4E08-B506-6CC54B221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E1BC-8CE5-4B59-B35E-A32FD345F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556F-9616-4B0A-BE3A-A628F990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flix.com/de-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EDDC-56D0-4F48-ABD8-727999453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B4F2F-8E90-425B-980C-2ACEAADAC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7167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What? – Why? – How 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E87B0A-71FA-48F8-BED1-4259DE7EE788}"/>
              </a:ext>
            </a:extLst>
          </p:cNvPr>
          <p:cNvCxnSpPr/>
          <p:nvPr/>
        </p:nvCxnSpPr>
        <p:spPr>
          <a:xfrm>
            <a:off x="1420837" y="3602038"/>
            <a:ext cx="9247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5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8031-A226-4C40-8DDA-9FCC5F70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React 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8F7EF8-ACA1-4FD2-B35D-B0C195119183}"/>
              </a:ext>
            </a:extLst>
          </p:cNvPr>
          <p:cNvSpPr txBox="1">
            <a:spLocks/>
          </p:cNvSpPr>
          <p:nvPr/>
        </p:nvSpPr>
        <p:spPr>
          <a:xfrm>
            <a:off x="434340" y="2302180"/>
            <a:ext cx="11216640" cy="1972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rgbClr val="0070C0"/>
                </a:solidFill>
                <a:latin typeface="Arial Black" panose="020B0A04020102020204" pitchFamily="34" charset="0"/>
              </a:rPr>
              <a:t>React is a JavaScript Library</a:t>
            </a:r>
            <a:br>
              <a:rPr lang="en-US" sz="5400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endParaRPr lang="en-US" sz="54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dirty="0">
                <a:solidFill>
                  <a:srgbClr val="0070C0"/>
                </a:solidFill>
                <a:latin typeface="Arial Black" panose="020B0A04020102020204" pitchFamily="34" charset="0"/>
              </a:rPr>
              <a:t>for building User Interfaces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203DA8-A9B3-455A-BD4E-BE5ED14A8CED}"/>
              </a:ext>
            </a:extLst>
          </p:cNvPr>
          <p:cNvCxnSpPr/>
          <p:nvPr/>
        </p:nvCxnSpPr>
        <p:spPr>
          <a:xfrm>
            <a:off x="4091940" y="3063240"/>
            <a:ext cx="6469380" cy="0"/>
          </a:xfrm>
          <a:prstGeom prst="line">
            <a:avLst/>
          </a:prstGeom>
          <a:ln w="177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F2643D-7F24-407F-8041-013C2F7BC5D5}"/>
              </a:ext>
            </a:extLst>
          </p:cNvPr>
          <p:cNvCxnSpPr>
            <a:cxnSpLocks/>
          </p:cNvCxnSpPr>
          <p:nvPr/>
        </p:nvCxnSpPr>
        <p:spPr>
          <a:xfrm flipV="1">
            <a:off x="4594860" y="4244340"/>
            <a:ext cx="5509260" cy="30480"/>
          </a:xfrm>
          <a:prstGeom prst="line">
            <a:avLst/>
          </a:prstGeom>
          <a:ln w="177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F228C3E9-F113-460A-A05A-27ECC3FE5819}"/>
              </a:ext>
            </a:extLst>
          </p:cNvPr>
          <p:cNvSpPr/>
          <p:nvPr/>
        </p:nvSpPr>
        <p:spPr>
          <a:xfrm>
            <a:off x="6096000" y="4488180"/>
            <a:ext cx="876300" cy="75437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06D746-7DB2-4CCD-8C74-D84E1443AE34}"/>
              </a:ext>
            </a:extLst>
          </p:cNvPr>
          <p:cNvSpPr/>
          <p:nvPr/>
        </p:nvSpPr>
        <p:spPr>
          <a:xfrm>
            <a:off x="4594860" y="5304155"/>
            <a:ext cx="4251960" cy="10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428507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0.gstatic.com/images?q=tbn:ANd9GcST7k1Xg26p1ICte_s1iWXUTOY6ZN_q4Ykgabk-l0vfckchWU06Lg">
            <a:extLst>
              <a:ext uri="{FF2B5EF4-FFF2-40B4-BE49-F238E27FC236}">
                <a16:creationId xmlns:a16="http://schemas.microsoft.com/office/drawing/2014/main" id="{B5BB01F6-36FD-47DB-B825-404D1A0B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672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736200-14E2-42B1-B1A7-4F54DE537703}"/>
              </a:ext>
            </a:extLst>
          </p:cNvPr>
          <p:cNvSpPr/>
          <p:nvPr/>
        </p:nvSpPr>
        <p:spPr>
          <a:xfrm>
            <a:off x="1668779" y="1028700"/>
            <a:ext cx="9029700" cy="7086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82D79-C179-422A-8C90-5E349958FFAD}"/>
              </a:ext>
            </a:extLst>
          </p:cNvPr>
          <p:cNvSpPr/>
          <p:nvPr/>
        </p:nvSpPr>
        <p:spPr>
          <a:xfrm>
            <a:off x="1737360" y="1943100"/>
            <a:ext cx="1600200" cy="2857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11127-9BF9-461B-BD0C-AB199B5B3233}"/>
              </a:ext>
            </a:extLst>
          </p:cNvPr>
          <p:cNvSpPr/>
          <p:nvPr/>
        </p:nvSpPr>
        <p:spPr>
          <a:xfrm>
            <a:off x="3634740" y="1943100"/>
            <a:ext cx="6819900" cy="1005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5A18E-F3C1-4CDC-A202-B12ABB2346CE}"/>
              </a:ext>
            </a:extLst>
          </p:cNvPr>
          <p:cNvSpPr/>
          <p:nvPr/>
        </p:nvSpPr>
        <p:spPr>
          <a:xfrm>
            <a:off x="3634740" y="3101340"/>
            <a:ext cx="6819900" cy="1699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38F5F-844C-4FEE-BC80-C6282A9578E6}"/>
              </a:ext>
            </a:extLst>
          </p:cNvPr>
          <p:cNvSpPr txBox="1"/>
          <p:nvPr/>
        </p:nvSpPr>
        <p:spPr>
          <a:xfrm>
            <a:off x="5314949" y="1051560"/>
            <a:ext cx="173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Header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17B66-3C15-443A-B6BB-01085ADFDBD7}"/>
              </a:ext>
            </a:extLst>
          </p:cNvPr>
          <p:cNvSpPr txBox="1"/>
          <p:nvPr/>
        </p:nvSpPr>
        <p:spPr>
          <a:xfrm>
            <a:off x="1737360" y="2818804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Sidebar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187F2-92D8-4CA4-B4B6-7E31A66DFBD4}"/>
              </a:ext>
            </a:extLst>
          </p:cNvPr>
          <p:cNvSpPr txBox="1"/>
          <p:nvPr/>
        </p:nvSpPr>
        <p:spPr>
          <a:xfrm>
            <a:off x="5918024" y="2061299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Headline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250AD-96B2-4F5F-A602-354A8EB122AB}"/>
              </a:ext>
            </a:extLst>
          </p:cNvPr>
          <p:cNvSpPr txBox="1"/>
          <p:nvPr/>
        </p:nvSpPr>
        <p:spPr>
          <a:xfrm>
            <a:off x="5074920" y="3429000"/>
            <a:ext cx="4517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Article Content</a:t>
            </a:r>
          </a:p>
        </p:txBody>
      </p:sp>
    </p:spTree>
    <p:extLst>
      <p:ext uri="{BB962C8B-B14F-4D97-AF65-F5344CB8AC3E}">
        <p14:creationId xmlns:p14="http://schemas.microsoft.com/office/powerpoint/2010/main" val="28661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A9BF0A-532F-4E8C-B570-B1FD4E86F3EA}"/>
              </a:ext>
            </a:extLst>
          </p:cNvPr>
          <p:cNvSpPr txBox="1"/>
          <p:nvPr/>
        </p:nvSpPr>
        <p:spPr>
          <a:xfrm>
            <a:off x="1432560" y="640080"/>
            <a:ext cx="4663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Reactjs.org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2ACFF57D-D569-4B1A-9F1A-B263B5EECBC0}"/>
              </a:ext>
            </a:extLst>
          </p:cNvPr>
          <p:cNvSpPr txBox="1"/>
          <p:nvPr/>
        </p:nvSpPr>
        <p:spPr>
          <a:xfrm>
            <a:off x="1432560" y="2413337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hlinkClick r:id="rId4"/>
              </a:rPr>
              <a:t>Netflix.com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239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836</Words>
  <Application>Microsoft Office PowerPoint</Application>
  <PresentationFormat>Widescreen</PresentationFormat>
  <Paragraphs>132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Getting Started</vt:lpstr>
      <vt:lpstr>What is React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safwa</dc:creator>
  <cp:lastModifiedBy>safwa</cp:lastModifiedBy>
  <cp:revision>7</cp:revision>
  <dcterms:created xsi:type="dcterms:W3CDTF">2019-06-17T05:35:36Z</dcterms:created>
  <dcterms:modified xsi:type="dcterms:W3CDTF">2019-06-17T06:23:45Z</dcterms:modified>
</cp:coreProperties>
</file>