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A29D-3BAE-4A4A-B364-2F452E70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BCC97-EC90-487E-A679-B02F2AF1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F77A1B-03A0-4C01-A007-DBA18DB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87E17-1EEC-4E21-8C04-62C2814A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E994E-53FB-48A6-AF09-48C593D3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6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745A-2E65-4BF4-82EF-AFE41B66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F40FD5-4786-4558-B336-013B0F3C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BCA3A-A985-4043-9058-C3C722DB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D4D01-BE28-410E-83AF-4C476FA59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EB727-7CBE-4936-B2AF-34A9C809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1FD168-9DAB-4DC7-8409-551DF2E0C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525535-A38C-4D2E-9CE8-DCF02750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476D9-C176-4D94-B9E2-874A6013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CD3F27-2F71-4F91-90D5-4DA5572CB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F7D6F-B71E-4103-ACA3-6711200C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23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4BC5B-8F9C-4B22-82D8-EE4366497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91F9F8-67BA-4C8D-BC36-A002B6497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7F7A32-98E4-4B0F-BC24-2FC3D8AB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B8DF8D-880A-45C6-AC3F-725CBA9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237DA-5822-464E-867A-FFF097CB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C645D-E42A-4B3E-8E5F-E5EA8B2D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87252-C0BD-4201-8AD8-20CB4467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CDF94-161E-4340-B67F-70E8B208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7B2CB-6F48-4B8D-A5D4-4B6AE0AA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04012-73C8-4EDE-A5DC-AA06C5F2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05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9E743-DBE5-478A-888F-CE5D73D9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7D2F2-AEF9-40D3-BFE5-F10B8560B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E2EA1-123E-4772-9152-B52D47CC9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AF6FB-B61D-450B-B6D4-B767BFDB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4B3AB-F58E-49C2-9622-3AED84AB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296E7-E416-48AF-9BC2-18A6FCD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93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3F45-14C8-48E0-8DA7-8D25D042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571ACE-D8DC-4B26-A34F-B3AEA10A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E9542-BEA6-4915-9C0B-DB300096D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0F69A6-9C8B-4B27-BB59-A34597CD2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1AF902-A813-4FAB-A65B-303F8ED8A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A64A47-DFD4-43AC-9A2B-2DE85A67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1AACEA-48FC-4987-8BCB-74305CE4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EC6861-F9B6-4DAD-9CF1-5579FA406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BA791-D38F-4C2F-A81B-19824B9A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FD25C07-518F-4A69-A78E-80216D0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D27040-8EE2-4766-9BD5-0953820C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1CB5D6-A0D6-48F5-A1BB-F2984D69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71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88808E-BB8F-4B54-890C-60AF1F23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F8763C-E7D8-4D54-A6F1-B2A28B863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FB52D3-5C94-4EDE-AF37-AEA4B36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139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71221-DD04-45FD-B7DE-1F1BEFEEE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AD3EB-72AE-4E4B-BB58-EF9B56283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60687-5B0E-49E7-9221-D9012D81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90BAB-4B99-4B3E-9FD0-816353CB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46F2B-1331-4165-9F22-27D3F2F3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0F0E0D-7732-4075-A5BB-66AE5CC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969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D0B8-F849-4D6C-816D-DFFE983E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77AC4D-0079-4DF2-A8FE-ABC7BCCAE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ED17CD-77ED-4EFD-9192-4031E2B6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2E76DF-1FCD-4DD4-9461-9581A2B78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C179C1-3C9F-4BAB-8B7B-73EF0BA5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0206BE-ED41-4262-97BE-B2A261FB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40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AD87A6-748F-4FA0-8321-F4592A3C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EC098C-03AE-4337-97CA-54E59FC1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CDB099-DE86-4B8F-B6CC-962609F80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2DDA-8B7E-4DA4-A8BC-8E2884F73FB1}" type="datetimeFigureOut">
              <a:rPr lang="es-CO" smtClean="0"/>
              <a:t>13/01/2020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3DC13D-F1B4-4EBC-A295-F4E8BF172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4FBA9-2E71-4662-9D4D-41A2AABA2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D2974-D1DA-449D-AB25-384FF0F1254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497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2AC6-088D-4704-8797-D2F63F310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700F8-5F95-4062-A443-DA71D3F8A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968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9E817-C3C3-4503-B440-928377CF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CAAC6-CDCA-44AF-83D3-B4AC8898A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 </a:t>
            </a:r>
            <a:r>
              <a:rPr lang="pt-BR" dirty="0" err="1"/>
              <a:t>nombre</a:t>
            </a:r>
            <a:r>
              <a:rPr lang="pt-BR" dirty="0"/>
              <a:t> 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entidad</a:t>
            </a:r>
            <a:r>
              <a:rPr lang="pt-BR" dirty="0"/>
              <a:t> </a:t>
            </a:r>
            <a:r>
              <a:rPr lang="pt-BR" dirty="0" err="1"/>
              <a:t>debe</a:t>
            </a:r>
            <a:r>
              <a:rPr lang="pt-BR" dirty="0"/>
              <a:t> </a:t>
            </a:r>
            <a:r>
              <a:rPr lang="pt-BR" dirty="0" err="1"/>
              <a:t>tener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mismo</a:t>
            </a:r>
            <a:r>
              <a:rPr lang="pt-BR" dirty="0"/>
              <a:t> </a:t>
            </a:r>
            <a:r>
              <a:rPr lang="pt-BR" dirty="0" err="1"/>
              <a:t>nombre</a:t>
            </a:r>
            <a:r>
              <a:rPr lang="pt-BR" dirty="0"/>
              <a:t> </a:t>
            </a:r>
            <a:r>
              <a:rPr lang="pt-BR" dirty="0" err="1"/>
              <a:t>del</a:t>
            </a:r>
            <a:r>
              <a:rPr lang="pt-BR" dirty="0"/>
              <a:t> </a:t>
            </a:r>
            <a:r>
              <a:rPr lang="pt-BR" dirty="0" err="1"/>
              <a:t>archivo</a:t>
            </a:r>
            <a:r>
              <a:rPr lang="pt-BR" dirty="0"/>
              <a:t> .</a:t>
            </a:r>
            <a:r>
              <a:rPr lang="pt-BR" dirty="0" err="1"/>
              <a:t>vhd</a:t>
            </a:r>
            <a:r>
              <a:rPr lang="pt-BR" dirty="0"/>
              <a:t> </a:t>
            </a:r>
            <a:r>
              <a:rPr lang="pt-BR" dirty="0" err="1"/>
              <a:t>debe</a:t>
            </a:r>
            <a:r>
              <a:rPr lang="pt-BR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2691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15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Fabián Barrera Prieto</dc:creator>
  <cp:lastModifiedBy>Fabián Barrera Prieto</cp:lastModifiedBy>
  <cp:revision>3</cp:revision>
  <dcterms:created xsi:type="dcterms:W3CDTF">2020-01-13T15:54:47Z</dcterms:created>
  <dcterms:modified xsi:type="dcterms:W3CDTF">2020-01-14T02:24:50Z</dcterms:modified>
</cp:coreProperties>
</file>