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17348200" cy="9753600"/>
  <p:embeddedFontLst>
    <p:embeddedFont>
      <p:font typeface="BenchNine"/>
      <p:regular r:id="rId12"/>
      <p:bold r:id="rId13"/>
    </p:embeddedFont>
    <p:embeddedFont>
      <p:font typeface="Oswald SemiBold"/>
      <p:regular r:id="rId14"/>
      <p:bold r:id="rId15"/>
    </p:embeddedFont>
    <p:embeddedFont>
      <p:font typeface="Advent Pro Light"/>
      <p:regular r:id="rId16"/>
      <p:bold r:id="rId17"/>
    </p:embeddedFont>
    <p:embeddedFont>
      <p:font typeface="Oswald"/>
      <p:regular r:id="rId18"/>
      <p:bold r:id="rId19"/>
    </p:embeddedFont>
    <p:embeddedFont>
      <p:font typeface="Advent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dventPro-regular.fntdata"/><Relationship Id="rId21" Type="http://schemas.openxmlformats.org/officeDocument/2006/relationships/font" Target="fonts/Advent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BenchNine-bold.fntdata"/><Relationship Id="rId12" Type="http://schemas.openxmlformats.org/officeDocument/2006/relationships/font" Target="fonts/BenchNine-regular.fntdata"/><Relationship Id="rId15" Type="http://schemas.openxmlformats.org/officeDocument/2006/relationships/font" Target="fonts/OswaldSemiBold-bold.fntdata"/><Relationship Id="rId14" Type="http://schemas.openxmlformats.org/officeDocument/2006/relationships/font" Target="fonts/OswaldSemiBold-regular.fntdata"/><Relationship Id="rId17" Type="http://schemas.openxmlformats.org/officeDocument/2006/relationships/font" Target="fonts/AdventProLight-bold.fntdata"/><Relationship Id="rId16" Type="http://schemas.openxmlformats.org/officeDocument/2006/relationships/font" Target="fonts/AdventProLight-regular.fntdata"/><Relationship Id="rId19" Type="http://schemas.openxmlformats.org/officeDocument/2006/relationships/font" Target="fonts/Oswald-bold.fntdata"/><Relationship Id="rId18" Type="http://schemas.openxmlformats.org/officeDocument/2006/relationships/font" Target="fonts/Oswa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c68a97855_0_33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c68a97855_0_33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91ea9d52b_0_0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91ea9d52b_0_0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c68a97855_0_83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c68a97855_0_83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c68a97855_0_89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c68a97855_0_89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c68a97855_0_302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c68a97855_0_302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4c8996e154_0_28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4c8996e154_0_28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4c68a97855_1_161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4c68a97855_1_161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rgbClr val="43434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i="0" sz="600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CUSTOM_12_1">
    <p:bg>
      <p:bgPr>
        <a:solidFill>
          <a:srgbClr val="43434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i="0">
                <a:solidFill>
                  <a:srgbClr val="FFC39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" type="subTitle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5">
    <p:bg>
      <p:bgPr>
        <a:solidFill>
          <a:srgbClr val="FFC39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&amp; TEXT">
  <p:cSld name="CUSTOM_6">
    <p:bg>
      <p:bgPr>
        <a:solidFill>
          <a:srgbClr val="43434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CUSTOM_12_2">
    <p:bg>
      <p:bgPr>
        <a:solidFill>
          <a:srgbClr val="FFC39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  <p:sp>
        <p:nvSpPr>
          <p:cNvPr id="66" name="Google Shape;66;p14"/>
          <p:cNvSpPr txBox="1"/>
          <p:nvPr>
            <p:ph hasCustomPrompt="1" idx="2" type="title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">
  <p:cSld name="CUSTOM_8">
    <p:bg>
      <p:bgPr>
        <a:solidFill>
          <a:srgbClr val="43434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22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 1 ">
  <p:cSld name="CUSTOM_8_1_1_1">
    <p:bg>
      <p:bgPr>
        <a:solidFill>
          <a:srgbClr val="FFC39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TEXT  ">
  <p:cSld name="CUSTOM_6_1_1">
    <p:bg>
      <p:bgPr>
        <a:solidFill>
          <a:srgbClr val="43434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hasCustomPrompt="1" type="title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 ">
  <p:cSld name="CUSTOM_5_1_1_1">
    <p:bg>
      <p:bgPr>
        <a:solidFill>
          <a:srgbClr val="FFC39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idx="1" type="subTitle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subTitle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3" type="subTitle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hasCustomPrompt="1" type="title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9" name="Google Shape;79;p18"/>
          <p:cNvSpPr txBox="1"/>
          <p:nvPr>
            <p:ph hasCustomPrompt="1" idx="4" type="title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0" name="Google Shape;80;p18"/>
          <p:cNvSpPr txBox="1"/>
          <p:nvPr>
            <p:ph hasCustomPrompt="1" idx="5" type="title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wo Content_1_1">
    <p:bg>
      <p:bgPr>
        <a:solidFill>
          <a:srgbClr val="43434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22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2" type="title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4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subTitle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3" type="title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4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4" type="subTitle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5" type="title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4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6" type="subTitle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7" type="title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4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8" type="subTitle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9" type="title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4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3" type="subTitle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4" type="title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4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5" type="subTitle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2">
  <p:cSld name="CUSTOM_10">
    <p:bg>
      <p:bgPr>
        <a:solidFill>
          <a:srgbClr val="FFC39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6704776" y="1838000"/>
            <a:ext cx="140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220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LIST">
  <p:cSld name="OBJECT_3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720075" y="1273211"/>
            <a:ext cx="7703700" cy="3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3">
  <p:cSld name="CUSTOM_11">
    <p:bg>
      <p:bgPr>
        <a:solidFill>
          <a:srgbClr val="43434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rgbClr val="FFC3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1"/>
          <p:cNvSpPr txBox="1"/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4">
  <p:cSld name="OBJECT_2">
    <p:bg>
      <p:bgPr>
        <a:solidFill>
          <a:srgbClr val="43434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i="0" sz="6000">
                <a:solidFill>
                  <a:srgbClr val="FFC39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" type="subTitle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6" name="Google Shape;106;p22"/>
          <p:cNvSpPr txBox="1"/>
          <p:nvPr/>
        </p:nvSpPr>
        <p:spPr>
          <a:xfrm>
            <a:off x="5302775" y="636450"/>
            <a:ext cx="3114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CREDITS</a:t>
            </a:r>
            <a:r>
              <a:rPr lang="en-US" sz="1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: This presentation template was created by </a:t>
            </a:r>
            <a:r>
              <a:rPr b="1" lang="en-US" sz="1000">
                <a:solidFill>
                  <a:schemeClr val="lt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US" sz="1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b="1" lang="en-US" sz="1000">
                <a:solidFill>
                  <a:schemeClr val="lt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US" sz="1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b="1" lang="en-US" sz="1000">
                <a:solidFill>
                  <a:schemeClr val="lt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-US" sz="1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-US" sz="1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and illustrations by</a:t>
            </a:r>
            <a:r>
              <a:rPr b="1" lang="en-US" sz="1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b="1" lang="en-US" sz="1000">
                <a:solidFill>
                  <a:schemeClr val="lt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6">
  <p:cSld name="CUSTOM_6_1_2">
    <p:bg>
      <p:bgPr>
        <a:solidFill>
          <a:srgbClr val="434343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idx="1" type="subTitle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22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bg>
      <p:bgPr>
        <a:solidFill>
          <a:srgbClr val="FFC39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">
    <p:bg>
      <p:bgPr>
        <a:solidFill>
          <a:srgbClr val="43434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CUSTOM_12_3"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OBJECT_1">
    <p:bg>
      <p:bgPr>
        <a:solidFill>
          <a:srgbClr val="FFC39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">
    <p:bg>
      <p:bgPr>
        <a:solidFill>
          <a:srgbClr val="434343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200"/>
              <a:buNone/>
              <a:defRPr i="0" sz="120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 and Content">
    <p:bg>
      <p:bgPr>
        <a:solidFill>
          <a:srgbClr val="FFC39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" name="Google Shape;22;p6"/>
          <p:cNvSpPr txBox="1"/>
          <p:nvPr>
            <p:ph idx="1" type="subTitle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2" type="title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" name="Google Shape;24;p6"/>
          <p:cNvSpPr txBox="1"/>
          <p:nvPr>
            <p:ph idx="3" type="subTitle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4" type="title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" name="Google Shape;26;p6"/>
          <p:cNvSpPr txBox="1"/>
          <p:nvPr>
            <p:ph idx="5" type="subTitle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hasCustomPrompt="1" idx="6" type="title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8" name="Google Shape;28;p6"/>
          <p:cNvSpPr txBox="1"/>
          <p:nvPr>
            <p:ph hasCustomPrompt="1" idx="7" type="title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" name="Google Shape;29;p6"/>
          <p:cNvSpPr txBox="1"/>
          <p:nvPr>
            <p:ph hasCustomPrompt="1" idx="8" type="title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" name="Google Shape;30;p6"/>
          <p:cNvSpPr txBox="1"/>
          <p:nvPr>
            <p:ph idx="9" type="title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1" name="Google Shape;31;p6"/>
          <p:cNvSpPr txBox="1"/>
          <p:nvPr>
            <p:ph idx="13" type="subTitle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hasCustomPrompt="1" idx="14" type="title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33" name="Google Shape;33;p6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">
  <p:cSld name="Two Content">
    <p:bg>
      <p:bgPr>
        <a:solidFill>
          <a:srgbClr val="434343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i="0" sz="600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hasCustomPrompt="1" idx="2" type="title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">
  <p:cSld name="Title Slide">
    <p:bg>
      <p:bgPr>
        <a:solidFill>
          <a:srgbClr val="FFC39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i="0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WO COLUMNS">
  <p:cSld name="CUSTOM">
    <p:bg>
      <p:bgPr>
        <a:solidFill>
          <a:srgbClr val="43434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i="0" sz="16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22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3" type="subTitle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4" type="title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i="0" sz="16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CUSTOM_1">
    <p:bg>
      <p:bgPr>
        <a:solidFill>
          <a:srgbClr val="FFC39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" type="subTitle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50" name="Google Shape;50;p10"/>
          <p:cNvSpPr txBox="1"/>
          <p:nvPr>
            <p:ph idx="2" type="title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3" type="subTitle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52" name="Google Shape;52;p10"/>
          <p:cNvSpPr txBox="1"/>
          <p:nvPr>
            <p:ph idx="4" type="title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5" type="subTitle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54" name="Google Shape;54;p10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SemiBold"/>
              <a:buNone/>
              <a:defRPr i="0" sz="3300" u="none" cap="none" strike="noStrike">
                <a:solidFill>
                  <a:srgbClr val="43434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SemiBold"/>
              <a:buNone/>
              <a:defRPr sz="900">
                <a:solidFill>
                  <a:srgbClr val="43434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SemiBold"/>
              <a:buNone/>
              <a:defRPr sz="900">
                <a:solidFill>
                  <a:srgbClr val="43434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SemiBold"/>
              <a:buNone/>
              <a:defRPr sz="900">
                <a:solidFill>
                  <a:srgbClr val="43434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SemiBold"/>
              <a:buNone/>
              <a:defRPr sz="900">
                <a:solidFill>
                  <a:srgbClr val="43434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SemiBold"/>
              <a:buNone/>
              <a:defRPr sz="900">
                <a:solidFill>
                  <a:srgbClr val="43434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SemiBold"/>
              <a:buNone/>
              <a:defRPr sz="900">
                <a:solidFill>
                  <a:srgbClr val="43434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SemiBold"/>
              <a:buNone/>
              <a:defRPr sz="900">
                <a:solidFill>
                  <a:srgbClr val="43434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SemiBold"/>
              <a:buNone/>
              <a:defRPr sz="900">
                <a:solidFill>
                  <a:srgbClr val="43434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 rot="-307">
            <a:off x="323725" y="1206781"/>
            <a:ext cx="3355500" cy="218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/>
              <a:t>Distance Educacion/Learning</a:t>
            </a:r>
            <a:endParaRPr sz="5800">
              <a:solidFill>
                <a:srgbClr val="FFC39F"/>
              </a:solidFill>
            </a:endParaRPr>
          </a:p>
        </p:txBody>
      </p:sp>
      <p:sp>
        <p:nvSpPr>
          <p:cNvPr id="118" name="Google Shape;118;p27"/>
          <p:cNvSpPr txBox="1"/>
          <p:nvPr>
            <p:ph idx="1" type="subTitle"/>
          </p:nvPr>
        </p:nvSpPr>
        <p:spPr>
          <a:xfrm flipH="1" rot="10800000">
            <a:off x="837825" y="4856625"/>
            <a:ext cx="3756900" cy="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C39F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19" name="Google Shape;119;p27"/>
          <p:cNvGrpSpPr/>
          <p:nvPr/>
        </p:nvGrpSpPr>
        <p:grpSpPr>
          <a:xfrm>
            <a:off x="4336651" y="257785"/>
            <a:ext cx="4330674" cy="4627928"/>
            <a:chOff x="4432326" y="248872"/>
            <a:chExt cx="4330674" cy="4627928"/>
          </a:xfrm>
        </p:grpSpPr>
        <p:sp>
          <p:nvSpPr>
            <p:cNvPr id="120" name="Google Shape;120;p27"/>
            <p:cNvSpPr/>
            <p:nvPr/>
          </p:nvSpPr>
          <p:spPr>
            <a:xfrm>
              <a:off x="4432326" y="722981"/>
              <a:ext cx="4330674" cy="3369890"/>
            </a:xfrm>
            <a:custGeom>
              <a:rect b="b" l="l" r="r" t="t"/>
              <a:pathLst>
                <a:path extrusionOk="0" h="152570" w="196069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7"/>
            <p:cNvSpPr/>
            <p:nvPr/>
          </p:nvSpPr>
          <p:spPr>
            <a:xfrm>
              <a:off x="4999334" y="4230453"/>
              <a:ext cx="3231777" cy="646347"/>
            </a:xfrm>
            <a:custGeom>
              <a:rect b="b" l="l" r="r" t="t"/>
              <a:pathLst>
                <a:path extrusionOk="0" h="29263" w="146317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7"/>
            <p:cNvSpPr/>
            <p:nvPr/>
          </p:nvSpPr>
          <p:spPr>
            <a:xfrm>
              <a:off x="7093472" y="254770"/>
              <a:ext cx="1309148" cy="1428531"/>
            </a:xfrm>
            <a:custGeom>
              <a:rect b="b" l="l" r="r" t="t"/>
              <a:pathLst>
                <a:path extrusionOk="0" h="64676" w="59271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7"/>
            <p:cNvSpPr/>
            <p:nvPr/>
          </p:nvSpPr>
          <p:spPr>
            <a:xfrm>
              <a:off x="7087464" y="248872"/>
              <a:ext cx="1321142" cy="1440326"/>
            </a:xfrm>
            <a:custGeom>
              <a:rect b="b" l="l" r="r" t="t"/>
              <a:pathLst>
                <a:path extrusionOk="0" h="65210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7"/>
            <p:cNvSpPr/>
            <p:nvPr/>
          </p:nvSpPr>
          <p:spPr>
            <a:xfrm>
              <a:off x="7093472" y="254770"/>
              <a:ext cx="1309148" cy="147014"/>
            </a:xfrm>
            <a:custGeom>
              <a:rect b="b" l="l" r="r" t="t"/>
              <a:pathLst>
                <a:path extrusionOk="0" h="6656" w="59271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7"/>
            <p:cNvSpPr/>
            <p:nvPr/>
          </p:nvSpPr>
          <p:spPr>
            <a:xfrm>
              <a:off x="7087464" y="248872"/>
              <a:ext cx="1321142" cy="158897"/>
            </a:xfrm>
            <a:custGeom>
              <a:rect b="b" l="l" r="r" t="t"/>
              <a:pathLst>
                <a:path extrusionOk="0" h="7194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7"/>
            <p:cNvSpPr/>
            <p:nvPr/>
          </p:nvSpPr>
          <p:spPr>
            <a:xfrm>
              <a:off x="71589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7"/>
            <p:cNvSpPr/>
            <p:nvPr/>
          </p:nvSpPr>
          <p:spPr>
            <a:xfrm>
              <a:off x="71589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7"/>
            <p:cNvSpPr/>
            <p:nvPr/>
          </p:nvSpPr>
          <p:spPr>
            <a:xfrm>
              <a:off x="71589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7"/>
            <p:cNvSpPr/>
            <p:nvPr/>
          </p:nvSpPr>
          <p:spPr>
            <a:xfrm>
              <a:off x="71589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7"/>
            <p:cNvSpPr/>
            <p:nvPr/>
          </p:nvSpPr>
          <p:spPr>
            <a:xfrm>
              <a:off x="71589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7"/>
            <p:cNvSpPr/>
            <p:nvPr/>
          </p:nvSpPr>
          <p:spPr>
            <a:xfrm>
              <a:off x="71589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7158939" y="1419664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71589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7"/>
            <p:cNvSpPr/>
            <p:nvPr/>
          </p:nvSpPr>
          <p:spPr>
            <a:xfrm>
              <a:off x="71589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7"/>
            <p:cNvSpPr/>
            <p:nvPr/>
          </p:nvSpPr>
          <p:spPr>
            <a:xfrm>
              <a:off x="77783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77783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77783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77783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77783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77783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7778339" y="1419664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77783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77783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7153108" y="522006"/>
              <a:ext cx="432650" cy="304476"/>
            </a:xfrm>
            <a:custGeom>
              <a:rect b="b" l="l" r="r" t="t"/>
              <a:pathLst>
                <a:path extrusionOk="0" h="13785" w="19588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7772685" y="454154"/>
              <a:ext cx="542138" cy="490033"/>
            </a:xfrm>
            <a:custGeom>
              <a:rect b="b" l="l" r="r" t="t"/>
              <a:pathLst>
                <a:path extrusionOk="0" h="22186" w="24545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7760780" y="442248"/>
              <a:ext cx="565970" cy="513822"/>
            </a:xfrm>
            <a:custGeom>
              <a:rect b="b" l="l" r="r" t="t"/>
              <a:pathLst>
                <a:path extrusionOk="0" h="23263" w="25624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7772685" y="658927"/>
              <a:ext cx="542138" cy="285260"/>
            </a:xfrm>
            <a:custGeom>
              <a:rect b="b" l="l" r="r" t="t"/>
              <a:pathLst>
                <a:path extrusionOk="0" h="12915" w="24545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7766787" y="653007"/>
              <a:ext cx="554065" cy="297077"/>
            </a:xfrm>
            <a:custGeom>
              <a:rect b="b" l="l" r="r" t="t"/>
              <a:pathLst>
                <a:path extrusionOk="0" h="13450" w="25085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7831084" y="505419"/>
              <a:ext cx="121680" cy="121768"/>
            </a:xfrm>
            <a:custGeom>
              <a:rect b="b" l="l" r="r" t="t"/>
              <a:pathLst>
                <a:path extrusionOk="0" h="5513" w="5509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7825098" y="499521"/>
              <a:ext cx="133674" cy="133651"/>
            </a:xfrm>
            <a:custGeom>
              <a:rect b="b" l="l" r="r" t="t"/>
              <a:pathLst>
                <a:path extrusionOk="0" h="6051" w="6052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7132898" y="297730"/>
              <a:ext cx="1206640" cy="46605"/>
            </a:xfrm>
            <a:custGeom>
              <a:rect b="b" l="l" r="r" t="t"/>
              <a:pathLst>
                <a:path extrusionOk="0" h="2110" w="5463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7126891" y="291833"/>
              <a:ext cx="1218567" cy="58510"/>
            </a:xfrm>
            <a:custGeom>
              <a:rect b="b" l="l" r="r" t="t"/>
              <a:pathLst>
                <a:path extrusionOk="0" h="2649" w="5517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5314810" y="424247"/>
              <a:ext cx="1014037" cy="673337"/>
            </a:xfrm>
            <a:custGeom>
              <a:rect b="b" l="l" r="r" t="t"/>
              <a:pathLst>
                <a:path extrusionOk="0" h="30485" w="4591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5308913" y="418239"/>
              <a:ext cx="1025942" cy="685353"/>
            </a:xfrm>
            <a:custGeom>
              <a:rect b="b" l="l" r="r" t="t"/>
              <a:pathLst>
                <a:path extrusionOk="0" h="31029" w="46449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5314810" y="1001659"/>
              <a:ext cx="1014037" cy="95926"/>
            </a:xfrm>
            <a:custGeom>
              <a:rect b="b" l="l" r="r" t="t"/>
              <a:pathLst>
                <a:path extrusionOk="0" h="4343" w="4591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5308913" y="995761"/>
              <a:ext cx="1025942" cy="107831"/>
            </a:xfrm>
            <a:custGeom>
              <a:rect b="b" l="l" r="r" t="t"/>
              <a:pathLst>
                <a:path extrusionOk="0" h="4882" w="46449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5361304" y="1034481"/>
              <a:ext cx="921159" cy="30392"/>
            </a:xfrm>
            <a:custGeom>
              <a:rect b="b" l="l" r="r" t="t"/>
              <a:pathLst>
                <a:path extrusionOk="0" h="1376" w="41705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5355296" y="1028495"/>
              <a:ext cx="933153" cy="42364"/>
            </a:xfrm>
            <a:custGeom>
              <a:rect b="b" l="l" r="r" t="t"/>
              <a:pathLst>
                <a:path extrusionOk="0" h="1918" w="42248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5681816" y="590036"/>
              <a:ext cx="280114" cy="280114"/>
            </a:xfrm>
            <a:custGeom>
              <a:rect b="b" l="l" r="r" t="t"/>
              <a:pathLst>
                <a:path extrusionOk="0" h="12682" w="12682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5675808" y="584006"/>
              <a:ext cx="292151" cy="292063"/>
            </a:xfrm>
            <a:custGeom>
              <a:rect b="b" l="l" r="r" t="t"/>
              <a:pathLst>
                <a:path extrusionOk="0" h="13223" w="13227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5758658" y="642781"/>
              <a:ext cx="151145" cy="174535"/>
            </a:xfrm>
            <a:custGeom>
              <a:rect b="b" l="l" r="r" t="t"/>
              <a:pathLst>
                <a:path extrusionOk="0" h="7902" w="6843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5752650" y="636883"/>
              <a:ext cx="163138" cy="186419"/>
            </a:xfrm>
            <a:custGeom>
              <a:rect b="b" l="l" r="r" t="t"/>
              <a:pathLst>
                <a:path extrusionOk="0" h="8440" w="7386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4894065" y="1342910"/>
              <a:ext cx="1029852" cy="434262"/>
            </a:xfrm>
            <a:custGeom>
              <a:rect b="b" l="l" r="r" t="t"/>
              <a:pathLst>
                <a:path extrusionOk="0" h="19661" w="46626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4888168" y="1336925"/>
              <a:ext cx="1041757" cy="446256"/>
            </a:xfrm>
            <a:custGeom>
              <a:rect b="b" l="l" r="r" t="t"/>
              <a:pathLst>
                <a:path extrusionOk="0" h="20204" w="47165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4967904" y="1402127"/>
              <a:ext cx="190328" cy="115937"/>
            </a:xfrm>
            <a:custGeom>
              <a:rect b="b" l="l" r="r" t="t"/>
              <a:pathLst>
                <a:path extrusionOk="0" h="5249" w="8617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5211683" y="1484602"/>
              <a:ext cx="597997" cy="11927"/>
            </a:xfrm>
            <a:custGeom>
              <a:rect b="b" l="l" r="r" t="t"/>
              <a:pathLst>
                <a:path extrusionOk="0" h="540" w="27074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5211683" y="1534895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5211683" y="1585277"/>
              <a:ext cx="597997" cy="11905"/>
            </a:xfrm>
            <a:custGeom>
              <a:rect b="b" l="l" r="r" t="t"/>
              <a:pathLst>
                <a:path extrusionOk="0" h="539" w="27074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5211683" y="1635548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6993769" y="2138767"/>
              <a:ext cx="370385" cy="619091"/>
            </a:xfrm>
            <a:custGeom>
              <a:rect b="b" l="l" r="r" t="t"/>
              <a:pathLst>
                <a:path extrusionOk="0" h="28029" w="16769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6987607" y="2132826"/>
              <a:ext cx="385206" cy="631018"/>
            </a:xfrm>
            <a:custGeom>
              <a:rect b="b" l="l" r="r" t="t"/>
              <a:pathLst>
                <a:path extrusionOk="0" h="28569" w="1744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7108006" y="2147602"/>
              <a:ext cx="251643" cy="578052"/>
            </a:xfrm>
            <a:custGeom>
              <a:rect b="b" l="l" r="r" t="t"/>
              <a:pathLst>
                <a:path extrusionOk="0" h="26171" w="11393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6035856" y="2171678"/>
              <a:ext cx="247380" cy="586357"/>
            </a:xfrm>
            <a:custGeom>
              <a:rect b="b" l="l" r="r" t="t"/>
              <a:pathLst>
                <a:path extrusionOk="0" h="26547" w="1120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6030467" y="2165692"/>
              <a:ext cx="259131" cy="598240"/>
            </a:xfrm>
            <a:custGeom>
              <a:rect b="b" l="l" r="r" t="t"/>
              <a:pathLst>
                <a:path extrusionOk="0" h="27085" w="11732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6043167" y="2180049"/>
              <a:ext cx="183105" cy="567295"/>
            </a:xfrm>
            <a:custGeom>
              <a:rect b="b" l="l" r="r" t="t"/>
              <a:pathLst>
                <a:path extrusionOk="0" h="25684" w="829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6067331" y="1803214"/>
              <a:ext cx="1190936" cy="684403"/>
            </a:xfrm>
            <a:custGeom>
              <a:rect b="b" l="l" r="r" t="t"/>
              <a:pathLst>
                <a:path extrusionOk="0" h="30986" w="53919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6060904" y="1797383"/>
              <a:ext cx="1204166" cy="696242"/>
            </a:xfrm>
            <a:custGeom>
              <a:rect b="b" l="l" r="r" t="t"/>
              <a:pathLst>
                <a:path extrusionOk="0" h="31522" w="54518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6310205" y="1904176"/>
              <a:ext cx="8857" cy="369170"/>
            </a:xfrm>
            <a:custGeom>
              <a:rect b="b" l="l" r="r" t="t"/>
              <a:pathLst>
                <a:path extrusionOk="0" h="16714" w="401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6338720" y="1937064"/>
              <a:ext cx="53651" cy="281925"/>
            </a:xfrm>
            <a:custGeom>
              <a:rect b="b" l="l" r="r" t="t"/>
              <a:pathLst>
                <a:path extrusionOk="0" h="12764" w="2429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6392790" y="2227294"/>
              <a:ext cx="36820" cy="76025"/>
            </a:xfrm>
            <a:custGeom>
              <a:rect b="b" l="l" r="r" t="t"/>
              <a:pathLst>
                <a:path extrusionOk="0" h="3442" w="1667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6361470" y="1917031"/>
              <a:ext cx="63833" cy="194768"/>
            </a:xfrm>
            <a:custGeom>
              <a:rect b="b" l="l" r="r" t="t"/>
              <a:pathLst>
                <a:path extrusionOk="0" h="8818" w="289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6913128" y="1948483"/>
              <a:ext cx="71144" cy="209014"/>
            </a:xfrm>
            <a:custGeom>
              <a:rect b="b" l="l" r="r" t="t"/>
              <a:pathLst>
                <a:path extrusionOk="0" h="9463" w="3221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7032223" y="1982807"/>
              <a:ext cx="7443" cy="289125"/>
            </a:xfrm>
            <a:custGeom>
              <a:rect b="b" l="l" r="r" t="t"/>
              <a:pathLst>
                <a:path extrusionOk="0" h="13090" w="337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6928920" y="1988506"/>
              <a:ext cx="95219" cy="279098"/>
            </a:xfrm>
            <a:custGeom>
              <a:rect b="b" l="l" r="r" t="t"/>
              <a:pathLst>
                <a:path extrusionOk="0" h="12636" w="4311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6937468" y="2225880"/>
              <a:ext cx="55440" cy="88924"/>
            </a:xfrm>
            <a:custGeom>
              <a:rect b="b" l="l" r="r" t="t"/>
              <a:pathLst>
                <a:path extrusionOk="0" h="4026" w="251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6527325" y="1848383"/>
              <a:ext cx="250671" cy="256635"/>
            </a:xfrm>
            <a:custGeom>
              <a:rect b="b" l="l" r="r" t="t"/>
              <a:pathLst>
                <a:path extrusionOk="0" h="11619" w="11349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6358997" y="1564205"/>
              <a:ext cx="96721" cy="115076"/>
            </a:xfrm>
            <a:custGeom>
              <a:rect b="b" l="l" r="r" t="t"/>
              <a:pathLst>
                <a:path extrusionOk="0" h="5210" w="4379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6367566" y="1558241"/>
              <a:ext cx="94071" cy="127003"/>
            </a:xfrm>
            <a:custGeom>
              <a:rect b="b" l="l" r="r" t="t"/>
              <a:pathLst>
                <a:path extrusionOk="0" h="5750" w="4259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6835115" y="1564205"/>
              <a:ext cx="96743" cy="115076"/>
            </a:xfrm>
            <a:custGeom>
              <a:rect b="b" l="l" r="r" t="t"/>
              <a:pathLst>
                <a:path extrusionOk="0" h="5210" w="438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6829239" y="1558241"/>
              <a:ext cx="93960" cy="127003"/>
            </a:xfrm>
            <a:custGeom>
              <a:rect b="b" l="l" r="r" t="t"/>
              <a:pathLst>
                <a:path extrusionOk="0" h="5750" w="4254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6557696" y="1819934"/>
              <a:ext cx="178732" cy="231742"/>
            </a:xfrm>
            <a:custGeom>
              <a:rect b="b" l="l" r="r" t="t"/>
              <a:pathLst>
                <a:path extrusionOk="0" h="10492" w="8092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6551334" y="1813993"/>
              <a:ext cx="191211" cy="243713"/>
            </a:xfrm>
            <a:custGeom>
              <a:rect b="b" l="l" r="r" t="t"/>
              <a:pathLst>
                <a:path extrusionOk="0" h="11034" w="8657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6406109" y="1294605"/>
              <a:ext cx="467614" cy="614982"/>
            </a:xfrm>
            <a:custGeom>
              <a:rect b="b" l="l" r="r" t="t"/>
              <a:pathLst>
                <a:path extrusionOk="0" h="27843" w="21171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6407651" y="1288921"/>
              <a:ext cx="463022" cy="466746"/>
            </a:xfrm>
            <a:custGeom>
              <a:rect b="b" l="l" r="r" t="t"/>
              <a:pathLst>
                <a:path extrusionOk="0" h="209538" w="207866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6401537" y="1288973"/>
              <a:ext cx="479409" cy="626622"/>
            </a:xfrm>
            <a:custGeom>
              <a:rect b="b" l="l" r="r" t="t"/>
              <a:pathLst>
                <a:path extrusionOk="0" h="28370" w="21705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6628177" y="1672456"/>
              <a:ext cx="50315" cy="136655"/>
            </a:xfrm>
            <a:custGeom>
              <a:rect b="b" l="l" r="r" t="t"/>
              <a:pathLst>
                <a:path extrusionOk="0" h="6187" w="2278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6522400" y="1695339"/>
              <a:ext cx="70702" cy="21845"/>
            </a:xfrm>
            <a:custGeom>
              <a:rect b="b" l="l" r="r" t="t"/>
              <a:pathLst>
                <a:path extrusionOk="0" h="989" w="3201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6703959" y="1695339"/>
              <a:ext cx="70790" cy="21845"/>
            </a:xfrm>
            <a:custGeom>
              <a:rect b="b" l="l" r="r" t="t"/>
              <a:pathLst>
                <a:path extrusionOk="0" h="989" w="3205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6496381" y="1603079"/>
              <a:ext cx="130758" cy="56036"/>
            </a:xfrm>
            <a:custGeom>
              <a:rect b="b" l="l" r="r" t="t"/>
              <a:pathLst>
                <a:path extrusionOk="0" h="2537" w="592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6688520" y="1599545"/>
              <a:ext cx="117969" cy="51287"/>
            </a:xfrm>
            <a:custGeom>
              <a:rect b="b" l="l" r="r" t="t"/>
              <a:pathLst>
                <a:path extrusionOk="0" h="2322" w="5341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6443084" y="1648182"/>
              <a:ext cx="200709" cy="130559"/>
            </a:xfrm>
            <a:custGeom>
              <a:rect b="b" l="l" r="r" t="t"/>
              <a:pathLst>
                <a:path extrusionOk="0" h="5911" w="9087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6660380" y="1648182"/>
              <a:ext cx="200731" cy="130559"/>
            </a:xfrm>
            <a:custGeom>
              <a:rect b="b" l="l" r="r" t="t"/>
              <a:pathLst>
                <a:path extrusionOk="0" h="5911" w="9088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5644223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5638237" y="2846760"/>
              <a:ext cx="87709" cy="1477853"/>
            </a:xfrm>
            <a:custGeom>
              <a:rect b="b" l="l" r="r" t="t"/>
              <a:pathLst>
                <a:path extrusionOk="0" h="66909" w="3971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5546662" y="3191281"/>
              <a:ext cx="75628" cy="1515136"/>
            </a:xfrm>
            <a:custGeom>
              <a:rect b="b" l="l" r="r" t="t"/>
              <a:pathLst>
                <a:path extrusionOk="0" h="68597" w="3424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5540655" y="3185361"/>
              <a:ext cx="87709" cy="1526975"/>
            </a:xfrm>
            <a:custGeom>
              <a:rect b="b" l="l" r="r" t="t"/>
              <a:pathLst>
                <a:path extrusionOk="0" h="69133" w="3971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7583351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7577277" y="2846760"/>
              <a:ext cx="87732" cy="1477853"/>
            </a:xfrm>
            <a:custGeom>
              <a:rect b="b" l="l" r="r" t="t"/>
              <a:pathLst>
                <a:path extrusionOk="0" h="66909" w="3972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7680933" y="3191281"/>
              <a:ext cx="75716" cy="1515136"/>
            </a:xfrm>
            <a:custGeom>
              <a:rect b="b" l="l" r="r" t="t"/>
              <a:pathLst>
                <a:path extrusionOk="0" h="68597" w="3428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674837" y="3185361"/>
              <a:ext cx="87732" cy="1526975"/>
            </a:xfrm>
            <a:custGeom>
              <a:rect b="b" l="l" r="r" t="t"/>
              <a:pathLst>
                <a:path extrusionOk="0" h="69133" w="3972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6227907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6221899" y="3247538"/>
              <a:ext cx="60188" cy="1355664"/>
            </a:xfrm>
            <a:custGeom>
              <a:rect b="b" l="l" r="r" t="t"/>
              <a:pathLst>
                <a:path extrusionOk="0" h="61377" w="2725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7035691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7029573" y="3204843"/>
              <a:ext cx="52701" cy="1184155"/>
            </a:xfrm>
            <a:custGeom>
              <a:rect b="b" l="l" r="r" t="t"/>
              <a:pathLst>
                <a:path extrusionOk="0" h="53612" w="2386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6181148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6175140" y="3204843"/>
              <a:ext cx="52723" cy="1184155"/>
            </a:xfrm>
            <a:custGeom>
              <a:rect b="b" l="l" r="r" t="t"/>
              <a:pathLst>
                <a:path extrusionOk="0" h="53612" w="2387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7004702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6998717" y="3247560"/>
              <a:ext cx="60078" cy="1355642"/>
            </a:xfrm>
            <a:custGeom>
              <a:rect b="b" l="l" r="r" t="t"/>
              <a:pathLst>
                <a:path extrusionOk="0" h="61376" w="272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6102715" y="3103660"/>
              <a:ext cx="1063646" cy="242985"/>
            </a:xfrm>
            <a:custGeom>
              <a:rect b="b" l="l" r="r" t="t"/>
              <a:pathLst>
                <a:path extrusionOk="0" h="11001" w="48156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6096730" y="3097674"/>
              <a:ext cx="1075551" cy="254978"/>
            </a:xfrm>
            <a:custGeom>
              <a:rect b="b" l="l" r="r" t="t"/>
              <a:pathLst>
                <a:path extrusionOk="0" h="11544" w="48695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6318996" y="4226478"/>
              <a:ext cx="178092" cy="408243"/>
            </a:xfrm>
            <a:custGeom>
              <a:rect b="b" l="l" r="r" t="t"/>
              <a:pathLst>
                <a:path extrusionOk="0" h="18483" w="8063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6322663" y="4220558"/>
              <a:ext cx="179925" cy="420148"/>
            </a:xfrm>
            <a:custGeom>
              <a:rect b="b" l="l" r="r" t="t"/>
              <a:pathLst>
                <a:path extrusionOk="0" h="19022" w="8146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6339162" y="4566139"/>
              <a:ext cx="121857" cy="68604"/>
            </a:xfrm>
            <a:custGeom>
              <a:rect b="b" l="l" r="r" t="t"/>
              <a:pathLst>
                <a:path extrusionOk="0" h="3106" w="5517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rgbClr val="F7B6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6332977" y="4560198"/>
              <a:ext cx="134667" cy="80509"/>
            </a:xfrm>
            <a:custGeom>
              <a:rect b="b" l="l" r="r" t="t"/>
              <a:pathLst>
                <a:path extrusionOk="0" h="3645" w="6097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6313828" y="4139409"/>
              <a:ext cx="155408" cy="168572"/>
            </a:xfrm>
            <a:custGeom>
              <a:rect b="b" l="l" r="r" t="t"/>
              <a:pathLst>
                <a:path extrusionOk="0" h="7632" w="7036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6307577" y="4133423"/>
              <a:ext cx="167644" cy="180521"/>
            </a:xfrm>
            <a:custGeom>
              <a:rect b="b" l="l" r="r" t="t"/>
              <a:pathLst>
                <a:path extrusionOk="0" h="8173" w="759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6160408" y="3944155"/>
              <a:ext cx="322743" cy="243117"/>
            </a:xfrm>
            <a:custGeom>
              <a:rect b="b" l="l" r="r" t="t"/>
              <a:pathLst>
                <a:path extrusionOk="0" h="11007" w="14612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6153804" y="3938236"/>
              <a:ext cx="334736" cy="254912"/>
            </a:xfrm>
            <a:custGeom>
              <a:rect b="b" l="l" r="r" t="t"/>
              <a:pathLst>
                <a:path extrusionOk="0" h="11541" w="15155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6006303" y="3114328"/>
              <a:ext cx="421098" cy="954268"/>
            </a:xfrm>
            <a:custGeom>
              <a:rect b="b" l="l" r="r" t="t"/>
              <a:pathLst>
                <a:path extrusionOk="0" h="43204" w="19065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6001797" y="3108342"/>
              <a:ext cx="431766" cy="966218"/>
            </a:xfrm>
            <a:custGeom>
              <a:rect b="b" l="l" r="r" t="t"/>
              <a:pathLst>
                <a:path extrusionOk="0" h="43745" w="19548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5884314" y="3143439"/>
              <a:ext cx="355012" cy="166076"/>
            </a:xfrm>
            <a:custGeom>
              <a:rect b="b" l="l" r="r" t="t"/>
              <a:pathLst>
                <a:path extrusionOk="0" h="7519" w="16073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5897611" y="3137454"/>
              <a:ext cx="345934" cy="178047"/>
            </a:xfrm>
            <a:custGeom>
              <a:rect b="b" l="l" r="r" t="t"/>
              <a:pathLst>
                <a:path extrusionOk="0" h="8061" w="15662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6152478" y="3117619"/>
              <a:ext cx="454185" cy="155363"/>
            </a:xfrm>
            <a:custGeom>
              <a:rect b="b" l="l" r="r" t="t"/>
              <a:pathLst>
                <a:path extrusionOk="0" h="7034" w="20563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6165532" y="3111589"/>
              <a:ext cx="441132" cy="167379"/>
            </a:xfrm>
            <a:custGeom>
              <a:rect b="b" l="l" r="r" t="t"/>
              <a:pathLst>
                <a:path extrusionOk="0" h="7578" w="19972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6526994" y="3149381"/>
              <a:ext cx="241924" cy="202830"/>
            </a:xfrm>
            <a:custGeom>
              <a:rect b="b" l="l" r="r" t="t"/>
              <a:pathLst>
                <a:path extrusionOk="0" h="9183" w="10953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6525647" y="3143439"/>
              <a:ext cx="243515" cy="214779"/>
            </a:xfrm>
            <a:custGeom>
              <a:rect b="b" l="l" r="r" t="t"/>
              <a:pathLst>
                <a:path extrusionOk="0" h="9724" w="11025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6670364" y="3063505"/>
              <a:ext cx="744967" cy="420590"/>
            </a:xfrm>
            <a:custGeom>
              <a:rect b="b" l="l" r="r" t="t"/>
              <a:pathLst>
                <a:path extrusionOk="0" h="19042" w="33728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6663892" y="3057629"/>
              <a:ext cx="728578" cy="432473"/>
            </a:xfrm>
            <a:custGeom>
              <a:rect b="b" l="l" r="r" t="t"/>
              <a:pathLst>
                <a:path extrusionOk="0" h="19580" w="32986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5884999" y="3211469"/>
              <a:ext cx="101735" cy="98046"/>
            </a:xfrm>
            <a:custGeom>
              <a:rect b="b" l="l" r="r" t="t"/>
              <a:pathLst>
                <a:path extrusionOk="0" h="4439" w="4606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5898671" y="3205527"/>
              <a:ext cx="94247" cy="109885"/>
            </a:xfrm>
            <a:custGeom>
              <a:rect b="b" l="l" r="r" t="t"/>
              <a:pathLst>
                <a:path extrusionOk="0" h="4975" w="4267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6257019" y="3337964"/>
              <a:ext cx="131553" cy="514396"/>
            </a:xfrm>
            <a:custGeom>
              <a:rect b="b" l="l" r="r" t="t"/>
              <a:pathLst>
                <a:path extrusionOk="0" h="23289" w="5956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6234798" y="3755550"/>
              <a:ext cx="124861" cy="206452"/>
            </a:xfrm>
            <a:custGeom>
              <a:rect b="b" l="l" r="r" t="t"/>
              <a:pathLst>
                <a:path extrusionOk="0" h="9347" w="5653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6807616" y="3258029"/>
              <a:ext cx="272361" cy="161327"/>
            </a:xfrm>
            <a:custGeom>
              <a:rect b="b" l="l" r="r" t="t"/>
              <a:pathLst>
                <a:path extrusionOk="0" h="7304" w="12331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5488771" y="2824363"/>
              <a:ext cx="2323472" cy="382445"/>
            </a:xfrm>
            <a:custGeom>
              <a:rect b="b" l="l" r="r" t="t"/>
              <a:pathLst>
                <a:path extrusionOk="0" h="17315" w="105194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5482785" y="2818422"/>
              <a:ext cx="2335356" cy="394394"/>
            </a:xfrm>
            <a:custGeom>
              <a:rect b="b" l="l" r="r" t="t"/>
              <a:pathLst>
                <a:path extrusionOk="0" h="17856" w="105732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482410" y="2768062"/>
              <a:ext cx="2337056" cy="382467"/>
            </a:xfrm>
            <a:custGeom>
              <a:rect b="b" l="l" r="r" t="t"/>
              <a:pathLst>
                <a:path extrusionOk="0" h="17316" w="105809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5481548" y="2762076"/>
              <a:ext cx="2338801" cy="394372"/>
            </a:xfrm>
            <a:custGeom>
              <a:rect b="b" l="l" r="r" t="t"/>
              <a:pathLst>
                <a:path extrusionOk="0" h="17855" w="105888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5587149" y="2800752"/>
              <a:ext cx="571006" cy="199494"/>
            </a:xfrm>
            <a:custGeom>
              <a:rect b="b" l="l" r="r" t="t"/>
              <a:pathLst>
                <a:path extrusionOk="0" h="9032" w="25852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7331840" y="2898467"/>
              <a:ext cx="261516" cy="108538"/>
            </a:xfrm>
            <a:custGeom>
              <a:rect b="b" l="l" r="r" t="t"/>
              <a:pathLst>
                <a:path extrusionOk="0" h="4914" w="1184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6161313" y="2898467"/>
              <a:ext cx="937725" cy="175485"/>
            </a:xfrm>
            <a:custGeom>
              <a:rect b="b" l="l" r="r" t="t"/>
              <a:pathLst>
                <a:path extrusionOk="0" h="7945" w="42455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7301139" y="2714058"/>
              <a:ext cx="65843" cy="159980"/>
            </a:xfrm>
            <a:custGeom>
              <a:rect b="b" l="l" r="r" t="t"/>
              <a:pathLst>
                <a:path extrusionOk="0" h="7243" w="2981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7289525" y="2708095"/>
              <a:ext cx="83292" cy="171951"/>
            </a:xfrm>
            <a:custGeom>
              <a:rect b="b" l="l" r="r" t="t"/>
              <a:pathLst>
                <a:path extrusionOk="0" h="7785" w="3771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7346396" y="2745047"/>
              <a:ext cx="227015" cy="227810"/>
            </a:xfrm>
            <a:custGeom>
              <a:rect b="b" l="l" r="r" t="t"/>
              <a:pathLst>
                <a:path extrusionOk="0" h="10314" w="10278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7340388" y="2739039"/>
              <a:ext cx="238943" cy="239804"/>
            </a:xfrm>
            <a:custGeom>
              <a:rect b="b" l="l" r="r" t="t"/>
              <a:pathLst>
                <a:path extrusionOk="0" h="10857" w="10818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7346396" y="2710436"/>
              <a:ext cx="227015" cy="69112"/>
            </a:xfrm>
            <a:custGeom>
              <a:rect b="b" l="l" r="r" t="t"/>
              <a:pathLst>
                <a:path extrusionOk="0" h="3129" w="10278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7340388" y="2704450"/>
              <a:ext cx="238943" cy="81105"/>
            </a:xfrm>
            <a:custGeom>
              <a:rect b="b" l="l" r="r" t="t"/>
              <a:pathLst>
                <a:path extrusionOk="0" h="3672" w="10818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7361217" y="2714964"/>
              <a:ext cx="197374" cy="60078"/>
            </a:xfrm>
            <a:custGeom>
              <a:rect b="b" l="l" r="r" t="t"/>
              <a:pathLst>
                <a:path extrusionOk="0" h="2720" w="8936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7383790" y="2754076"/>
              <a:ext cx="152227" cy="21800"/>
            </a:xfrm>
            <a:custGeom>
              <a:rect b="b" l="l" r="r" t="t"/>
              <a:pathLst>
                <a:path extrusionOk="0" h="987" w="6892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5624123" y="2825048"/>
              <a:ext cx="434594" cy="74391"/>
            </a:xfrm>
            <a:custGeom>
              <a:rect b="b" l="l" r="r" t="t"/>
              <a:pathLst>
                <a:path extrusionOk="0" h="3368" w="19676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5618115" y="2819062"/>
              <a:ext cx="446587" cy="86384"/>
            </a:xfrm>
            <a:custGeom>
              <a:rect b="b" l="l" r="r" t="t"/>
              <a:pathLst>
                <a:path extrusionOk="0" h="3911" w="20219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6055890" y="2723512"/>
              <a:ext cx="65732" cy="175927"/>
            </a:xfrm>
            <a:custGeom>
              <a:rect b="b" l="l" r="r" t="t"/>
              <a:pathLst>
                <a:path extrusionOk="0" h="7965" w="2976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6049860" y="2717592"/>
              <a:ext cx="77748" cy="187854"/>
            </a:xfrm>
            <a:custGeom>
              <a:rect b="b" l="l" r="r" t="t"/>
              <a:pathLst>
                <a:path extrusionOk="0" h="8505" w="352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5624123" y="2883734"/>
              <a:ext cx="434594" cy="74302"/>
            </a:xfrm>
            <a:custGeom>
              <a:rect b="b" l="l" r="r" t="t"/>
              <a:pathLst>
                <a:path extrusionOk="0" h="3364" w="19676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5618115" y="2877727"/>
              <a:ext cx="446587" cy="86296"/>
            </a:xfrm>
            <a:custGeom>
              <a:rect b="b" l="l" r="r" t="t"/>
              <a:pathLst>
                <a:path extrusionOk="0" h="3907" w="20219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6055890" y="2782176"/>
              <a:ext cx="65732" cy="175861"/>
            </a:xfrm>
            <a:custGeom>
              <a:rect b="b" l="l" r="r" t="t"/>
              <a:pathLst>
                <a:path extrusionOk="0" h="7962" w="2976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6049860" y="2776190"/>
              <a:ext cx="77748" cy="187832"/>
            </a:xfrm>
            <a:custGeom>
              <a:rect b="b" l="l" r="r" t="t"/>
              <a:pathLst>
                <a:path extrusionOk="0" h="8504" w="352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5548341" y="2637083"/>
              <a:ext cx="277375" cy="229931"/>
            </a:xfrm>
            <a:custGeom>
              <a:rect b="b" l="l" r="r" t="t"/>
              <a:pathLst>
                <a:path extrusionOk="0" h="10410" w="12558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5544343" y="2631076"/>
              <a:ext cx="287646" cy="241902"/>
            </a:xfrm>
            <a:custGeom>
              <a:rect b="b" l="l" r="r" t="t"/>
              <a:pathLst>
                <a:path extrusionOk="0" h="10952" w="13023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5548341" y="2796180"/>
              <a:ext cx="162962" cy="70835"/>
            </a:xfrm>
            <a:custGeom>
              <a:rect b="b" l="l" r="r" t="t"/>
              <a:pathLst>
                <a:path extrusionOk="0" h="3207" w="7378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5544343" y="2790216"/>
              <a:ext cx="173321" cy="82762"/>
            </a:xfrm>
            <a:custGeom>
              <a:rect b="b" l="l" r="r" t="t"/>
              <a:pathLst>
                <a:path extrusionOk="0" h="3747" w="7847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5599761" y="2667763"/>
              <a:ext cx="534738" cy="138710"/>
            </a:xfrm>
            <a:custGeom>
              <a:rect b="b" l="l" r="r" t="t"/>
              <a:pathLst>
                <a:path extrusionOk="0" h="6280" w="2421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5593333" y="2661821"/>
              <a:ext cx="547527" cy="150637"/>
            </a:xfrm>
            <a:custGeom>
              <a:rect b="b" l="l" r="r" t="t"/>
              <a:pathLst>
                <a:path extrusionOk="0" h="6820" w="24789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5599761" y="2800796"/>
              <a:ext cx="474749" cy="35760"/>
            </a:xfrm>
            <a:custGeom>
              <a:rect b="b" l="l" r="r" t="t"/>
              <a:pathLst>
                <a:path extrusionOk="0" h="1619" w="21494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5593576" y="2794766"/>
              <a:ext cx="487007" cy="47775"/>
            </a:xfrm>
            <a:custGeom>
              <a:rect b="b" l="l" r="r" t="t"/>
              <a:pathLst>
                <a:path extrusionOk="0" h="2163" w="22049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6070180" y="2667763"/>
              <a:ext cx="64319" cy="168793"/>
            </a:xfrm>
            <a:custGeom>
              <a:rect b="b" l="l" r="r" t="t"/>
              <a:pathLst>
                <a:path extrusionOk="0" h="7642" w="2912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6064084" y="2661799"/>
              <a:ext cx="76423" cy="180742"/>
            </a:xfrm>
            <a:custGeom>
              <a:rect b="b" l="l" r="r" t="t"/>
              <a:pathLst>
                <a:path extrusionOk="0" h="8183" w="346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6206549" y="2969655"/>
              <a:ext cx="846879" cy="27543"/>
            </a:xfrm>
            <a:custGeom>
              <a:rect b="b" l="l" r="r" t="t"/>
              <a:pathLst>
                <a:path extrusionOk="0" h="1247" w="38342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6200563" y="2963669"/>
              <a:ext cx="858872" cy="39448"/>
            </a:xfrm>
            <a:custGeom>
              <a:rect b="b" l="l" r="r" t="t"/>
              <a:pathLst>
                <a:path extrusionOk="0" h="1786" w="38885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6155041" y="2400438"/>
              <a:ext cx="949740" cy="569062"/>
            </a:xfrm>
            <a:custGeom>
              <a:rect b="b" l="l" r="r" t="t"/>
              <a:pathLst>
                <a:path extrusionOk="0" h="25764" w="42999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6149298" y="2394430"/>
              <a:ext cx="961292" cy="581056"/>
            </a:xfrm>
            <a:custGeom>
              <a:rect b="b" l="l" r="r" t="t"/>
              <a:pathLst>
                <a:path extrusionOk="0" h="26307" w="43522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6551246" y="2635559"/>
              <a:ext cx="157329" cy="117528"/>
            </a:xfrm>
            <a:custGeom>
              <a:rect b="b" l="l" r="r" t="t"/>
              <a:pathLst>
                <a:path extrusionOk="0" h="5321" w="7123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6545238" y="2629640"/>
              <a:ext cx="169323" cy="129433"/>
            </a:xfrm>
            <a:custGeom>
              <a:rect b="b" l="l" r="r" t="t"/>
              <a:pathLst>
                <a:path extrusionOk="0" h="5860" w="7666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7516116" y="2187514"/>
              <a:ext cx="40796" cy="87312"/>
            </a:xfrm>
            <a:custGeom>
              <a:rect b="b" l="l" r="r" t="t"/>
              <a:pathLst>
                <a:path extrusionOk="0" h="3953" w="1847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7361394" y="2281055"/>
              <a:ext cx="153000" cy="420237"/>
            </a:xfrm>
            <a:custGeom>
              <a:rect b="b" l="l" r="r" t="t"/>
              <a:pathLst>
                <a:path extrusionOk="0" h="19026" w="6927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7460544" y="2508865"/>
              <a:ext cx="90647" cy="190924"/>
            </a:xfrm>
            <a:custGeom>
              <a:rect b="b" l="l" r="r" t="t"/>
              <a:pathLst>
                <a:path extrusionOk="0" h="8644" w="4104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7406474" y="2412542"/>
              <a:ext cx="42982" cy="77726"/>
            </a:xfrm>
            <a:custGeom>
              <a:rect b="b" l="l" r="r" t="t"/>
              <a:pathLst>
                <a:path extrusionOk="0" h="3519" w="1946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6374701" y="984276"/>
              <a:ext cx="533612" cy="634088"/>
            </a:xfrm>
            <a:custGeom>
              <a:rect b="b" l="l" r="r" t="t"/>
              <a:pathLst>
                <a:path extrusionOk="0" h="28708" w="24159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6601804" y="1322347"/>
              <a:ext cx="276690" cy="197926"/>
            </a:xfrm>
            <a:custGeom>
              <a:rect b="b" l="l" r="r" t="t"/>
              <a:pathLst>
                <a:path extrusionOk="0" h="8961" w="12527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6623848" y="1297808"/>
              <a:ext cx="237419" cy="116423"/>
            </a:xfrm>
            <a:custGeom>
              <a:rect b="b" l="l" r="r" t="t"/>
              <a:pathLst>
                <a:path extrusionOk="0" h="5271" w="10749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6401714" y="1241220"/>
              <a:ext cx="181051" cy="138687"/>
            </a:xfrm>
            <a:custGeom>
              <a:rect b="b" l="l" r="r" t="t"/>
              <a:pathLst>
                <a:path extrusionOk="0" h="6279" w="8197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6478998" y="1288023"/>
              <a:ext cx="106153" cy="62419"/>
            </a:xfrm>
            <a:custGeom>
              <a:rect b="b" l="l" r="r" t="t"/>
              <a:pathLst>
                <a:path extrusionOk="0" h="2826" w="4806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5442299" y="2009268"/>
              <a:ext cx="443937" cy="443937"/>
            </a:xfrm>
            <a:custGeom>
              <a:rect b="b" l="l" r="r" t="t"/>
              <a:pathLst>
                <a:path extrusionOk="0" h="20099" w="20099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5436357" y="2003349"/>
              <a:ext cx="455886" cy="455886"/>
            </a:xfrm>
            <a:custGeom>
              <a:rect b="b" l="l" r="r" t="t"/>
              <a:pathLst>
                <a:path extrusionOk="0" h="20640" w="2064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5477043" y="2044012"/>
              <a:ext cx="374538" cy="374538"/>
            </a:xfrm>
            <a:custGeom>
              <a:rect b="b" l="l" r="r" t="t"/>
              <a:pathLst>
                <a:path extrusionOk="0" h="16957" w="16957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5471057" y="2038026"/>
              <a:ext cx="386421" cy="386421"/>
            </a:xfrm>
            <a:custGeom>
              <a:rect b="b" l="l" r="r" t="t"/>
              <a:pathLst>
                <a:path extrusionOk="0" h="17495" w="17495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5652329" y="2083902"/>
              <a:ext cx="115540" cy="159361"/>
            </a:xfrm>
            <a:custGeom>
              <a:rect b="b" l="l" r="r" t="t"/>
              <a:pathLst>
                <a:path extrusionOk="0" h="7215" w="5231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7660458" y="1968318"/>
              <a:ext cx="681201" cy="557776"/>
            </a:xfrm>
            <a:custGeom>
              <a:rect b="b" l="l" r="r" t="t"/>
              <a:pathLst>
                <a:path extrusionOk="0" h="25253" w="30841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7653942" y="1962399"/>
              <a:ext cx="693702" cy="569592"/>
            </a:xfrm>
            <a:custGeom>
              <a:rect b="b" l="l" r="r" t="t"/>
              <a:pathLst>
                <a:path extrusionOk="0" h="25788" w="31407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7833558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7827572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7968976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7962991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8104417" y="2135697"/>
              <a:ext cx="79670" cy="79670"/>
            </a:xfrm>
            <a:custGeom>
              <a:rect b="b" l="l" r="r" t="t"/>
              <a:pathLst>
                <a:path extrusionOk="0" h="3607" w="3607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8098498" y="2129689"/>
              <a:ext cx="91597" cy="91597"/>
            </a:xfrm>
            <a:custGeom>
              <a:rect b="b" l="l" r="r" t="t"/>
              <a:pathLst>
                <a:path extrusionOk="0" h="4147" w="4147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/>
          <p:nvPr>
            <p:ph type="title"/>
          </p:nvPr>
        </p:nvSpPr>
        <p:spPr>
          <a:xfrm>
            <a:off x="756962" y="953625"/>
            <a:ext cx="77037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your own words define the concept of Distance Education / Learning.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8"/>
          <p:cNvSpPr txBox="1"/>
          <p:nvPr>
            <p:ph idx="1" type="body"/>
          </p:nvPr>
        </p:nvSpPr>
        <p:spPr>
          <a:xfrm>
            <a:off x="1386650" y="1355325"/>
            <a:ext cx="6444300" cy="155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my opinion, distance education is a suitable tool to develop education for the virtual modality as long as feasible methodology and tools are used to keep the student in constant concentration and interested in the subject.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 txBox="1"/>
          <p:nvPr>
            <p:ph type="title"/>
          </p:nvPr>
        </p:nvSpPr>
        <p:spPr>
          <a:xfrm>
            <a:off x="2894750" y="2359600"/>
            <a:ext cx="3884400" cy="36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39F"/>
                </a:solidFill>
                <a:latin typeface="Oswald"/>
                <a:ea typeface="Oswald"/>
                <a:cs typeface="Oswald"/>
                <a:sym typeface="Oswald"/>
              </a:rPr>
              <a:t>—</a:t>
            </a:r>
            <a:r>
              <a:rPr b="1" lang="en-US" sz="1800">
                <a:latin typeface="Oswald"/>
                <a:ea typeface="Oswald"/>
                <a:cs typeface="Oswald"/>
                <a:sym typeface="Oswald"/>
              </a:rPr>
              <a:t>E-Learning Modality</a:t>
            </a:r>
            <a:endParaRPr b="1" sz="1800">
              <a:solidFill>
                <a:srgbClr val="FFC39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6" name="Google Shape;316;p29"/>
          <p:cNvSpPr txBox="1"/>
          <p:nvPr>
            <p:ph idx="1" type="subTitle"/>
          </p:nvPr>
        </p:nvSpPr>
        <p:spPr>
          <a:xfrm>
            <a:off x="2570938" y="2796175"/>
            <a:ext cx="38844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feel that I belong to this type of modality since we use tools for communication and to want to replicate the closest thing to a classroom.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9"/>
          <p:cNvSpPr/>
          <p:nvPr/>
        </p:nvSpPr>
        <p:spPr>
          <a:xfrm rot="10800000">
            <a:off x="0" y="-11"/>
            <a:ext cx="9144015" cy="2133286"/>
          </a:xfrm>
          <a:custGeom>
            <a:rect b="b" l="l" r="r" t="t"/>
            <a:pathLst>
              <a:path extrusionOk="0" h="22392" w="95980">
                <a:moveTo>
                  <a:pt x="53060" y="1"/>
                </a:moveTo>
                <a:cubicBezTo>
                  <a:pt x="49554" y="1"/>
                  <a:pt x="49455" y="4370"/>
                  <a:pt x="45849" y="5722"/>
                </a:cubicBezTo>
                <a:cubicBezTo>
                  <a:pt x="44948" y="6060"/>
                  <a:pt x="44113" y="6188"/>
                  <a:pt x="43328" y="6188"/>
                </a:cubicBezTo>
                <a:cubicBezTo>
                  <a:pt x="40848" y="6188"/>
                  <a:pt x="38863" y="4910"/>
                  <a:pt x="36858" y="4910"/>
                </a:cubicBezTo>
                <a:cubicBezTo>
                  <a:pt x="36806" y="4910"/>
                  <a:pt x="36754" y="4911"/>
                  <a:pt x="36702" y="4912"/>
                </a:cubicBezTo>
                <a:cubicBezTo>
                  <a:pt x="34013" y="4999"/>
                  <a:pt x="34503" y="6648"/>
                  <a:pt x="31956" y="7803"/>
                </a:cubicBezTo>
                <a:cubicBezTo>
                  <a:pt x="29410" y="8962"/>
                  <a:pt x="28947" y="8384"/>
                  <a:pt x="24083" y="8847"/>
                </a:cubicBezTo>
                <a:cubicBezTo>
                  <a:pt x="19219" y="9309"/>
                  <a:pt x="18064" y="14289"/>
                  <a:pt x="16324" y="15676"/>
                </a:cubicBezTo>
                <a:cubicBezTo>
                  <a:pt x="15887" y="16027"/>
                  <a:pt x="15413" y="16150"/>
                  <a:pt x="14891" y="16150"/>
                </a:cubicBezTo>
                <a:cubicBezTo>
                  <a:pt x="13681" y="16150"/>
                  <a:pt x="12214" y="15491"/>
                  <a:pt x="10351" y="15491"/>
                </a:cubicBezTo>
                <a:cubicBezTo>
                  <a:pt x="9828" y="15491"/>
                  <a:pt x="9273" y="15543"/>
                  <a:pt x="8684" y="15676"/>
                </a:cubicBezTo>
                <a:cubicBezTo>
                  <a:pt x="5098" y="16487"/>
                  <a:pt x="0" y="22391"/>
                  <a:pt x="0" y="22391"/>
                </a:cubicBezTo>
                <a:lnTo>
                  <a:pt x="95980" y="22391"/>
                </a:lnTo>
                <a:cubicBezTo>
                  <a:pt x="95980" y="22391"/>
                  <a:pt x="93663" y="17761"/>
                  <a:pt x="90653" y="16258"/>
                </a:cubicBezTo>
                <a:cubicBezTo>
                  <a:pt x="90001" y="15931"/>
                  <a:pt x="89414" y="15817"/>
                  <a:pt x="88856" y="15817"/>
                </a:cubicBezTo>
                <a:cubicBezTo>
                  <a:pt x="87555" y="15817"/>
                  <a:pt x="86416" y="16440"/>
                  <a:pt x="84990" y="16440"/>
                </a:cubicBezTo>
                <a:cubicBezTo>
                  <a:pt x="84210" y="16440"/>
                  <a:pt x="83344" y="16254"/>
                  <a:pt x="82318" y="15676"/>
                </a:cubicBezTo>
                <a:cubicBezTo>
                  <a:pt x="78612" y="13592"/>
                  <a:pt x="79423" y="8732"/>
                  <a:pt x="75254" y="5838"/>
                </a:cubicBezTo>
                <a:cubicBezTo>
                  <a:pt x="73954" y="4934"/>
                  <a:pt x="72630" y="4628"/>
                  <a:pt x="71309" y="4628"/>
                </a:cubicBezTo>
                <a:cubicBezTo>
                  <a:pt x="68547" y="4628"/>
                  <a:pt x="65795" y="5964"/>
                  <a:pt x="63276" y="5964"/>
                </a:cubicBezTo>
                <a:cubicBezTo>
                  <a:pt x="63140" y="5964"/>
                  <a:pt x="63004" y="5960"/>
                  <a:pt x="62869" y="5952"/>
                </a:cubicBezTo>
                <a:cubicBezTo>
                  <a:pt x="59049" y="5722"/>
                  <a:pt x="57891" y="625"/>
                  <a:pt x="53722" y="48"/>
                </a:cubicBezTo>
                <a:cubicBezTo>
                  <a:pt x="53488" y="16"/>
                  <a:pt x="53268" y="1"/>
                  <a:pt x="53060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29"/>
          <p:cNvGrpSpPr/>
          <p:nvPr/>
        </p:nvGrpSpPr>
        <p:grpSpPr>
          <a:xfrm rot="10800000">
            <a:off x="1750973" y="-27141"/>
            <a:ext cx="6601046" cy="1682330"/>
            <a:chOff x="1574550" y="3472451"/>
            <a:chExt cx="6601046" cy="1682330"/>
          </a:xfrm>
        </p:grpSpPr>
        <p:sp>
          <p:nvSpPr>
            <p:cNvPr id="319" name="Google Shape;319;p29"/>
            <p:cNvSpPr/>
            <p:nvPr/>
          </p:nvSpPr>
          <p:spPr>
            <a:xfrm>
              <a:off x="6715238" y="3874695"/>
              <a:ext cx="1185296" cy="1268805"/>
            </a:xfrm>
            <a:custGeom>
              <a:rect b="b" l="l" r="r" t="t"/>
              <a:pathLst>
                <a:path extrusionOk="0" h="18825" w="17586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7560773" y="3472451"/>
              <a:ext cx="614823" cy="1660062"/>
            </a:xfrm>
            <a:custGeom>
              <a:rect b="b" l="l" r="r" t="t"/>
              <a:pathLst>
                <a:path extrusionOk="0" h="24630" w="9122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1574550" y="4189074"/>
              <a:ext cx="858406" cy="965707"/>
            </a:xfrm>
            <a:custGeom>
              <a:rect b="b" l="l" r="r" t="t"/>
              <a:pathLst>
                <a:path extrusionOk="0" h="14328" w="12736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2216132" y="4002983"/>
              <a:ext cx="713496" cy="1146878"/>
            </a:xfrm>
            <a:custGeom>
              <a:rect b="b" l="l" r="r" t="t"/>
              <a:pathLst>
                <a:path extrusionOk="0" h="17016" w="10586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2668117" y="4007296"/>
              <a:ext cx="713429" cy="1147013"/>
            </a:xfrm>
            <a:custGeom>
              <a:rect b="b" l="l" r="r" t="t"/>
              <a:pathLst>
                <a:path extrusionOk="0" h="17018" w="10585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/>
          <p:nvPr/>
        </p:nvSpPr>
        <p:spPr>
          <a:xfrm>
            <a:off x="448850" y="117725"/>
            <a:ext cx="7490806" cy="4973878"/>
          </a:xfrm>
          <a:custGeom>
            <a:rect b="b" l="l" r="r" t="t"/>
            <a:pathLst>
              <a:path extrusionOk="0" h="112563" w="122785">
                <a:moveTo>
                  <a:pt x="71028" y="1"/>
                </a:moveTo>
                <a:cubicBezTo>
                  <a:pt x="65152" y="1"/>
                  <a:pt x="59294" y="555"/>
                  <a:pt x="53658" y="2189"/>
                </a:cubicBezTo>
                <a:cubicBezTo>
                  <a:pt x="43388" y="5178"/>
                  <a:pt x="34818" y="12186"/>
                  <a:pt x="29968" y="21699"/>
                </a:cubicBezTo>
                <a:cubicBezTo>
                  <a:pt x="24721" y="31970"/>
                  <a:pt x="21682" y="43518"/>
                  <a:pt x="14327" y="52609"/>
                </a:cubicBezTo>
                <a:cubicBezTo>
                  <a:pt x="10457" y="57422"/>
                  <a:pt x="5397" y="61503"/>
                  <a:pt x="3176" y="67258"/>
                </a:cubicBezTo>
                <a:cubicBezTo>
                  <a:pt x="0" y="75506"/>
                  <a:pt x="3945" y="85417"/>
                  <a:pt x="11139" y="90540"/>
                </a:cubicBezTo>
                <a:cubicBezTo>
                  <a:pt x="15679" y="93753"/>
                  <a:pt x="21174" y="95303"/>
                  <a:pt x="26111" y="97882"/>
                </a:cubicBezTo>
                <a:cubicBezTo>
                  <a:pt x="30662" y="100264"/>
                  <a:pt x="34706" y="103514"/>
                  <a:pt x="39196" y="106032"/>
                </a:cubicBezTo>
                <a:cubicBezTo>
                  <a:pt x="47601" y="110735"/>
                  <a:pt x="57045" y="112562"/>
                  <a:pt x="66700" y="112562"/>
                </a:cubicBezTo>
                <a:cubicBezTo>
                  <a:pt x="75939" y="112562"/>
                  <a:pt x="85370" y="110889"/>
                  <a:pt x="94268" y="108463"/>
                </a:cubicBezTo>
                <a:cubicBezTo>
                  <a:pt x="103360" y="105994"/>
                  <a:pt x="112886" y="102323"/>
                  <a:pt x="118096" y="94472"/>
                </a:cubicBezTo>
                <a:cubicBezTo>
                  <a:pt x="122090" y="88444"/>
                  <a:pt x="122784" y="81138"/>
                  <a:pt x="121891" y="73832"/>
                </a:cubicBezTo>
                <a:cubicBezTo>
                  <a:pt x="121395" y="69677"/>
                  <a:pt x="120378" y="65522"/>
                  <a:pt x="119162" y="61589"/>
                </a:cubicBezTo>
                <a:cubicBezTo>
                  <a:pt x="117810" y="57187"/>
                  <a:pt x="116235" y="52733"/>
                  <a:pt x="116396" y="48119"/>
                </a:cubicBezTo>
                <a:cubicBezTo>
                  <a:pt x="116520" y="44869"/>
                  <a:pt x="117500" y="41732"/>
                  <a:pt x="117984" y="38519"/>
                </a:cubicBezTo>
                <a:cubicBezTo>
                  <a:pt x="118777" y="33372"/>
                  <a:pt x="118281" y="28088"/>
                  <a:pt x="116930" y="23064"/>
                </a:cubicBezTo>
                <a:cubicBezTo>
                  <a:pt x="115962" y="19455"/>
                  <a:pt x="114511" y="15907"/>
                  <a:pt x="112204" y="12967"/>
                </a:cubicBezTo>
                <a:cubicBezTo>
                  <a:pt x="110133" y="10338"/>
                  <a:pt x="107429" y="8254"/>
                  <a:pt x="104513" y="6605"/>
                </a:cubicBezTo>
                <a:cubicBezTo>
                  <a:pt x="96811" y="2250"/>
                  <a:pt x="87793" y="874"/>
                  <a:pt x="78962" y="291"/>
                </a:cubicBezTo>
                <a:cubicBezTo>
                  <a:pt x="76326" y="113"/>
                  <a:pt x="73675" y="1"/>
                  <a:pt x="71028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30"/>
          <p:cNvGrpSpPr/>
          <p:nvPr/>
        </p:nvGrpSpPr>
        <p:grpSpPr>
          <a:xfrm rot="358680">
            <a:off x="1509328" y="2204982"/>
            <a:ext cx="1873559" cy="2348463"/>
            <a:chOff x="702975" y="3038700"/>
            <a:chExt cx="838525" cy="1051025"/>
          </a:xfrm>
        </p:grpSpPr>
        <p:sp>
          <p:nvSpPr>
            <p:cNvPr id="330" name="Google Shape;330;p30"/>
            <p:cNvSpPr/>
            <p:nvPr/>
          </p:nvSpPr>
          <p:spPr>
            <a:xfrm>
              <a:off x="1235125" y="3038700"/>
              <a:ext cx="306375" cy="1047625"/>
            </a:xfrm>
            <a:custGeom>
              <a:rect b="b" l="l" r="r" t="t"/>
              <a:pathLst>
                <a:path extrusionOk="0" h="41905" w="12255">
                  <a:moveTo>
                    <a:pt x="1438" y="0"/>
                  </a:moveTo>
                  <a:cubicBezTo>
                    <a:pt x="626" y="0"/>
                    <a:pt x="24" y="694"/>
                    <a:pt x="12" y="1498"/>
                  </a:cubicBezTo>
                  <a:cubicBezTo>
                    <a:pt x="0" y="2378"/>
                    <a:pt x="682" y="3210"/>
                    <a:pt x="1340" y="3706"/>
                  </a:cubicBezTo>
                  <a:cubicBezTo>
                    <a:pt x="2010" y="4227"/>
                    <a:pt x="3708" y="4673"/>
                    <a:pt x="4130" y="4772"/>
                  </a:cubicBezTo>
                  <a:cubicBezTo>
                    <a:pt x="4304" y="5095"/>
                    <a:pt x="4477" y="5442"/>
                    <a:pt x="4664" y="5839"/>
                  </a:cubicBezTo>
                  <a:cubicBezTo>
                    <a:pt x="4986" y="6521"/>
                    <a:pt x="5346" y="7303"/>
                    <a:pt x="5681" y="8183"/>
                  </a:cubicBezTo>
                  <a:cubicBezTo>
                    <a:pt x="5767" y="8406"/>
                    <a:pt x="5855" y="8667"/>
                    <a:pt x="5941" y="8915"/>
                  </a:cubicBezTo>
                  <a:cubicBezTo>
                    <a:pt x="5706" y="8530"/>
                    <a:pt x="5383" y="8009"/>
                    <a:pt x="5346" y="7960"/>
                  </a:cubicBezTo>
                  <a:cubicBezTo>
                    <a:pt x="4751" y="7227"/>
                    <a:pt x="3309" y="6193"/>
                    <a:pt x="2182" y="6193"/>
                  </a:cubicBezTo>
                  <a:cubicBezTo>
                    <a:pt x="1994" y="6193"/>
                    <a:pt x="1815" y="6222"/>
                    <a:pt x="1649" y="6286"/>
                  </a:cubicBezTo>
                  <a:cubicBezTo>
                    <a:pt x="819" y="6595"/>
                    <a:pt x="533" y="7576"/>
                    <a:pt x="918" y="8345"/>
                  </a:cubicBezTo>
                  <a:cubicBezTo>
                    <a:pt x="1315" y="9126"/>
                    <a:pt x="2307" y="9535"/>
                    <a:pt x="3126" y="9684"/>
                  </a:cubicBezTo>
                  <a:cubicBezTo>
                    <a:pt x="3262" y="9710"/>
                    <a:pt x="3421" y="9721"/>
                    <a:pt x="3595" y="9721"/>
                  </a:cubicBezTo>
                  <a:cubicBezTo>
                    <a:pt x="4498" y="9721"/>
                    <a:pt x="5780" y="9420"/>
                    <a:pt x="6103" y="9337"/>
                  </a:cubicBezTo>
                  <a:cubicBezTo>
                    <a:pt x="6288" y="9883"/>
                    <a:pt x="6475" y="10453"/>
                    <a:pt x="6624" y="11049"/>
                  </a:cubicBezTo>
                  <a:cubicBezTo>
                    <a:pt x="6897" y="12078"/>
                    <a:pt x="7120" y="13194"/>
                    <a:pt x="7206" y="14348"/>
                  </a:cubicBezTo>
                  <a:cubicBezTo>
                    <a:pt x="7219" y="14422"/>
                    <a:pt x="7206" y="14484"/>
                    <a:pt x="7219" y="14546"/>
                  </a:cubicBezTo>
                  <a:cubicBezTo>
                    <a:pt x="7132" y="14335"/>
                    <a:pt x="6586" y="13232"/>
                    <a:pt x="6549" y="13157"/>
                  </a:cubicBezTo>
                  <a:cubicBezTo>
                    <a:pt x="6009" y="12313"/>
                    <a:pt x="4561" y="11031"/>
                    <a:pt x="3399" y="11031"/>
                  </a:cubicBezTo>
                  <a:cubicBezTo>
                    <a:pt x="3280" y="11031"/>
                    <a:pt x="3164" y="11044"/>
                    <a:pt x="3052" y="11073"/>
                  </a:cubicBezTo>
                  <a:cubicBezTo>
                    <a:pt x="2195" y="11309"/>
                    <a:pt x="1811" y="12239"/>
                    <a:pt x="2109" y="13045"/>
                  </a:cubicBezTo>
                  <a:cubicBezTo>
                    <a:pt x="2418" y="13864"/>
                    <a:pt x="3349" y="14385"/>
                    <a:pt x="4143" y="14621"/>
                  </a:cubicBezTo>
                  <a:cubicBezTo>
                    <a:pt x="4438" y="14708"/>
                    <a:pt x="4851" y="14738"/>
                    <a:pt x="5280" y="14738"/>
                  </a:cubicBezTo>
                  <a:cubicBezTo>
                    <a:pt x="6186" y="14738"/>
                    <a:pt x="7160" y="14604"/>
                    <a:pt x="7219" y="14596"/>
                  </a:cubicBezTo>
                  <a:lnTo>
                    <a:pt x="7219" y="14596"/>
                  </a:lnTo>
                  <a:cubicBezTo>
                    <a:pt x="7281" y="15688"/>
                    <a:pt x="7269" y="16804"/>
                    <a:pt x="7194" y="17945"/>
                  </a:cubicBezTo>
                  <a:cubicBezTo>
                    <a:pt x="7145" y="18764"/>
                    <a:pt x="7045" y="19607"/>
                    <a:pt x="6946" y="20438"/>
                  </a:cubicBezTo>
                  <a:cubicBezTo>
                    <a:pt x="6834" y="20165"/>
                    <a:pt x="6338" y="19136"/>
                    <a:pt x="6288" y="19061"/>
                  </a:cubicBezTo>
                  <a:cubicBezTo>
                    <a:pt x="5749" y="18218"/>
                    <a:pt x="4303" y="16947"/>
                    <a:pt x="3150" y="16947"/>
                  </a:cubicBezTo>
                  <a:cubicBezTo>
                    <a:pt x="3031" y="16947"/>
                    <a:pt x="2915" y="16960"/>
                    <a:pt x="2803" y="16989"/>
                  </a:cubicBezTo>
                  <a:cubicBezTo>
                    <a:pt x="1935" y="17213"/>
                    <a:pt x="1550" y="18155"/>
                    <a:pt x="1848" y="18949"/>
                  </a:cubicBezTo>
                  <a:cubicBezTo>
                    <a:pt x="2158" y="19781"/>
                    <a:pt x="3101" y="20302"/>
                    <a:pt x="3895" y="20537"/>
                  </a:cubicBezTo>
                  <a:cubicBezTo>
                    <a:pt x="4188" y="20623"/>
                    <a:pt x="4599" y="20652"/>
                    <a:pt x="5025" y="20652"/>
                  </a:cubicBezTo>
                  <a:cubicBezTo>
                    <a:pt x="5896" y="20652"/>
                    <a:pt x="6830" y="20529"/>
                    <a:pt x="6946" y="20512"/>
                  </a:cubicBezTo>
                  <a:lnTo>
                    <a:pt x="6946" y="20512"/>
                  </a:lnTo>
                  <a:cubicBezTo>
                    <a:pt x="6897" y="20884"/>
                    <a:pt x="6859" y="21269"/>
                    <a:pt x="6809" y="21641"/>
                  </a:cubicBezTo>
                  <a:cubicBezTo>
                    <a:pt x="6649" y="22894"/>
                    <a:pt x="6487" y="24134"/>
                    <a:pt x="6376" y="25362"/>
                  </a:cubicBezTo>
                  <a:cubicBezTo>
                    <a:pt x="6326" y="25784"/>
                    <a:pt x="6301" y="26206"/>
                    <a:pt x="6276" y="26639"/>
                  </a:cubicBezTo>
                  <a:cubicBezTo>
                    <a:pt x="6090" y="26231"/>
                    <a:pt x="5743" y="25523"/>
                    <a:pt x="5706" y="25462"/>
                  </a:cubicBezTo>
                  <a:cubicBezTo>
                    <a:pt x="5168" y="24620"/>
                    <a:pt x="3728" y="23344"/>
                    <a:pt x="2577" y="23344"/>
                  </a:cubicBezTo>
                  <a:cubicBezTo>
                    <a:pt x="2454" y="23344"/>
                    <a:pt x="2335" y="23359"/>
                    <a:pt x="2220" y="23390"/>
                  </a:cubicBezTo>
                  <a:cubicBezTo>
                    <a:pt x="1352" y="23613"/>
                    <a:pt x="968" y="24544"/>
                    <a:pt x="1265" y="25349"/>
                  </a:cubicBezTo>
                  <a:cubicBezTo>
                    <a:pt x="1575" y="26168"/>
                    <a:pt x="2518" y="26689"/>
                    <a:pt x="3311" y="26925"/>
                  </a:cubicBezTo>
                  <a:cubicBezTo>
                    <a:pt x="3601" y="27016"/>
                    <a:pt x="4007" y="27047"/>
                    <a:pt x="4429" y="27047"/>
                  </a:cubicBezTo>
                  <a:cubicBezTo>
                    <a:pt x="5166" y="27047"/>
                    <a:pt x="5952" y="26952"/>
                    <a:pt x="6252" y="26912"/>
                  </a:cubicBezTo>
                  <a:lnTo>
                    <a:pt x="6252" y="26912"/>
                  </a:lnTo>
                  <a:cubicBezTo>
                    <a:pt x="6214" y="27620"/>
                    <a:pt x="6189" y="28314"/>
                    <a:pt x="6202" y="29009"/>
                  </a:cubicBezTo>
                  <a:cubicBezTo>
                    <a:pt x="6202" y="29307"/>
                    <a:pt x="6202" y="29604"/>
                    <a:pt x="6227" y="29889"/>
                  </a:cubicBezTo>
                  <a:cubicBezTo>
                    <a:pt x="6239" y="30175"/>
                    <a:pt x="6264" y="30460"/>
                    <a:pt x="6288" y="30746"/>
                  </a:cubicBezTo>
                  <a:cubicBezTo>
                    <a:pt x="6351" y="31328"/>
                    <a:pt x="6400" y="31874"/>
                    <a:pt x="6475" y="32408"/>
                  </a:cubicBezTo>
                  <a:cubicBezTo>
                    <a:pt x="6500" y="32681"/>
                    <a:pt x="6536" y="32941"/>
                    <a:pt x="6574" y="33201"/>
                  </a:cubicBezTo>
                  <a:cubicBezTo>
                    <a:pt x="6450" y="32767"/>
                    <a:pt x="6239" y="32097"/>
                    <a:pt x="6214" y="32036"/>
                  </a:cubicBezTo>
                  <a:cubicBezTo>
                    <a:pt x="5785" y="31057"/>
                    <a:pt x="4426" y="29448"/>
                    <a:pt x="3220" y="29448"/>
                  </a:cubicBezTo>
                  <a:cubicBezTo>
                    <a:pt x="3172" y="29448"/>
                    <a:pt x="3124" y="29450"/>
                    <a:pt x="3076" y="29456"/>
                  </a:cubicBezTo>
                  <a:cubicBezTo>
                    <a:pt x="2195" y="29542"/>
                    <a:pt x="1674" y="30410"/>
                    <a:pt x="1848" y="31254"/>
                  </a:cubicBezTo>
                  <a:cubicBezTo>
                    <a:pt x="2022" y="32110"/>
                    <a:pt x="2878" y="32767"/>
                    <a:pt x="3622" y="33127"/>
                  </a:cubicBezTo>
                  <a:cubicBezTo>
                    <a:pt x="4441" y="33511"/>
                    <a:pt x="6388" y="33549"/>
                    <a:pt x="6624" y="33561"/>
                  </a:cubicBezTo>
                  <a:cubicBezTo>
                    <a:pt x="6723" y="34206"/>
                    <a:pt x="6809" y="34839"/>
                    <a:pt x="6909" y="35421"/>
                  </a:cubicBezTo>
                  <a:cubicBezTo>
                    <a:pt x="7231" y="37282"/>
                    <a:pt x="7554" y="38820"/>
                    <a:pt x="7802" y="39887"/>
                  </a:cubicBezTo>
                  <a:cubicBezTo>
                    <a:pt x="8050" y="40966"/>
                    <a:pt x="8223" y="41573"/>
                    <a:pt x="8223" y="41573"/>
                  </a:cubicBezTo>
                  <a:lnTo>
                    <a:pt x="8223" y="41586"/>
                  </a:lnTo>
                  <a:cubicBezTo>
                    <a:pt x="8274" y="41778"/>
                    <a:pt x="8448" y="41904"/>
                    <a:pt x="8638" y="41904"/>
                  </a:cubicBezTo>
                  <a:cubicBezTo>
                    <a:pt x="8682" y="41904"/>
                    <a:pt x="8726" y="41898"/>
                    <a:pt x="8769" y="41884"/>
                  </a:cubicBezTo>
                  <a:cubicBezTo>
                    <a:pt x="8992" y="41822"/>
                    <a:pt x="9129" y="41573"/>
                    <a:pt x="9055" y="41338"/>
                  </a:cubicBezTo>
                  <a:cubicBezTo>
                    <a:pt x="9055" y="41338"/>
                    <a:pt x="8881" y="40755"/>
                    <a:pt x="8608" y="39701"/>
                  </a:cubicBezTo>
                  <a:cubicBezTo>
                    <a:pt x="8347" y="38646"/>
                    <a:pt x="7988" y="37121"/>
                    <a:pt x="7641" y="35297"/>
                  </a:cubicBezTo>
                  <a:cubicBezTo>
                    <a:pt x="7529" y="34764"/>
                    <a:pt x="7429" y="34206"/>
                    <a:pt x="7343" y="33623"/>
                  </a:cubicBezTo>
                  <a:cubicBezTo>
                    <a:pt x="7578" y="33561"/>
                    <a:pt x="9464" y="33114"/>
                    <a:pt x="10183" y="32557"/>
                  </a:cubicBezTo>
                  <a:cubicBezTo>
                    <a:pt x="10828" y="32047"/>
                    <a:pt x="11523" y="31217"/>
                    <a:pt x="11511" y="30349"/>
                  </a:cubicBezTo>
                  <a:cubicBezTo>
                    <a:pt x="11499" y="29544"/>
                    <a:pt x="10885" y="28838"/>
                    <a:pt x="10080" y="28838"/>
                  </a:cubicBezTo>
                  <a:cubicBezTo>
                    <a:pt x="10029" y="28838"/>
                    <a:pt x="9976" y="28841"/>
                    <a:pt x="9923" y="28847"/>
                  </a:cubicBezTo>
                  <a:cubicBezTo>
                    <a:pt x="8695" y="28996"/>
                    <a:pt x="7628" y="30956"/>
                    <a:pt x="7418" y="32047"/>
                  </a:cubicBezTo>
                  <a:cubicBezTo>
                    <a:pt x="7405" y="32110"/>
                    <a:pt x="7330" y="32953"/>
                    <a:pt x="7305" y="33387"/>
                  </a:cubicBezTo>
                  <a:cubicBezTo>
                    <a:pt x="7244" y="33028"/>
                    <a:pt x="7181" y="32681"/>
                    <a:pt x="7132" y="32320"/>
                  </a:cubicBezTo>
                  <a:cubicBezTo>
                    <a:pt x="7045" y="31799"/>
                    <a:pt x="6983" y="31242"/>
                    <a:pt x="6909" y="30696"/>
                  </a:cubicBezTo>
                  <a:lnTo>
                    <a:pt x="6834" y="29840"/>
                  </a:lnTo>
                  <a:cubicBezTo>
                    <a:pt x="6809" y="29555"/>
                    <a:pt x="6809" y="29282"/>
                    <a:pt x="6797" y="28984"/>
                  </a:cubicBezTo>
                  <a:cubicBezTo>
                    <a:pt x="6773" y="28563"/>
                    <a:pt x="6785" y="28128"/>
                    <a:pt x="6785" y="27694"/>
                  </a:cubicBezTo>
                  <a:cubicBezTo>
                    <a:pt x="7330" y="27645"/>
                    <a:pt x="8906" y="27471"/>
                    <a:pt x="9613" y="27074"/>
                  </a:cubicBezTo>
                  <a:cubicBezTo>
                    <a:pt x="10332" y="26677"/>
                    <a:pt x="11139" y="25958"/>
                    <a:pt x="11263" y="25101"/>
                  </a:cubicBezTo>
                  <a:cubicBezTo>
                    <a:pt x="11387" y="24246"/>
                    <a:pt x="10803" y="23415"/>
                    <a:pt x="9910" y="23378"/>
                  </a:cubicBezTo>
                  <a:cubicBezTo>
                    <a:pt x="9893" y="23377"/>
                    <a:pt x="9877" y="23377"/>
                    <a:pt x="9860" y="23377"/>
                  </a:cubicBezTo>
                  <a:cubicBezTo>
                    <a:pt x="8646" y="23377"/>
                    <a:pt x="7325" y="25129"/>
                    <a:pt x="6958" y="26156"/>
                  </a:cubicBezTo>
                  <a:cubicBezTo>
                    <a:pt x="6946" y="26193"/>
                    <a:pt x="6884" y="26416"/>
                    <a:pt x="6822" y="26689"/>
                  </a:cubicBezTo>
                  <a:cubicBezTo>
                    <a:pt x="6834" y="26267"/>
                    <a:pt x="6847" y="25834"/>
                    <a:pt x="6884" y="25412"/>
                  </a:cubicBezTo>
                  <a:cubicBezTo>
                    <a:pt x="6983" y="24184"/>
                    <a:pt x="7107" y="22943"/>
                    <a:pt x="7244" y="21691"/>
                  </a:cubicBezTo>
                  <a:cubicBezTo>
                    <a:pt x="7269" y="21443"/>
                    <a:pt x="7294" y="21182"/>
                    <a:pt x="7318" y="20922"/>
                  </a:cubicBezTo>
                  <a:cubicBezTo>
                    <a:pt x="7765" y="20872"/>
                    <a:pt x="9488" y="20699"/>
                    <a:pt x="10221" y="20302"/>
                  </a:cubicBezTo>
                  <a:cubicBezTo>
                    <a:pt x="10940" y="19892"/>
                    <a:pt x="11746" y="19185"/>
                    <a:pt x="11870" y="18317"/>
                  </a:cubicBezTo>
                  <a:cubicBezTo>
                    <a:pt x="11994" y="17474"/>
                    <a:pt x="11412" y="16630"/>
                    <a:pt x="10518" y="16605"/>
                  </a:cubicBezTo>
                  <a:cubicBezTo>
                    <a:pt x="10502" y="16605"/>
                    <a:pt x="10485" y="16604"/>
                    <a:pt x="10468" y="16604"/>
                  </a:cubicBezTo>
                  <a:cubicBezTo>
                    <a:pt x="9253" y="16604"/>
                    <a:pt x="7933" y="18356"/>
                    <a:pt x="7566" y="19371"/>
                  </a:cubicBezTo>
                  <a:cubicBezTo>
                    <a:pt x="7542" y="19409"/>
                    <a:pt x="7479" y="19682"/>
                    <a:pt x="7405" y="19991"/>
                  </a:cubicBezTo>
                  <a:cubicBezTo>
                    <a:pt x="7467" y="19309"/>
                    <a:pt x="7517" y="18640"/>
                    <a:pt x="7542" y="17970"/>
                  </a:cubicBezTo>
                  <a:cubicBezTo>
                    <a:pt x="7603" y="16791"/>
                    <a:pt x="7591" y="15625"/>
                    <a:pt x="7492" y="14497"/>
                  </a:cubicBezTo>
                  <a:cubicBezTo>
                    <a:pt x="7653" y="14484"/>
                    <a:pt x="9662" y="14323"/>
                    <a:pt x="10481" y="13877"/>
                  </a:cubicBezTo>
                  <a:cubicBezTo>
                    <a:pt x="11200" y="13467"/>
                    <a:pt x="12007" y="12760"/>
                    <a:pt x="12131" y="11892"/>
                  </a:cubicBezTo>
                  <a:cubicBezTo>
                    <a:pt x="12255" y="11049"/>
                    <a:pt x="11672" y="10217"/>
                    <a:pt x="10791" y="10180"/>
                  </a:cubicBezTo>
                  <a:cubicBezTo>
                    <a:pt x="10774" y="10180"/>
                    <a:pt x="10757" y="10179"/>
                    <a:pt x="10741" y="10179"/>
                  </a:cubicBezTo>
                  <a:cubicBezTo>
                    <a:pt x="9514" y="10179"/>
                    <a:pt x="8193" y="11931"/>
                    <a:pt x="7826" y="12959"/>
                  </a:cubicBezTo>
                  <a:cubicBezTo>
                    <a:pt x="7802" y="13020"/>
                    <a:pt x="7554" y="14013"/>
                    <a:pt x="7479" y="14373"/>
                  </a:cubicBezTo>
                  <a:lnTo>
                    <a:pt x="7479" y="14323"/>
                  </a:lnTo>
                  <a:cubicBezTo>
                    <a:pt x="7368" y="13144"/>
                    <a:pt x="7107" y="12041"/>
                    <a:pt x="6822" y="10999"/>
                  </a:cubicBezTo>
                  <a:cubicBezTo>
                    <a:pt x="6525" y="9957"/>
                    <a:pt x="6164" y="9002"/>
                    <a:pt x="5805" y="8133"/>
                  </a:cubicBezTo>
                  <a:cubicBezTo>
                    <a:pt x="5458" y="7253"/>
                    <a:pt x="5073" y="6484"/>
                    <a:pt x="4738" y="5801"/>
                  </a:cubicBezTo>
                  <a:cubicBezTo>
                    <a:pt x="4552" y="5429"/>
                    <a:pt x="4366" y="5095"/>
                    <a:pt x="4205" y="4784"/>
                  </a:cubicBezTo>
                  <a:lnTo>
                    <a:pt x="4205" y="4784"/>
                  </a:lnTo>
                  <a:lnTo>
                    <a:pt x="4229" y="4797"/>
                  </a:lnTo>
                  <a:cubicBezTo>
                    <a:pt x="4254" y="4797"/>
                    <a:pt x="4118" y="3296"/>
                    <a:pt x="4105" y="3210"/>
                  </a:cubicBezTo>
                  <a:cubicBezTo>
                    <a:pt x="3882" y="2118"/>
                    <a:pt x="2828" y="158"/>
                    <a:pt x="1600" y="9"/>
                  </a:cubicBezTo>
                  <a:cubicBezTo>
                    <a:pt x="1545" y="3"/>
                    <a:pt x="1491" y="0"/>
                    <a:pt x="143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1388300" y="3139625"/>
              <a:ext cx="100175" cy="127225"/>
            </a:xfrm>
            <a:custGeom>
              <a:rect b="b" l="l" r="r" t="t"/>
              <a:pathLst>
                <a:path extrusionOk="0" h="5089" w="4007">
                  <a:moveTo>
                    <a:pt x="2462" y="1"/>
                  </a:moveTo>
                  <a:cubicBezTo>
                    <a:pt x="2355" y="1"/>
                    <a:pt x="2245" y="14"/>
                    <a:pt x="2134" y="41"/>
                  </a:cubicBezTo>
                  <a:cubicBezTo>
                    <a:pt x="930" y="314"/>
                    <a:pt x="100" y="2397"/>
                    <a:pt x="13" y="3501"/>
                  </a:cubicBezTo>
                  <a:cubicBezTo>
                    <a:pt x="1" y="3588"/>
                    <a:pt x="50" y="5089"/>
                    <a:pt x="75" y="5089"/>
                  </a:cubicBezTo>
                  <a:cubicBezTo>
                    <a:pt x="75" y="5089"/>
                    <a:pt x="2121" y="4357"/>
                    <a:pt x="2816" y="3687"/>
                  </a:cubicBezTo>
                  <a:cubicBezTo>
                    <a:pt x="3411" y="3104"/>
                    <a:pt x="4006" y="2199"/>
                    <a:pt x="3895" y="1331"/>
                  </a:cubicBezTo>
                  <a:cubicBezTo>
                    <a:pt x="3798" y="595"/>
                    <a:pt x="3191" y="1"/>
                    <a:pt x="2462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702975" y="3307575"/>
              <a:ext cx="755100" cy="782150"/>
            </a:xfrm>
            <a:custGeom>
              <a:rect b="b" l="l" r="r" t="t"/>
              <a:pathLst>
                <a:path extrusionOk="0" h="31286" w="30204">
                  <a:moveTo>
                    <a:pt x="1705" y="0"/>
                  </a:moveTo>
                  <a:cubicBezTo>
                    <a:pt x="1437" y="0"/>
                    <a:pt x="1187" y="48"/>
                    <a:pt x="969" y="157"/>
                  </a:cubicBezTo>
                  <a:cubicBezTo>
                    <a:pt x="174" y="554"/>
                    <a:pt x="1" y="1559"/>
                    <a:pt x="473" y="2278"/>
                  </a:cubicBezTo>
                  <a:cubicBezTo>
                    <a:pt x="944" y="3009"/>
                    <a:pt x="1973" y="3320"/>
                    <a:pt x="2792" y="3382"/>
                  </a:cubicBezTo>
                  <a:cubicBezTo>
                    <a:pt x="2836" y="3385"/>
                    <a:pt x="2882" y="3386"/>
                    <a:pt x="2931" y="3386"/>
                  </a:cubicBezTo>
                  <a:cubicBezTo>
                    <a:pt x="3815" y="3386"/>
                    <a:pt x="5319" y="2866"/>
                    <a:pt x="5707" y="2725"/>
                  </a:cubicBezTo>
                  <a:cubicBezTo>
                    <a:pt x="6030" y="2910"/>
                    <a:pt x="6364" y="3097"/>
                    <a:pt x="6736" y="3320"/>
                  </a:cubicBezTo>
                  <a:cubicBezTo>
                    <a:pt x="7394" y="3717"/>
                    <a:pt x="8126" y="4175"/>
                    <a:pt x="8883" y="4721"/>
                  </a:cubicBezTo>
                  <a:cubicBezTo>
                    <a:pt x="9093" y="4858"/>
                    <a:pt x="9304" y="5032"/>
                    <a:pt x="9515" y="5181"/>
                  </a:cubicBezTo>
                  <a:cubicBezTo>
                    <a:pt x="9106" y="4994"/>
                    <a:pt x="8547" y="4746"/>
                    <a:pt x="8486" y="4721"/>
                  </a:cubicBezTo>
                  <a:cubicBezTo>
                    <a:pt x="8085" y="4594"/>
                    <a:pt x="7515" y="4510"/>
                    <a:pt x="6923" y="4510"/>
                  </a:cubicBezTo>
                  <a:cubicBezTo>
                    <a:pt x="5954" y="4510"/>
                    <a:pt x="4925" y="4735"/>
                    <a:pt x="4479" y="5366"/>
                  </a:cubicBezTo>
                  <a:cubicBezTo>
                    <a:pt x="3958" y="6086"/>
                    <a:pt x="4268" y="7053"/>
                    <a:pt x="5000" y="7475"/>
                  </a:cubicBezTo>
                  <a:cubicBezTo>
                    <a:pt x="5316" y="7654"/>
                    <a:pt x="5681" y="7725"/>
                    <a:pt x="6053" y="7725"/>
                  </a:cubicBezTo>
                  <a:cubicBezTo>
                    <a:pt x="6586" y="7725"/>
                    <a:pt x="7135" y="7578"/>
                    <a:pt x="7580" y="7388"/>
                  </a:cubicBezTo>
                  <a:cubicBezTo>
                    <a:pt x="8374" y="7053"/>
                    <a:pt x="9614" y="5738"/>
                    <a:pt x="9875" y="5454"/>
                  </a:cubicBezTo>
                  <a:cubicBezTo>
                    <a:pt x="10333" y="5801"/>
                    <a:pt x="10793" y="6173"/>
                    <a:pt x="11251" y="6595"/>
                  </a:cubicBezTo>
                  <a:cubicBezTo>
                    <a:pt x="12045" y="7301"/>
                    <a:pt x="12852" y="8108"/>
                    <a:pt x="13558" y="9026"/>
                  </a:cubicBezTo>
                  <a:cubicBezTo>
                    <a:pt x="13608" y="9075"/>
                    <a:pt x="13633" y="9137"/>
                    <a:pt x="13682" y="9187"/>
                  </a:cubicBezTo>
                  <a:cubicBezTo>
                    <a:pt x="13497" y="9062"/>
                    <a:pt x="12430" y="8430"/>
                    <a:pt x="12356" y="8393"/>
                  </a:cubicBezTo>
                  <a:cubicBezTo>
                    <a:pt x="11829" y="8161"/>
                    <a:pt x="10980" y="7974"/>
                    <a:pt x="10169" y="7974"/>
                  </a:cubicBezTo>
                  <a:cubicBezTo>
                    <a:pt x="9415" y="7974"/>
                    <a:pt x="8694" y="8137"/>
                    <a:pt x="8299" y="8579"/>
                  </a:cubicBezTo>
                  <a:cubicBezTo>
                    <a:pt x="7704" y="9249"/>
                    <a:pt x="7902" y="10241"/>
                    <a:pt x="8585" y="10749"/>
                  </a:cubicBezTo>
                  <a:cubicBezTo>
                    <a:pt x="8965" y="11023"/>
                    <a:pt x="9453" y="11128"/>
                    <a:pt x="9946" y="11128"/>
                  </a:cubicBezTo>
                  <a:cubicBezTo>
                    <a:pt x="10370" y="11128"/>
                    <a:pt x="10798" y="11051"/>
                    <a:pt x="11165" y="10936"/>
                  </a:cubicBezTo>
                  <a:cubicBezTo>
                    <a:pt x="12070" y="10663"/>
                    <a:pt x="13646" y="9274"/>
                    <a:pt x="13707" y="9224"/>
                  </a:cubicBezTo>
                  <a:cubicBezTo>
                    <a:pt x="14365" y="10092"/>
                    <a:pt x="14972" y="11035"/>
                    <a:pt x="15531" y="12027"/>
                  </a:cubicBezTo>
                  <a:cubicBezTo>
                    <a:pt x="15940" y="12747"/>
                    <a:pt x="16325" y="13491"/>
                    <a:pt x="16709" y="14247"/>
                  </a:cubicBezTo>
                  <a:cubicBezTo>
                    <a:pt x="16461" y="14086"/>
                    <a:pt x="15468" y="13491"/>
                    <a:pt x="15394" y="13466"/>
                  </a:cubicBezTo>
                  <a:cubicBezTo>
                    <a:pt x="14876" y="13229"/>
                    <a:pt x="14035" y="13042"/>
                    <a:pt x="13227" y="13042"/>
                  </a:cubicBezTo>
                  <a:cubicBezTo>
                    <a:pt x="12469" y="13042"/>
                    <a:pt x="11741" y="13207"/>
                    <a:pt x="11339" y="13652"/>
                  </a:cubicBezTo>
                  <a:cubicBezTo>
                    <a:pt x="10743" y="14322"/>
                    <a:pt x="10942" y="15314"/>
                    <a:pt x="11636" y="15823"/>
                  </a:cubicBezTo>
                  <a:cubicBezTo>
                    <a:pt x="12014" y="16094"/>
                    <a:pt x="12497" y="16196"/>
                    <a:pt x="12985" y="16196"/>
                  </a:cubicBezTo>
                  <a:cubicBezTo>
                    <a:pt x="13411" y="16196"/>
                    <a:pt x="13839" y="16119"/>
                    <a:pt x="14203" y="16009"/>
                  </a:cubicBezTo>
                  <a:cubicBezTo>
                    <a:pt x="15096" y="15736"/>
                    <a:pt x="16610" y="14421"/>
                    <a:pt x="16734" y="14310"/>
                  </a:cubicBezTo>
                  <a:cubicBezTo>
                    <a:pt x="16907" y="14644"/>
                    <a:pt x="17081" y="14980"/>
                    <a:pt x="17255" y="15327"/>
                  </a:cubicBezTo>
                  <a:cubicBezTo>
                    <a:pt x="17813" y="16443"/>
                    <a:pt x="18359" y="17571"/>
                    <a:pt x="18941" y="18663"/>
                  </a:cubicBezTo>
                  <a:cubicBezTo>
                    <a:pt x="19140" y="19048"/>
                    <a:pt x="19351" y="19420"/>
                    <a:pt x="19562" y="19779"/>
                  </a:cubicBezTo>
                  <a:cubicBezTo>
                    <a:pt x="19190" y="19556"/>
                    <a:pt x="18495" y="19147"/>
                    <a:pt x="18433" y="19122"/>
                  </a:cubicBezTo>
                  <a:cubicBezTo>
                    <a:pt x="17915" y="18885"/>
                    <a:pt x="17074" y="18698"/>
                    <a:pt x="16266" y="18698"/>
                  </a:cubicBezTo>
                  <a:cubicBezTo>
                    <a:pt x="15508" y="18698"/>
                    <a:pt x="14780" y="18863"/>
                    <a:pt x="14377" y="19308"/>
                  </a:cubicBezTo>
                  <a:cubicBezTo>
                    <a:pt x="13782" y="19978"/>
                    <a:pt x="13980" y="20970"/>
                    <a:pt x="14675" y="21479"/>
                  </a:cubicBezTo>
                  <a:cubicBezTo>
                    <a:pt x="15052" y="21750"/>
                    <a:pt x="15536" y="21852"/>
                    <a:pt x="16024" y="21852"/>
                  </a:cubicBezTo>
                  <a:cubicBezTo>
                    <a:pt x="16450" y="21852"/>
                    <a:pt x="16878" y="21775"/>
                    <a:pt x="17243" y="21665"/>
                  </a:cubicBezTo>
                  <a:cubicBezTo>
                    <a:pt x="18048" y="21429"/>
                    <a:pt x="19338" y="20338"/>
                    <a:pt x="19699" y="20027"/>
                  </a:cubicBezTo>
                  <a:cubicBezTo>
                    <a:pt x="20058" y="20636"/>
                    <a:pt x="20418" y="21231"/>
                    <a:pt x="20802" y="21802"/>
                  </a:cubicBezTo>
                  <a:cubicBezTo>
                    <a:pt x="20976" y="22050"/>
                    <a:pt x="21137" y="22310"/>
                    <a:pt x="21323" y="22533"/>
                  </a:cubicBezTo>
                  <a:cubicBezTo>
                    <a:pt x="21497" y="22756"/>
                    <a:pt x="21670" y="22979"/>
                    <a:pt x="21832" y="23203"/>
                  </a:cubicBezTo>
                  <a:cubicBezTo>
                    <a:pt x="22204" y="23662"/>
                    <a:pt x="22551" y="24084"/>
                    <a:pt x="22911" y="24493"/>
                  </a:cubicBezTo>
                  <a:cubicBezTo>
                    <a:pt x="23084" y="24704"/>
                    <a:pt x="23258" y="24890"/>
                    <a:pt x="23432" y="25088"/>
                  </a:cubicBezTo>
                  <a:cubicBezTo>
                    <a:pt x="23097" y="24803"/>
                    <a:pt x="22538" y="24357"/>
                    <a:pt x="22489" y="24319"/>
                  </a:cubicBezTo>
                  <a:cubicBezTo>
                    <a:pt x="21875" y="23926"/>
                    <a:pt x="20729" y="23521"/>
                    <a:pt x="19743" y="23521"/>
                  </a:cubicBezTo>
                  <a:cubicBezTo>
                    <a:pt x="19237" y="23521"/>
                    <a:pt x="18774" y="23628"/>
                    <a:pt x="18445" y="23897"/>
                  </a:cubicBezTo>
                  <a:cubicBezTo>
                    <a:pt x="17764" y="24456"/>
                    <a:pt x="17800" y="25473"/>
                    <a:pt x="18409" y="26080"/>
                  </a:cubicBezTo>
                  <a:cubicBezTo>
                    <a:pt x="18883" y="26545"/>
                    <a:pt x="19624" y="26705"/>
                    <a:pt x="20313" y="26705"/>
                  </a:cubicBezTo>
                  <a:cubicBezTo>
                    <a:pt x="20526" y="26705"/>
                    <a:pt x="20733" y="26690"/>
                    <a:pt x="20926" y="26664"/>
                  </a:cubicBezTo>
                  <a:cubicBezTo>
                    <a:pt x="21832" y="26527"/>
                    <a:pt x="23469" y="25485"/>
                    <a:pt x="23668" y="25361"/>
                  </a:cubicBezTo>
                  <a:cubicBezTo>
                    <a:pt x="24101" y="25857"/>
                    <a:pt x="24536" y="26328"/>
                    <a:pt x="24945" y="26763"/>
                  </a:cubicBezTo>
                  <a:cubicBezTo>
                    <a:pt x="26223" y="28139"/>
                    <a:pt x="27351" y="29244"/>
                    <a:pt x="28145" y="30000"/>
                  </a:cubicBezTo>
                  <a:cubicBezTo>
                    <a:pt x="28952" y="30757"/>
                    <a:pt x="29423" y="31179"/>
                    <a:pt x="29423" y="31179"/>
                  </a:cubicBezTo>
                  <a:lnTo>
                    <a:pt x="29435" y="31179"/>
                  </a:lnTo>
                  <a:cubicBezTo>
                    <a:pt x="29518" y="31250"/>
                    <a:pt x="29619" y="31285"/>
                    <a:pt x="29719" y="31285"/>
                  </a:cubicBezTo>
                  <a:cubicBezTo>
                    <a:pt x="29843" y="31285"/>
                    <a:pt x="29966" y="31232"/>
                    <a:pt x="30055" y="31129"/>
                  </a:cubicBezTo>
                  <a:cubicBezTo>
                    <a:pt x="30204" y="30942"/>
                    <a:pt x="30179" y="30670"/>
                    <a:pt x="29994" y="30521"/>
                  </a:cubicBezTo>
                  <a:cubicBezTo>
                    <a:pt x="29994" y="30521"/>
                    <a:pt x="29522" y="30124"/>
                    <a:pt x="28715" y="29393"/>
                  </a:cubicBezTo>
                  <a:cubicBezTo>
                    <a:pt x="27910" y="28660"/>
                    <a:pt x="26781" y="27594"/>
                    <a:pt x="25466" y="26254"/>
                  </a:cubicBezTo>
                  <a:cubicBezTo>
                    <a:pt x="25094" y="25870"/>
                    <a:pt x="24697" y="25448"/>
                    <a:pt x="24300" y="25026"/>
                  </a:cubicBezTo>
                  <a:cubicBezTo>
                    <a:pt x="24473" y="24853"/>
                    <a:pt x="25788" y="23426"/>
                    <a:pt x="26086" y="22558"/>
                  </a:cubicBezTo>
                  <a:cubicBezTo>
                    <a:pt x="26347" y="21777"/>
                    <a:pt x="26471" y="20710"/>
                    <a:pt x="25975" y="19991"/>
                  </a:cubicBezTo>
                  <a:cubicBezTo>
                    <a:pt x="25677" y="19555"/>
                    <a:pt x="25191" y="19299"/>
                    <a:pt x="24703" y="19299"/>
                  </a:cubicBezTo>
                  <a:cubicBezTo>
                    <a:pt x="24398" y="19299"/>
                    <a:pt x="24091" y="19399"/>
                    <a:pt x="23828" y="19618"/>
                  </a:cubicBezTo>
                  <a:cubicBezTo>
                    <a:pt x="22874" y="20412"/>
                    <a:pt x="23084" y="22645"/>
                    <a:pt x="23494" y="23662"/>
                  </a:cubicBezTo>
                  <a:cubicBezTo>
                    <a:pt x="23519" y="23736"/>
                    <a:pt x="23928" y="24468"/>
                    <a:pt x="24139" y="24840"/>
                  </a:cubicBezTo>
                  <a:cubicBezTo>
                    <a:pt x="23903" y="24580"/>
                    <a:pt x="23655" y="24332"/>
                    <a:pt x="23407" y="24046"/>
                  </a:cubicBezTo>
                  <a:cubicBezTo>
                    <a:pt x="23059" y="23662"/>
                    <a:pt x="22687" y="23227"/>
                    <a:pt x="22340" y="22819"/>
                  </a:cubicBezTo>
                  <a:cubicBezTo>
                    <a:pt x="22154" y="22595"/>
                    <a:pt x="21981" y="22372"/>
                    <a:pt x="21794" y="22149"/>
                  </a:cubicBezTo>
                  <a:cubicBezTo>
                    <a:pt x="21609" y="21926"/>
                    <a:pt x="21460" y="21689"/>
                    <a:pt x="21286" y="21454"/>
                  </a:cubicBezTo>
                  <a:cubicBezTo>
                    <a:pt x="21050" y="21119"/>
                    <a:pt x="20815" y="20747"/>
                    <a:pt x="20579" y="20375"/>
                  </a:cubicBezTo>
                  <a:cubicBezTo>
                    <a:pt x="21000" y="20040"/>
                    <a:pt x="22216" y="19023"/>
                    <a:pt x="22588" y="18316"/>
                  </a:cubicBezTo>
                  <a:cubicBezTo>
                    <a:pt x="22973" y="17584"/>
                    <a:pt x="23246" y="16542"/>
                    <a:pt x="22874" y="15749"/>
                  </a:cubicBezTo>
                  <a:cubicBezTo>
                    <a:pt x="22613" y="15210"/>
                    <a:pt x="22079" y="14860"/>
                    <a:pt x="21518" y="14860"/>
                  </a:cubicBezTo>
                  <a:cubicBezTo>
                    <a:pt x="21278" y="14860"/>
                    <a:pt x="21033" y="14924"/>
                    <a:pt x="20802" y="15066"/>
                  </a:cubicBezTo>
                  <a:cubicBezTo>
                    <a:pt x="19748" y="15699"/>
                    <a:pt x="19611" y="17932"/>
                    <a:pt x="19859" y="19010"/>
                  </a:cubicBezTo>
                  <a:cubicBezTo>
                    <a:pt x="19872" y="19048"/>
                    <a:pt x="19947" y="19271"/>
                    <a:pt x="20046" y="19531"/>
                  </a:cubicBezTo>
                  <a:cubicBezTo>
                    <a:pt x="19823" y="19159"/>
                    <a:pt x="19599" y="18800"/>
                    <a:pt x="19388" y="18428"/>
                  </a:cubicBezTo>
                  <a:cubicBezTo>
                    <a:pt x="18793" y="17348"/>
                    <a:pt x="18222" y="16245"/>
                    <a:pt x="17640" y="15128"/>
                  </a:cubicBezTo>
                  <a:cubicBezTo>
                    <a:pt x="17527" y="14905"/>
                    <a:pt x="17403" y="14669"/>
                    <a:pt x="17279" y="14446"/>
                  </a:cubicBezTo>
                  <a:cubicBezTo>
                    <a:pt x="17627" y="14161"/>
                    <a:pt x="18966" y="13069"/>
                    <a:pt x="19351" y="12325"/>
                  </a:cubicBezTo>
                  <a:cubicBezTo>
                    <a:pt x="19735" y="11593"/>
                    <a:pt x="20021" y="10551"/>
                    <a:pt x="19636" y="9757"/>
                  </a:cubicBezTo>
                  <a:cubicBezTo>
                    <a:pt x="19385" y="9219"/>
                    <a:pt x="18848" y="8869"/>
                    <a:pt x="18284" y="8869"/>
                  </a:cubicBezTo>
                  <a:cubicBezTo>
                    <a:pt x="18043" y="8869"/>
                    <a:pt x="17796" y="8934"/>
                    <a:pt x="17565" y="9075"/>
                  </a:cubicBezTo>
                  <a:cubicBezTo>
                    <a:pt x="16510" y="9707"/>
                    <a:pt x="16374" y="11940"/>
                    <a:pt x="16634" y="13020"/>
                  </a:cubicBezTo>
                  <a:cubicBezTo>
                    <a:pt x="16634" y="13056"/>
                    <a:pt x="16734" y="13317"/>
                    <a:pt x="16833" y="13615"/>
                  </a:cubicBezTo>
                  <a:cubicBezTo>
                    <a:pt x="16510" y="13020"/>
                    <a:pt x="16188" y="12424"/>
                    <a:pt x="15841" y="11854"/>
                  </a:cubicBezTo>
                  <a:cubicBezTo>
                    <a:pt x="15233" y="10837"/>
                    <a:pt x="14588" y="9869"/>
                    <a:pt x="13881" y="8988"/>
                  </a:cubicBezTo>
                  <a:cubicBezTo>
                    <a:pt x="14005" y="8889"/>
                    <a:pt x="15605" y="7648"/>
                    <a:pt x="16027" y="6818"/>
                  </a:cubicBezTo>
                  <a:cubicBezTo>
                    <a:pt x="16411" y="6086"/>
                    <a:pt x="16697" y="5044"/>
                    <a:pt x="16312" y="4263"/>
                  </a:cubicBezTo>
                  <a:cubicBezTo>
                    <a:pt x="16060" y="3715"/>
                    <a:pt x="15521" y="3368"/>
                    <a:pt x="14957" y="3368"/>
                  </a:cubicBezTo>
                  <a:cubicBezTo>
                    <a:pt x="14716" y="3368"/>
                    <a:pt x="14471" y="3431"/>
                    <a:pt x="14241" y="3568"/>
                  </a:cubicBezTo>
                  <a:cubicBezTo>
                    <a:pt x="13186" y="4213"/>
                    <a:pt x="13050" y="6446"/>
                    <a:pt x="13310" y="7513"/>
                  </a:cubicBezTo>
                  <a:cubicBezTo>
                    <a:pt x="13323" y="7599"/>
                    <a:pt x="13670" y="8554"/>
                    <a:pt x="13806" y="8889"/>
                  </a:cubicBezTo>
                  <a:cubicBezTo>
                    <a:pt x="13794" y="8877"/>
                    <a:pt x="13782" y="8864"/>
                    <a:pt x="13782" y="8852"/>
                  </a:cubicBezTo>
                  <a:cubicBezTo>
                    <a:pt x="13037" y="7934"/>
                    <a:pt x="12207" y="7140"/>
                    <a:pt x="11388" y="6433"/>
                  </a:cubicBezTo>
                  <a:cubicBezTo>
                    <a:pt x="10570" y="5726"/>
                    <a:pt x="9738" y="5131"/>
                    <a:pt x="8957" y="4610"/>
                  </a:cubicBezTo>
                  <a:cubicBezTo>
                    <a:pt x="8188" y="4076"/>
                    <a:pt x="7444" y="3643"/>
                    <a:pt x="6786" y="3258"/>
                  </a:cubicBezTo>
                  <a:cubicBezTo>
                    <a:pt x="6427" y="3047"/>
                    <a:pt x="6091" y="2874"/>
                    <a:pt x="5782" y="2700"/>
                  </a:cubicBezTo>
                  <a:lnTo>
                    <a:pt x="5807" y="2700"/>
                  </a:lnTo>
                  <a:cubicBezTo>
                    <a:pt x="5831" y="2687"/>
                    <a:pt x="4889" y="1509"/>
                    <a:pt x="4826" y="1435"/>
                  </a:cubicBezTo>
                  <a:cubicBezTo>
                    <a:pt x="4198" y="806"/>
                    <a:pt x="2806" y="0"/>
                    <a:pt x="17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30"/>
          <p:cNvSpPr txBox="1"/>
          <p:nvPr>
            <p:ph type="title"/>
          </p:nvPr>
        </p:nvSpPr>
        <p:spPr>
          <a:xfrm flipH="1">
            <a:off x="2456188" y="-1011375"/>
            <a:ext cx="5158200" cy="209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</a:rPr>
              <a:t>How do you think Distance Education / Learning has evolved in times until prese</a:t>
            </a:r>
            <a:r>
              <a:rPr lang="en-US" sz="1100">
                <a:solidFill>
                  <a:srgbClr val="434343"/>
                </a:solidFill>
              </a:rPr>
              <a:t>nt day?</a:t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334" name="Google Shape;334;p30"/>
          <p:cNvSpPr txBox="1"/>
          <p:nvPr>
            <p:ph idx="1" type="subTitle"/>
          </p:nvPr>
        </p:nvSpPr>
        <p:spPr>
          <a:xfrm>
            <a:off x="3227050" y="1221604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Distance education may seem like an effect of recent modernization to many, but this article from El Telégrafo shows otherwise. Through a timeline of the history of distance education, it is shown that such a system dates back to the 1940s, and has only evolved since then.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The chronology of distance education can be divided into three major stages or generations: the postal age, the entry of radio and television, and the age of telecommunications.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The era of mail (in the 40s and 50s) stands out for the use of mail as communication between student and teacher, especially to send class texts/readings to students. Furthermore, it is during this era that the tutor arose, a figure that would continue to evolve over the years and that introduced the concept of learning outside of school or university.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5" name="Google Shape;335;p30"/>
          <p:cNvSpPr txBox="1"/>
          <p:nvPr>
            <p:ph idx="2" type="title"/>
          </p:nvPr>
        </p:nvSpPr>
        <p:spPr>
          <a:xfrm>
            <a:off x="280975" y="856145"/>
            <a:ext cx="1514400" cy="44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336" name="Google Shape;336;p30"/>
          <p:cNvGrpSpPr/>
          <p:nvPr/>
        </p:nvGrpSpPr>
        <p:grpSpPr>
          <a:xfrm>
            <a:off x="6134643" y="3272722"/>
            <a:ext cx="1479755" cy="1642184"/>
            <a:chOff x="5863018" y="3309697"/>
            <a:chExt cx="1479755" cy="1642184"/>
          </a:xfrm>
        </p:grpSpPr>
        <p:sp>
          <p:nvSpPr>
            <p:cNvPr id="337" name="Google Shape;337;p30"/>
            <p:cNvSpPr/>
            <p:nvPr/>
          </p:nvSpPr>
          <p:spPr>
            <a:xfrm rot="171602">
              <a:off x="6289847" y="3325356"/>
              <a:ext cx="665411" cy="1511980"/>
            </a:xfrm>
            <a:custGeom>
              <a:rect b="b" l="l" r="r" t="t"/>
              <a:pathLst>
                <a:path extrusionOk="0" h="35797" w="15754">
                  <a:moveTo>
                    <a:pt x="7802" y="0"/>
                  </a:moveTo>
                  <a:cubicBezTo>
                    <a:pt x="7802" y="0"/>
                    <a:pt x="1" y="8050"/>
                    <a:pt x="50" y="17936"/>
                  </a:cubicBezTo>
                  <a:cubicBezTo>
                    <a:pt x="87" y="27822"/>
                    <a:pt x="7951" y="35797"/>
                    <a:pt x="7951" y="35797"/>
                  </a:cubicBezTo>
                  <a:cubicBezTo>
                    <a:pt x="7951" y="35797"/>
                    <a:pt x="15753" y="27747"/>
                    <a:pt x="15704" y="17874"/>
                  </a:cubicBezTo>
                  <a:cubicBezTo>
                    <a:pt x="15666" y="7988"/>
                    <a:pt x="7802" y="0"/>
                    <a:pt x="7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 rot="171602">
              <a:off x="5878938" y="4251772"/>
              <a:ext cx="608813" cy="653331"/>
            </a:xfrm>
            <a:custGeom>
              <a:rect b="b" l="l" r="r" t="t"/>
              <a:pathLst>
                <a:path extrusionOk="0" h="15468" w="14414">
                  <a:moveTo>
                    <a:pt x="285" y="1"/>
                  </a:moveTo>
                  <a:cubicBezTo>
                    <a:pt x="285" y="1"/>
                    <a:pt x="1" y="6487"/>
                    <a:pt x="3821" y="10767"/>
                  </a:cubicBezTo>
                  <a:cubicBezTo>
                    <a:pt x="7641" y="15034"/>
                    <a:pt x="14116" y="15468"/>
                    <a:pt x="14116" y="15468"/>
                  </a:cubicBezTo>
                  <a:cubicBezTo>
                    <a:pt x="14116" y="15468"/>
                    <a:pt x="14414" y="8981"/>
                    <a:pt x="10580" y="4714"/>
                  </a:cubicBezTo>
                  <a:cubicBezTo>
                    <a:pt x="6760" y="434"/>
                    <a:pt x="286" y="1"/>
                    <a:pt x="285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 rot="171602">
              <a:off x="6713134" y="4300853"/>
              <a:ext cx="611981" cy="631875"/>
            </a:xfrm>
            <a:custGeom>
              <a:rect b="b" l="l" r="r" t="t"/>
              <a:pathLst>
                <a:path extrusionOk="0" h="14960" w="14489">
                  <a:moveTo>
                    <a:pt x="14439" y="0"/>
                  </a:moveTo>
                  <a:cubicBezTo>
                    <a:pt x="14438" y="0"/>
                    <a:pt x="7951" y="199"/>
                    <a:pt x="3970" y="4329"/>
                  </a:cubicBezTo>
                  <a:cubicBezTo>
                    <a:pt x="1" y="8460"/>
                    <a:pt x="51" y="14959"/>
                    <a:pt x="51" y="14959"/>
                  </a:cubicBezTo>
                  <a:cubicBezTo>
                    <a:pt x="51" y="14959"/>
                    <a:pt x="6537" y="14761"/>
                    <a:pt x="10519" y="10630"/>
                  </a:cubicBezTo>
                  <a:cubicBezTo>
                    <a:pt x="14488" y="6500"/>
                    <a:pt x="14439" y="0"/>
                    <a:pt x="1443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 rot="171602">
              <a:off x="6344840" y="3325368"/>
              <a:ext cx="555931" cy="1511980"/>
            </a:xfrm>
            <a:custGeom>
              <a:rect b="b" l="l" r="r" t="t"/>
              <a:pathLst>
                <a:path extrusionOk="0" h="35797" w="13162">
                  <a:moveTo>
                    <a:pt x="6351" y="0"/>
                  </a:moveTo>
                  <a:lnTo>
                    <a:pt x="6414" y="12417"/>
                  </a:lnTo>
                  <a:lnTo>
                    <a:pt x="6414" y="12417"/>
                  </a:lnTo>
                  <a:lnTo>
                    <a:pt x="2246" y="8807"/>
                  </a:lnTo>
                  <a:lnTo>
                    <a:pt x="2060" y="9030"/>
                  </a:lnTo>
                  <a:lnTo>
                    <a:pt x="6414" y="12789"/>
                  </a:lnTo>
                  <a:lnTo>
                    <a:pt x="6450" y="21731"/>
                  </a:lnTo>
                  <a:lnTo>
                    <a:pt x="199" y="16199"/>
                  </a:lnTo>
                  <a:lnTo>
                    <a:pt x="1" y="16411"/>
                  </a:lnTo>
                  <a:lnTo>
                    <a:pt x="6450" y="22116"/>
                  </a:lnTo>
                  <a:lnTo>
                    <a:pt x="6488" y="30265"/>
                  </a:lnTo>
                  <a:lnTo>
                    <a:pt x="1762" y="26557"/>
                  </a:lnTo>
                  <a:lnTo>
                    <a:pt x="1588" y="26780"/>
                  </a:lnTo>
                  <a:lnTo>
                    <a:pt x="6488" y="30625"/>
                  </a:lnTo>
                  <a:lnTo>
                    <a:pt x="6513" y="35797"/>
                  </a:lnTo>
                  <a:lnTo>
                    <a:pt x="6798" y="35797"/>
                  </a:lnTo>
                  <a:lnTo>
                    <a:pt x="6773" y="30513"/>
                  </a:lnTo>
                  <a:lnTo>
                    <a:pt x="6786" y="30501"/>
                  </a:lnTo>
                  <a:lnTo>
                    <a:pt x="6773" y="30488"/>
                  </a:lnTo>
                  <a:lnTo>
                    <a:pt x="6761" y="26730"/>
                  </a:lnTo>
                  <a:lnTo>
                    <a:pt x="6786" y="26755"/>
                  </a:lnTo>
                  <a:lnTo>
                    <a:pt x="13161" y="21012"/>
                  </a:lnTo>
                  <a:lnTo>
                    <a:pt x="12963" y="20801"/>
                  </a:lnTo>
                  <a:lnTo>
                    <a:pt x="6761" y="26383"/>
                  </a:lnTo>
                  <a:lnTo>
                    <a:pt x="6723" y="18693"/>
                  </a:lnTo>
                  <a:lnTo>
                    <a:pt x="6773" y="18718"/>
                  </a:lnTo>
                  <a:lnTo>
                    <a:pt x="12156" y="10841"/>
                  </a:lnTo>
                  <a:lnTo>
                    <a:pt x="11921" y="10680"/>
                  </a:lnTo>
                  <a:lnTo>
                    <a:pt x="6723" y="18283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 rot="171602">
              <a:off x="5886275" y="4248084"/>
              <a:ext cx="593607" cy="661188"/>
            </a:xfrm>
            <a:custGeom>
              <a:rect b="b" l="l" r="r" t="t"/>
              <a:pathLst>
                <a:path extrusionOk="0" h="15654" w="14054">
                  <a:moveTo>
                    <a:pt x="224" y="0"/>
                  </a:moveTo>
                  <a:lnTo>
                    <a:pt x="0" y="187"/>
                  </a:lnTo>
                  <a:lnTo>
                    <a:pt x="4714" y="5446"/>
                  </a:lnTo>
                  <a:lnTo>
                    <a:pt x="1649" y="5483"/>
                  </a:lnTo>
                  <a:lnTo>
                    <a:pt x="1662" y="5769"/>
                  </a:lnTo>
                  <a:lnTo>
                    <a:pt x="4962" y="5731"/>
                  </a:lnTo>
                  <a:lnTo>
                    <a:pt x="8311" y="9477"/>
                  </a:lnTo>
                  <a:lnTo>
                    <a:pt x="3609" y="9477"/>
                  </a:lnTo>
                  <a:lnTo>
                    <a:pt x="3609" y="9763"/>
                  </a:lnTo>
                  <a:lnTo>
                    <a:pt x="8571" y="9763"/>
                  </a:lnTo>
                  <a:lnTo>
                    <a:pt x="11622" y="13173"/>
                  </a:lnTo>
                  <a:lnTo>
                    <a:pt x="8261" y="13371"/>
                  </a:lnTo>
                  <a:lnTo>
                    <a:pt x="8286" y="13657"/>
                  </a:lnTo>
                  <a:lnTo>
                    <a:pt x="11858" y="13446"/>
                  </a:lnTo>
                  <a:lnTo>
                    <a:pt x="13843" y="15654"/>
                  </a:lnTo>
                  <a:lnTo>
                    <a:pt x="14053" y="15468"/>
                  </a:lnTo>
                  <a:lnTo>
                    <a:pt x="10580" y="11585"/>
                  </a:lnTo>
                  <a:lnTo>
                    <a:pt x="11139" y="6649"/>
                  </a:lnTo>
                  <a:lnTo>
                    <a:pt x="10853" y="6624"/>
                  </a:lnTo>
                  <a:lnTo>
                    <a:pt x="10332" y="11301"/>
                  </a:lnTo>
                  <a:lnTo>
                    <a:pt x="7467" y="8100"/>
                  </a:lnTo>
                  <a:lnTo>
                    <a:pt x="7492" y="8100"/>
                  </a:lnTo>
                  <a:lnTo>
                    <a:pt x="6797" y="2605"/>
                  </a:lnTo>
                  <a:lnTo>
                    <a:pt x="6512" y="2643"/>
                  </a:lnTo>
                  <a:lnTo>
                    <a:pt x="7157" y="775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 rot="171602">
              <a:off x="6710515" y="4296658"/>
              <a:ext cx="616669" cy="640238"/>
            </a:xfrm>
            <a:custGeom>
              <a:rect b="b" l="l" r="r" t="t"/>
              <a:pathLst>
                <a:path extrusionOk="0" h="15158" w="14600">
                  <a:moveTo>
                    <a:pt x="14402" y="0"/>
                  </a:moveTo>
                  <a:lnTo>
                    <a:pt x="9502" y="5086"/>
                  </a:lnTo>
                  <a:lnTo>
                    <a:pt x="9242" y="2046"/>
                  </a:lnTo>
                  <a:lnTo>
                    <a:pt x="8956" y="2071"/>
                  </a:lnTo>
                  <a:lnTo>
                    <a:pt x="9242" y="5358"/>
                  </a:lnTo>
                  <a:lnTo>
                    <a:pt x="5756" y="8980"/>
                  </a:lnTo>
                  <a:lnTo>
                    <a:pt x="5396" y="4292"/>
                  </a:lnTo>
                  <a:lnTo>
                    <a:pt x="5111" y="4304"/>
                  </a:lnTo>
                  <a:lnTo>
                    <a:pt x="5483" y="9253"/>
                  </a:lnTo>
                  <a:lnTo>
                    <a:pt x="2320" y="12553"/>
                  </a:lnTo>
                  <a:lnTo>
                    <a:pt x="1874" y="9228"/>
                  </a:lnTo>
                  <a:lnTo>
                    <a:pt x="1588" y="9265"/>
                  </a:lnTo>
                  <a:lnTo>
                    <a:pt x="2059" y="12813"/>
                  </a:lnTo>
                  <a:lnTo>
                    <a:pt x="0" y="14959"/>
                  </a:lnTo>
                  <a:lnTo>
                    <a:pt x="212" y="15157"/>
                  </a:lnTo>
                  <a:lnTo>
                    <a:pt x="3821" y="11399"/>
                  </a:lnTo>
                  <a:lnTo>
                    <a:pt x="8782" y="11597"/>
                  </a:lnTo>
                  <a:lnTo>
                    <a:pt x="8795" y="11299"/>
                  </a:lnTo>
                  <a:lnTo>
                    <a:pt x="4094" y="11126"/>
                  </a:lnTo>
                  <a:lnTo>
                    <a:pt x="7059" y="8038"/>
                  </a:lnTo>
                  <a:lnTo>
                    <a:pt x="7070" y="8050"/>
                  </a:lnTo>
                  <a:lnTo>
                    <a:pt x="12491" y="6958"/>
                  </a:lnTo>
                  <a:lnTo>
                    <a:pt x="12442" y="6673"/>
                  </a:lnTo>
                  <a:lnTo>
                    <a:pt x="7393" y="7702"/>
                  </a:lnTo>
                  <a:lnTo>
                    <a:pt x="7393" y="7702"/>
                  </a:lnTo>
                  <a:lnTo>
                    <a:pt x="14600" y="199"/>
                  </a:lnTo>
                  <a:lnTo>
                    <a:pt x="1440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39F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"/>
          <p:cNvSpPr txBox="1"/>
          <p:nvPr>
            <p:ph idx="1" type="subTitle"/>
          </p:nvPr>
        </p:nvSpPr>
        <p:spPr>
          <a:xfrm>
            <a:off x="-3247975" y="2766725"/>
            <a:ext cx="5644500" cy="16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348" name="Google Shape;348;p31"/>
          <p:cNvSpPr txBox="1"/>
          <p:nvPr>
            <p:ph type="title"/>
          </p:nvPr>
        </p:nvSpPr>
        <p:spPr>
          <a:xfrm>
            <a:off x="541600" y="918200"/>
            <a:ext cx="7832100" cy="1032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Mention the advantages and disadvantages of the government's plan of implementing Distance Education / Learning in public schools.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" name="Google Shape;349;p31"/>
          <p:cNvGrpSpPr/>
          <p:nvPr/>
        </p:nvGrpSpPr>
        <p:grpSpPr>
          <a:xfrm>
            <a:off x="4499400" y="1141025"/>
            <a:ext cx="3581800" cy="2800120"/>
            <a:chOff x="4646550" y="1170475"/>
            <a:chExt cx="3581800" cy="2800120"/>
          </a:xfrm>
        </p:grpSpPr>
        <p:sp>
          <p:nvSpPr>
            <p:cNvPr id="350" name="Google Shape;350;p31"/>
            <p:cNvSpPr/>
            <p:nvPr/>
          </p:nvSpPr>
          <p:spPr>
            <a:xfrm>
              <a:off x="4646550" y="1170475"/>
              <a:ext cx="3581800" cy="2409043"/>
            </a:xfrm>
            <a:custGeom>
              <a:rect b="b" l="l" r="r" t="t"/>
              <a:pathLst>
                <a:path extrusionOk="0" h="66890" w="99453">
                  <a:moveTo>
                    <a:pt x="63363" y="1"/>
                  </a:moveTo>
                  <a:cubicBezTo>
                    <a:pt x="59315" y="1"/>
                    <a:pt x="55387" y="905"/>
                    <a:pt x="52122" y="2508"/>
                  </a:cubicBezTo>
                  <a:cubicBezTo>
                    <a:pt x="43177" y="6898"/>
                    <a:pt x="40623" y="20137"/>
                    <a:pt x="32959" y="22628"/>
                  </a:cubicBezTo>
                  <a:cubicBezTo>
                    <a:pt x="31602" y="23068"/>
                    <a:pt x="30461" y="23239"/>
                    <a:pt x="29434" y="23239"/>
                  </a:cubicBezTo>
                  <a:cubicBezTo>
                    <a:pt x="27685" y="23239"/>
                    <a:pt x="26266" y="22745"/>
                    <a:pt x="24675" y="22252"/>
                  </a:cubicBezTo>
                  <a:cubicBezTo>
                    <a:pt x="23084" y="21759"/>
                    <a:pt x="21320" y="21264"/>
                    <a:pt x="18876" y="21264"/>
                  </a:cubicBezTo>
                  <a:cubicBezTo>
                    <a:pt x="17097" y="21264"/>
                    <a:pt x="14958" y="21526"/>
                    <a:pt x="12264" y="22242"/>
                  </a:cubicBezTo>
                  <a:cubicBezTo>
                    <a:pt x="1" y="25501"/>
                    <a:pt x="6326" y="43322"/>
                    <a:pt x="6326" y="43322"/>
                  </a:cubicBezTo>
                  <a:lnTo>
                    <a:pt x="30085" y="36040"/>
                  </a:lnTo>
                  <a:lnTo>
                    <a:pt x="88528" y="66890"/>
                  </a:lnTo>
                  <a:cubicBezTo>
                    <a:pt x="88528" y="66890"/>
                    <a:pt x="99452" y="57308"/>
                    <a:pt x="99452" y="44661"/>
                  </a:cubicBezTo>
                  <a:cubicBezTo>
                    <a:pt x="99452" y="32014"/>
                    <a:pt x="92362" y="32014"/>
                    <a:pt x="86228" y="15729"/>
                  </a:cubicBezTo>
                  <a:cubicBezTo>
                    <a:pt x="81997" y="4487"/>
                    <a:pt x="72381" y="1"/>
                    <a:pt x="6336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6481718" y="3227392"/>
              <a:ext cx="871131" cy="99654"/>
            </a:xfrm>
            <a:custGeom>
              <a:rect b="b" l="l" r="r" t="t"/>
              <a:pathLst>
                <a:path extrusionOk="0" h="2767" w="24188">
                  <a:moveTo>
                    <a:pt x="18819" y="1"/>
                  </a:moveTo>
                  <a:lnTo>
                    <a:pt x="1" y="849"/>
                  </a:lnTo>
                  <a:lnTo>
                    <a:pt x="24187" y="2766"/>
                  </a:lnTo>
                  <a:lnTo>
                    <a:pt x="18819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6419448" y="2930161"/>
              <a:ext cx="258516" cy="59425"/>
            </a:xfrm>
            <a:custGeom>
              <a:rect b="b" l="l" r="r" t="t"/>
              <a:pathLst>
                <a:path extrusionOk="0" h="1650" w="7178">
                  <a:moveTo>
                    <a:pt x="905" y="1"/>
                  </a:moveTo>
                  <a:lnTo>
                    <a:pt x="0" y="1062"/>
                  </a:lnTo>
                  <a:lnTo>
                    <a:pt x="7178" y="1650"/>
                  </a:lnTo>
                  <a:lnTo>
                    <a:pt x="5031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5025209" y="3060967"/>
              <a:ext cx="1284115" cy="754982"/>
            </a:xfrm>
            <a:custGeom>
              <a:rect b="b" l="l" r="r" t="t"/>
              <a:pathLst>
                <a:path extrusionOk="0" h="20963" w="35655">
                  <a:moveTo>
                    <a:pt x="12546" y="1"/>
                  </a:moveTo>
                  <a:lnTo>
                    <a:pt x="0" y="1817"/>
                  </a:lnTo>
                  <a:lnTo>
                    <a:pt x="19150" y="20963"/>
                  </a:lnTo>
                  <a:lnTo>
                    <a:pt x="35655" y="14359"/>
                  </a:lnTo>
                  <a:lnTo>
                    <a:pt x="12546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6897832" y="3703040"/>
              <a:ext cx="285491" cy="190231"/>
            </a:xfrm>
            <a:custGeom>
              <a:rect b="b" l="l" r="r" t="t"/>
              <a:pathLst>
                <a:path extrusionOk="0" h="5282" w="7927">
                  <a:moveTo>
                    <a:pt x="3963" y="0"/>
                  </a:moveTo>
                  <a:cubicBezTo>
                    <a:pt x="1775" y="0"/>
                    <a:pt x="0" y="1183"/>
                    <a:pt x="0" y="2641"/>
                  </a:cubicBezTo>
                  <a:cubicBezTo>
                    <a:pt x="0" y="4099"/>
                    <a:pt x="1775" y="5281"/>
                    <a:pt x="3963" y="5281"/>
                  </a:cubicBezTo>
                  <a:cubicBezTo>
                    <a:pt x="6152" y="5281"/>
                    <a:pt x="7926" y="4099"/>
                    <a:pt x="7926" y="2641"/>
                  </a:cubicBezTo>
                  <a:cubicBezTo>
                    <a:pt x="7926" y="1183"/>
                    <a:pt x="6152" y="0"/>
                    <a:pt x="396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7325867" y="3750507"/>
              <a:ext cx="362671" cy="220088"/>
            </a:xfrm>
            <a:custGeom>
              <a:rect b="b" l="l" r="r" t="t"/>
              <a:pathLst>
                <a:path extrusionOk="0" h="6111" w="10070">
                  <a:moveTo>
                    <a:pt x="5035" y="0"/>
                  </a:moveTo>
                  <a:cubicBezTo>
                    <a:pt x="2255" y="0"/>
                    <a:pt x="1" y="1368"/>
                    <a:pt x="1" y="3056"/>
                  </a:cubicBezTo>
                  <a:cubicBezTo>
                    <a:pt x="1" y="4743"/>
                    <a:pt x="2255" y="6110"/>
                    <a:pt x="5035" y="6110"/>
                  </a:cubicBezTo>
                  <a:cubicBezTo>
                    <a:pt x="7818" y="6110"/>
                    <a:pt x="10069" y="4743"/>
                    <a:pt x="10069" y="3056"/>
                  </a:cubicBezTo>
                  <a:cubicBezTo>
                    <a:pt x="10069" y="1368"/>
                    <a:pt x="7818" y="0"/>
                    <a:pt x="503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5882756" y="2557119"/>
              <a:ext cx="1882216" cy="986955"/>
            </a:xfrm>
            <a:custGeom>
              <a:rect b="b" l="l" r="r" t="t"/>
              <a:pathLst>
                <a:path extrusionOk="0" h="27404" w="52262">
                  <a:moveTo>
                    <a:pt x="140" y="1"/>
                  </a:moveTo>
                  <a:cubicBezTo>
                    <a:pt x="95" y="1"/>
                    <a:pt x="54" y="24"/>
                    <a:pt x="33" y="67"/>
                  </a:cubicBezTo>
                  <a:cubicBezTo>
                    <a:pt x="1" y="126"/>
                    <a:pt x="22" y="203"/>
                    <a:pt x="84" y="234"/>
                  </a:cubicBezTo>
                  <a:lnTo>
                    <a:pt x="52060" y="27389"/>
                  </a:lnTo>
                  <a:cubicBezTo>
                    <a:pt x="52081" y="27400"/>
                    <a:pt x="52098" y="27403"/>
                    <a:pt x="52119" y="27403"/>
                  </a:cubicBezTo>
                  <a:cubicBezTo>
                    <a:pt x="52164" y="27403"/>
                    <a:pt x="52206" y="27379"/>
                    <a:pt x="52227" y="27337"/>
                  </a:cubicBezTo>
                  <a:cubicBezTo>
                    <a:pt x="52262" y="27275"/>
                    <a:pt x="52237" y="27201"/>
                    <a:pt x="52174" y="27170"/>
                  </a:cubicBezTo>
                  <a:lnTo>
                    <a:pt x="200" y="15"/>
                  </a:lnTo>
                  <a:cubicBezTo>
                    <a:pt x="180" y="5"/>
                    <a:pt x="160" y="1"/>
                    <a:pt x="1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7802126" y="3559953"/>
              <a:ext cx="87120" cy="49124"/>
            </a:xfrm>
            <a:custGeom>
              <a:rect b="b" l="l" r="r" t="t"/>
              <a:pathLst>
                <a:path extrusionOk="0" h="1364" w="2419">
                  <a:moveTo>
                    <a:pt x="145" y="0"/>
                  </a:moveTo>
                  <a:cubicBezTo>
                    <a:pt x="100" y="0"/>
                    <a:pt x="57" y="25"/>
                    <a:pt x="36" y="66"/>
                  </a:cubicBezTo>
                  <a:cubicBezTo>
                    <a:pt x="1" y="125"/>
                    <a:pt x="25" y="202"/>
                    <a:pt x="88" y="233"/>
                  </a:cubicBezTo>
                  <a:lnTo>
                    <a:pt x="2220" y="1350"/>
                  </a:lnTo>
                  <a:cubicBezTo>
                    <a:pt x="2238" y="1357"/>
                    <a:pt x="2259" y="1364"/>
                    <a:pt x="2276" y="1364"/>
                  </a:cubicBezTo>
                  <a:cubicBezTo>
                    <a:pt x="2321" y="1364"/>
                    <a:pt x="2366" y="1339"/>
                    <a:pt x="2387" y="1294"/>
                  </a:cubicBezTo>
                  <a:cubicBezTo>
                    <a:pt x="2419" y="1235"/>
                    <a:pt x="2395" y="1162"/>
                    <a:pt x="2335" y="1127"/>
                  </a:cubicBezTo>
                  <a:lnTo>
                    <a:pt x="203" y="14"/>
                  </a:lnTo>
                  <a:cubicBezTo>
                    <a:pt x="184" y="5"/>
                    <a:pt x="164" y="0"/>
                    <a:pt x="1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5719754" y="2650470"/>
              <a:ext cx="392491" cy="101562"/>
            </a:xfrm>
            <a:custGeom>
              <a:rect b="b" l="l" r="r" t="t"/>
              <a:pathLst>
                <a:path extrusionOk="0" h="2820" w="10898">
                  <a:moveTo>
                    <a:pt x="141" y="1"/>
                  </a:moveTo>
                  <a:cubicBezTo>
                    <a:pt x="32" y="1"/>
                    <a:pt x="0" y="22"/>
                    <a:pt x="0" y="22"/>
                  </a:cubicBezTo>
                  <a:lnTo>
                    <a:pt x="477" y="1268"/>
                  </a:lnTo>
                  <a:cubicBezTo>
                    <a:pt x="477" y="1268"/>
                    <a:pt x="766" y="1459"/>
                    <a:pt x="1629" y="1846"/>
                  </a:cubicBezTo>
                  <a:cubicBezTo>
                    <a:pt x="2368" y="2173"/>
                    <a:pt x="3611" y="2819"/>
                    <a:pt x="5637" y="2819"/>
                  </a:cubicBezTo>
                  <a:cubicBezTo>
                    <a:pt x="5977" y="2819"/>
                    <a:pt x="6340" y="2801"/>
                    <a:pt x="6725" y="2760"/>
                  </a:cubicBezTo>
                  <a:cubicBezTo>
                    <a:pt x="9408" y="2472"/>
                    <a:pt x="10897" y="2493"/>
                    <a:pt x="10529" y="1003"/>
                  </a:cubicBezTo>
                  <a:cubicBezTo>
                    <a:pt x="10433" y="614"/>
                    <a:pt x="10021" y="476"/>
                    <a:pt x="9402" y="476"/>
                  </a:cubicBezTo>
                  <a:cubicBezTo>
                    <a:pt x="8649" y="476"/>
                    <a:pt x="7589" y="681"/>
                    <a:pt x="6420" y="885"/>
                  </a:cubicBezTo>
                  <a:cubicBezTo>
                    <a:pt x="5581" y="1031"/>
                    <a:pt x="4978" y="1147"/>
                    <a:pt x="4383" y="1147"/>
                  </a:cubicBezTo>
                  <a:cubicBezTo>
                    <a:pt x="3720" y="1147"/>
                    <a:pt x="3066" y="1003"/>
                    <a:pt x="2105" y="600"/>
                  </a:cubicBezTo>
                  <a:cubicBezTo>
                    <a:pt x="890" y="86"/>
                    <a:pt x="35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5714748" y="2646076"/>
              <a:ext cx="392347" cy="110458"/>
            </a:xfrm>
            <a:custGeom>
              <a:rect b="b" l="l" r="r" t="t"/>
              <a:pathLst>
                <a:path extrusionOk="0" h="3067" w="10894">
                  <a:moveTo>
                    <a:pt x="310" y="248"/>
                  </a:moveTo>
                  <a:lnTo>
                    <a:pt x="310" y="248"/>
                  </a:lnTo>
                  <a:cubicBezTo>
                    <a:pt x="512" y="256"/>
                    <a:pt x="1027" y="343"/>
                    <a:pt x="2199" y="833"/>
                  </a:cubicBezTo>
                  <a:cubicBezTo>
                    <a:pt x="3180" y="1246"/>
                    <a:pt x="3848" y="1392"/>
                    <a:pt x="4525" y="1392"/>
                  </a:cubicBezTo>
                  <a:cubicBezTo>
                    <a:pt x="5079" y="1392"/>
                    <a:pt x="5639" y="1294"/>
                    <a:pt x="6381" y="1163"/>
                  </a:cubicBezTo>
                  <a:lnTo>
                    <a:pt x="6983" y="1059"/>
                  </a:lnTo>
                  <a:cubicBezTo>
                    <a:pt x="7972" y="883"/>
                    <a:pt x="8888" y="721"/>
                    <a:pt x="9546" y="721"/>
                  </a:cubicBezTo>
                  <a:cubicBezTo>
                    <a:pt x="10099" y="721"/>
                    <a:pt x="10470" y="836"/>
                    <a:pt x="10549" y="1153"/>
                  </a:cubicBezTo>
                  <a:cubicBezTo>
                    <a:pt x="10636" y="1504"/>
                    <a:pt x="10612" y="1769"/>
                    <a:pt x="10480" y="1957"/>
                  </a:cubicBezTo>
                  <a:cubicBezTo>
                    <a:pt x="10149" y="2427"/>
                    <a:pt x="9091" y="2531"/>
                    <a:pt x="7627" y="2677"/>
                  </a:cubicBezTo>
                  <a:cubicBezTo>
                    <a:pt x="7380" y="2705"/>
                    <a:pt x="7122" y="2729"/>
                    <a:pt x="6851" y="2757"/>
                  </a:cubicBezTo>
                  <a:cubicBezTo>
                    <a:pt x="6467" y="2798"/>
                    <a:pt x="6107" y="2816"/>
                    <a:pt x="5769" y="2816"/>
                  </a:cubicBezTo>
                  <a:cubicBezTo>
                    <a:pt x="3941" y="2816"/>
                    <a:pt x="2763" y="2280"/>
                    <a:pt x="2011" y="1939"/>
                  </a:cubicBezTo>
                  <a:lnTo>
                    <a:pt x="1817" y="1852"/>
                  </a:lnTo>
                  <a:cubicBezTo>
                    <a:pt x="1135" y="1550"/>
                    <a:pt x="815" y="1365"/>
                    <a:pt x="717" y="1306"/>
                  </a:cubicBezTo>
                  <a:lnTo>
                    <a:pt x="310" y="248"/>
                  </a:lnTo>
                  <a:close/>
                  <a:moveTo>
                    <a:pt x="282" y="1"/>
                  </a:moveTo>
                  <a:cubicBezTo>
                    <a:pt x="155" y="1"/>
                    <a:pt x="96" y="25"/>
                    <a:pt x="70" y="43"/>
                  </a:cubicBezTo>
                  <a:cubicBezTo>
                    <a:pt x="22" y="75"/>
                    <a:pt x="1" y="137"/>
                    <a:pt x="22" y="189"/>
                  </a:cubicBezTo>
                  <a:lnTo>
                    <a:pt x="502" y="1435"/>
                  </a:lnTo>
                  <a:cubicBezTo>
                    <a:pt x="512" y="1459"/>
                    <a:pt x="526" y="1480"/>
                    <a:pt x="547" y="1494"/>
                  </a:cubicBezTo>
                  <a:cubicBezTo>
                    <a:pt x="560" y="1501"/>
                    <a:pt x="852" y="1696"/>
                    <a:pt x="1716" y="2079"/>
                  </a:cubicBezTo>
                  <a:lnTo>
                    <a:pt x="1907" y="2165"/>
                  </a:lnTo>
                  <a:cubicBezTo>
                    <a:pt x="2679" y="2517"/>
                    <a:pt x="3887" y="3066"/>
                    <a:pt x="5766" y="3066"/>
                  </a:cubicBezTo>
                  <a:cubicBezTo>
                    <a:pt x="6113" y="3066"/>
                    <a:pt x="6482" y="3046"/>
                    <a:pt x="6875" y="3004"/>
                  </a:cubicBezTo>
                  <a:cubicBezTo>
                    <a:pt x="7147" y="2976"/>
                    <a:pt x="7404" y="2949"/>
                    <a:pt x="7651" y="2924"/>
                  </a:cubicBezTo>
                  <a:cubicBezTo>
                    <a:pt x="9237" y="2767"/>
                    <a:pt x="10285" y="2663"/>
                    <a:pt x="10681" y="2099"/>
                  </a:cubicBezTo>
                  <a:cubicBezTo>
                    <a:pt x="10859" y="1849"/>
                    <a:pt x="10893" y="1518"/>
                    <a:pt x="10789" y="1094"/>
                  </a:cubicBezTo>
                  <a:cubicBezTo>
                    <a:pt x="10674" y="635"/>
                    <a:pt x="10218" y="476"/>
                    <a:pt x="9539" y="476"/>
                  </a:cubicBezTo>
                  <a:cubicBezTo>
                    <a:pt x="8857" y="476"/>
                    <a:pt x="7951" y="636"/>
                    <a:pt x="6938" y="815"/>
                  </a:cubicBezTo>
                  <a:lnTo>
                    <a:pt x="6339" y="920"/>
                  </a:lnTo>
                  <a:cubicBezTo>
                    <a:pt x="5597" y="1050"/>
                    <a:pt x="5050" y="1146"/>
                    <a:pt x="4517" y="1146"/>
                  </a:cubicBezTo>
                  <a:cubicBezTo>
                    <a:pt x="3867" y="1146"/>
                    <a:pt x="3236" y="1004"/>
                    <a:pt x="2293" y="606"/>
                  </a:cubicBezTo>
                  <a:cubicBezTo>
                    <a:pt x="1111" y="108"/>
                    <a:pt x="548" y="1"/>
                    <a:pt x="2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5565718" y="2598716"/>
              <a:ext cx="167866" cy="157494"/>
            </a:xfrm>
            <a:custGeom>
              <a:rect b="b" l="l" r="r" t="t"/>
              <a:pathLst>
                <a:path extrusionOk="0" h="4373" w="4661">
                  <a:moveTo>
                    <a:pt x="2889" y="0"/>
                  </a:moveTo>
                  <a:cubicBezTo>
                    <a:pt x="1716" y="0"/>
                    <a:pt x="1" y="1145"/>
                    <a:pt x="155" y="2228"/>
                  </a:cubicBezTo>
                  <a:cubicBezTo>
                    <a:pt x="155" y="2228"/>
                    <a:pt x="2006" y="4372"/>
                    <a:pt x="3170" y="4372"/>
                  </a:cubicBezTo>
                  <a:cubicBezTo>
                    <a:pt x="3331" y="4372"/>
                    <a:pt x="3478" y="4331"/>
                    <a:pt x="3606" y="4239"/>
                  </a:cubicBezTo>
                  <a:cubicBezTo>
                    <a:pt x="4661" y="3474"/>
                    <a:pt x="4563" y="982"/>
                    <a:pt x="3606" y="214"/>
                  </a:cubicBezTo>
                  <a:cubicBezTo>
                    <a:pt x="3420" y="66"/>
                    <a:pt x="3170" y="0"/>
                    <a:pt x="2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5562873" y="2594286"/>
              <a:ext cx="165057" cy="166281"/>
            </a:xfrm>
            <a:custGeom>
              <a:rect b="b" l="l" r="r" t="t"/>
              <a:pathLst>
                <a:path extrusionOk="0" h="4617" w="4583">
                  <a:moveTo>
                    <a:pt x="2965" y="249"/>
                  </a:moveTo>
                  <a:cubicBezTo>
                    <a:pt x="3227" y="249"/>
                    <a:pt x="3451" y="310"/>
                    <a:pt x="3608" y="434"/>
                  </a:cubicBezTo>
                  <a:cubicBezTo>
                    <a:pt x="4051" y="789"/>
                    <a:pt x="4335" y="1617"/>
                    <a:pt x="4315" y="2494"/>
                  </a:cubicBezTo>
                  <a:cubicBezTo>
                    <a:pt x="4297" y="3294"/>
                    <a:pt x="4033" y="3955"/>
                    <a:pt x="3612" y="4261"/>
                  </a:cubicBezTo>
                  <a:cubicBezTo>
                    <a:pt x="3508" y="4338"/>
                    <a:pt x="3384" y="4372"/>
                    <a:pt x="3247" y="4372"/>
                  </a:cubicBezTo>
                  <a:cubicBezTo>
                    <a:pt x="2366" y="4372"/>
                    <a:pt x="930" y="2958"/>
                    <a:pt x="352" y="2299"/>
                  </a:cubicBezTo>
                  <a:cubicBezTo>
                    <a:pt x="286" y="1648"/>
                    <a:pt x="961" y="1018"/>
                    <a:pt x="1567" y="674"/>
                  </a:cubicBezTo>
                  <a:cubicBezTo>
                    <a:pt x="2055" y="395"/>
                    <a:pt x="2557" y="249"/>
                    <a:pt x="2965" y="249"/>
                  </a:cubicBezTo>
                  <a:close/>
                  <a:moveTo>
                    <a:pt x="2972" y="1"/>
                  </a:moveTo>
                  <a:cubicBezTo>
                    <a:pt x="2477" y="1"/>
                    <a:pt x="1911" y="193"/>
                    <a:pt x="1445" y="458"/>
                  </a:cubicBezTo>
                  <a:cubicBezTo>
                    <a:pt x="727" y="869"/>
                    <a:pt x="1" y="1585"/>
                    <a:pt x="112" y="2368"/>
                  </a:cubicBezTo>
                  <a:cubicBezTo>
                    <a:pt x="115" y="2389"/>
                    <a:pt x="126" y="2414"/>
                    <a:pt x="140" y="2431"/>
                  </a:cubicBezTo>
                  <a:cubicBezTo>
                    <a:pt x="231" y="2532"/>
                    <a:pt x="2043" y="4616"/>
                    <a:pt x="3257" y="4616"/>
                  </a:cubicBezTo>
                  <a:cubicBezTo>
                    <a:pt x="3441" y="4616"/>
                    <a:pt x="3608" y="4570"/>
                    <a:pt x="3758" y="4463"/>
                  </a:cubicBezTo>
                  <a:cubicBezTo>
                    <a:pt x="4242" y="4111"/>
                    <a:pt x="4541" y="3377"/>
                    <a:pt x="4562" y="2500"/>
                  </a:cubicBezTo>
                  <a:cubicBezTo>
                    <a:pt x="4583" y="1533"/>
                    <a:pt x="4269" y="646"/>
                    <a:pt x="3762" y="243"/>
                  </a:cubicBezTo>
                  <a:cubicBezTo>
                    <a:pt x="3551" y="72"/>
                    <a:pt x="3274" y="1"/>
                    <a:pt x="29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5364252" y="2295507"/>
              <a:ext cx="472805" cy="501293"/>
            </a:xfrm>
            <a:custGeom>
              <a:rect b="b" l="l" r="r" t="t"/>
              <a:pathLst>
                <a:path extrusionOk="0" h="13919" w="13128">
                  <a:moveTo>
                    <a:pt x="7971" y="1"/>
                  </a:moveTo>
                  <a:cubicBezTo>
                    <a:pt x="6575" y="1"/>
                    <a:pt x="4701" y="113"/>
                    <a:pt x="3164" y="1065"/>
                  </a:cubicBezTo>
                  <a:cubicBezTo>
                    <a:pt x="1153" y="2311"/>
                    <a:pt x="1" y="7005"/>
                    <a:pt x="290" y="9113"/>
                  </a:cubicBezTo>
                  <a:cubicBezTo>
                    <a:pt x="562" y="11120"/>
                    <a:pt x="2574" y="13733"/>
                    <a:pt x="4336" y="13733"/>
                  </a:cubicBezTo>
                  <a:cubicBezTo>
                    <a:pt x="4425" y="13733"/>
                    <a:pt x="4513" y="13726"/>
                    <a:pt x="4601" y="13712"/>
                  </a:cubicBezTo>
                  <a:cubicBezTo>
                    <a:pt x="6420" y="13423"/>
                    <a:pt x="5558" y="11029"/>
                    <a:pt x="5558" y="11029"/>
                  </a:cubicBezTo>
                  <a:lnTo>
                    <a:pt x="8720" y="9113"/>
                  </a:lnTo>
                  <a:lnTo>
                    <a:pt x="8720" y="9113"/>
                  </a:lnTo>
                  <a:cubicBezTo>
                    <a:pt x="8720" y="9113"/>
                    <a:pt x="8529" y="11986"/>
                    <a:pt x="8431" y="12752"/>
                  </a:cubicBezTo>
                  <a:cubicBezTo>
                    <a:pt x="8356" y="13366"/>
                    <a:pt x="8341" y="13918"/>
                    <a:pt x="8826" y="13918"/>
                  </a:cubicBezTo>
                  <a:cubicBezTo>
                    <a:pt x="8948" y="13918"/>
                    <a:pt x="9102" y="13883"/>
                    <a:pt x="9294" y="13806"/>
                  </a:cubicBezTo>
                  <a:cubicBezTo>
                    <a:pt x="10255" y="13423"/>
                    <a:pt x="10157" y="12084"/>
                    <a:pt x="10348" y="11124"/>
                  </a:cubicBezTo>
                  <a:cubicBezTo>
                    <a:pt x="10539" y="10167"/>
                    <a:pt x="11785" y="9019"/>
                    <a:pt x="12456" y="7293"/>
                  </a:cubicBezTo>
                  <a:cubicBezTo>
                    <a:pt x="13128" y="5568"/>
                    <a:pt x="13031" y="2982"/>
                    <a:pt x="13031" y="2982"/>
                  </a:cubicBezTo>
                  <a:cubicBezTo>
                    <a:pt x="12456" y="968"/>
                    <a:pt x="10446" y="12"/>
                    <a:pt x="9102" y="12"/>
                  </a:cubicBezTo>
                  <a:cubicBezTo>
                    <a:pt x="8787" y="12"/>
                    <a:pt x="8402" y="1"/>
                    <a:pt x="7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5359138" y="2291077"/>
              <a:ext cx="482097" cy="510188"/>
            </a:xfrm>
            <a:custGeom>
              <a:rect b="b" l="l" r="r" t="t"/>
              <a:pathLst>
                <a:path extrusionOk="0" h="14166" w="13386">
                  <a:moveTo>
                    <a:pt x="8092" y="246"/>
                  </a:moveTo>
                  <a:cubicBezTo>
                    <a:pt x="8329" y="246"/>
                    <a:pt x="8555" y="249"/>
                    <a:pt x="8764" y="252"/>
                  </a:cubicBezTo>
                  <a:cubicBezTo>
                    <a:pt x="8939" y="256"/>
                    <a:pt x="9098" y="260"/>
                    <a:pt x="9244" y="260"/>
                  </a:cubicBezTo>
                  <a:cubicBezTo>
                    <a:pt x="10483" y="260"/>
                    <a:pt x="12477" y="1147"/>
                    <a:pt x="13051" y="3123"/>
                  </a:cubicBezTo>
                  <a:cubicBezTo>
                    <a:pt x="13058" y="3335"/>
                    <a:pt x="13110" y="5757"/>
                    <a:pt x="12484" y="7371"/>
                  </a:cubicBezTo>
                  <a:cubicBezTo>
                    <a:pt x="12146" y="8237"/>
                    <a:pt x="11662" y="8954"/>
                    <a:pt x="11238" y="9587"/>
                  </a:cubicBezTo>
                  <a:cubicBezTo>
                    <a:pt x="10824" y="10200"/>
                    <a:pt x="10469" y="10728"/>
                    <a:pt x="10368" y="11222"/>
                  </a:cubicBezTo>
                  <a:cubicBezTo>
                    <a:pt x="10326" y="11441"/>
                    <a:pt x="10299" y="11671"/>
                    <a:pt x="10267" y="11915"/>
                  </a:cubicBezTo>
                  <a:cubicBezTo>
                    <a:pt x="10170" y="12715"/>
                    <a:pt x="10069" y="13543"/>
                    <a:pt x="9390" y="13814"/>
                  </a:cubicBezTo>
                  <a:cubicBezTo>
                    <a:pt x="9259" y="13867"/>
                    <a:pt x="9101" y="13917"/>
                    <a:pt x="8971" y="13917"/>
                  </a:cubicBezTo>
                  <a:cubicBezTo>
                    <a:pt x="8901" y="13917"/>
                    <a:pt x="8839" y="13903"/>
                    <a:pt x="8793" y="13866"/>
                  </a:cubicBezTo>
                  <a:cubicBezTo>
                    <a:pt x="8618" y="13734"/>
                    <a:pt x="8646" y="13299"/>
                    <a:pt x="8698" y="12892"/>
                  </a:cubicBezTo>
                  <a:cubicBezTo>
                    <a:pt x="8793" y="12130"/>
                    <a:pt x="8977" y="9361"/>
                    <a:pt x="8987" y="9243"/>
                  </a:cubicBezTo>
                  <a:cubicBezTo>
                    <a:pt x="8987" y="9198"/>
                    <a:pt x="8966" y="9156"/>
                    <a:pt x="8928" y="9132"/>
                  </a:cubicBezTo>
                  <a:cubicBezTo>
                    <a:pt x="8907" y="9117"/>
                    <a:pt x="8883" y="9111"/>
                    <a:pt x="8862" y="9111"/>
                  </a:cubicBezTo>
                  <a:cubicBezTo>
                    <a:pt x="8841" y="9111"/>
                    <a:pt x="8817" y="9117"/>
                    <a:pt x="8799" y="9132"/>
                  </a:cubicBezTo>
                  <a:lnTo>
                    <a:pt x="5637" y="11045"/>
                  </a:lnTo>
                  <a:cubicBezTo>
                    <a:pt x="5584" y="11076"/>
                    <a:pt x="5564" y="11139"/>
                    <a:pt x="5584" y="11194"/>
                  </a:cubicBezTo>
                  <a:cubicBezTo>
                    <a:pt x="5588" y="11205"/>
                    <a:pt x="6023" y="12440"/>
                    <a:pt x="5584" y="13181"/>
                  </a:cubicBezTo>
                  <a:cubicBezTo>
                    <a:pt x="5414" y="13469"/>
                    <a:pt x="5125" y="13651"/>
                    <a:pt x="4722" y="13713"/>
                  </a:cubicBezTo>
                  <a:cubicBezTo>
                    <a:pt x="4642" y="13726"/>
                    <a:pt x="4559" y="13733"/>
                    <a:pt x="4476" y="13733"/>
                  </a:cubicBezTo>
                  <a:cubicBezTo>
                    <a:pt x="4000" y="13733"/>
                    <a:pt x="3472" y="13525"/>
                    <a:pt x="2937" y="13129"/>
                  </a:cubicBezTo>
                  <a:cubicBezTo>
                    <a:pt x="1764" y="12255"/>
                    <a:pt x="738" y="10575"/>
                    <a:pt x="554" y="9218"/>
                  </a:cubicBezTo>
                  <a:cubicBezTo>
                    <a:pt x="261" y="7072"/>
                    <a:pt x="1455" y="2479"/>
                    <a:pt x="3372" y="1293"/>
                  </a:cubicBezTo>
                  <a:cubicBezTo>
                    <a:pt x="4877" y="359"/>
                    <a:pt x="6693" y="246"/>
                    <a:pt x="8092" y="246"/>
                  </a:cubicBezTo>
                  <a:close/>
                  <a:moveTo>
                    <a:pt x="8158" y="0"/>
                  </a:moveTo>
                  <a:cubicBezTo>
                    <a:pt x="6764" y="0"/>
                    <a:pt x="4816" y="106"/>
                    <a:pt x="3240" y="1084"/>
                  </a:cubicBezTo>
                  <a:cubicBezTo>
                    <a:pt x="1218" y="2336"/>
                    <a:pt x="1" y="6992"/>
                    <a:pt x="306" y="9253"/>
                  </a:cubicBezTo>
                  <a:cubicBezTo>
                    <a:pt x="505" y="10690"/>
                    <a:pt x="1549" y="12402"/>
                    <a:pt x="2791" y="13328"/>
                  </a:cubicBezTo>
                  <a:cubicBezTo>
                    <a:pt x="3369" y="13758"/>
                    <a:pt x="3948" y="13978"/>
                    <a:pt x="4479" y="13978"/>
                  </a:cubicBezTo>
                  <a:cubicBezTo>
                    <a:pt x="4575" y="13978"/>
                    <a:pt x="4668" y="13971"/>
                    <a:pt x="4760" y="13957"/>
                  </a:cubicBezTo>
                  <a:cubicBezTo>
                    <a:pt x="5240" y="13880"/>
                    <a:pt x="5588" y="13662"/>
                    <a:pt x="5797" y="13307"/>
                  </a:cubicBezTo>
                  <a:cubicBezTo>
                    <a:pt x="6225" y="12586"/>
                    <a:pt x="5950" y="11532"/>
                    <a:pt x="5849" y="11208"/>
                  </a:cubicBezTo>
                  <a:lnTo>
                    <a:pt x="8722" y="9466"/>
                  </a:lnTo>
                  <a:lnTo>
                    <a:pt x="8722" y="9466"/>
                  </a:lnTo>
                  <a:cubicBezTo>
                    <a:pt x="8674" y="10171"/>
                    <a:pt x="8531" y="12235"/>
                    <a:pt x="8451" y="12861"/>
                  </a:cubicBezTo>
                  <a:cubicBezTo>
                    <a:pt x="8393" y="13348"/>
                    <a:pt x="8354" y="13845"/>
                    <a:pt x="8639" y="14065"/>
                  </a:cubicBezTo>
                  <a:cubicBezTo>
                    <a:pt x="8727" y="14131"/>
                    <a:pt x="8838" y="14166"/>
                    <a:pt x="8970" y="14166"/>
                  </a:cubicBezTo>
                  <a:cubicBezTo>
                    <a:pt x="9112" y="14166"/>
                    <a:pt x="9283" y="14124"/>
                    <a:pt x="9485" y="14044"/>
                  </a:cubicBezTo>
                  <a:cubicBezTo>
                    <a:pt x="10296" y="13720"/>
                    <a:pt x="10413" y="12777"/>
                    <a:pt x="10514" y="11942"/>
                  </a:cubicBezTo>
                  <a:cubicBezTo>
                    <a:pt x="10543" y="11706"/>
                    <a:pt x="10570" y="11480"/>
                    <a:pt x="10612" y="11271"/>
                  </a:cubicBezTo>
                  <a:cubicBezTo>
                    <a:pt x="10702" y="10826"/>
                    <a:pt x="11047" y="10314"/>
                    <a:pt x="11444" y="9726"/>
                  </a:cubicBezTo>
                  <a:cubicBezTo>
                    <a:pt x="11875" y="9082"/>
                    <a:pt x="12369" y="8352"/>
                    <a:pt x="12714" y="7462"/>
                  </a:cubicBezTo>
                  <a:cubicBezTo>
                    <a:pt x="13385" y="5732"/>
                    <a:pt x="13302" y="3206"/>
                    <a:pt x="13298" y="3099"/>
                  </a:cubicBezTo>
                  <a:cubicBezTo>
                    <a:pt x="13298" y="3088"/>
                    <a:pt x="13294" y="3081"/>
                    <a:pt x="13294" y="3070"/>
                  </a:cubicBezTo>
                  <a:cubicBezTo>
                    <a:pt x="12689" y="959"/>
                    <a:pt x="10564" y="9"/>
                    <a:pt x="9244" y="9"/>
                  </a:cubicBezTo>
                  <a:cubicBezTo>
                    <a:pt x="9102" y="9"/>
                    <a:pt x="8942" y="9"/>
                    <a:pt x="8768" y="5"/>
                  </a:cubicBezTo>
                  <a:cubicBezTo>
                    <a:pt x="8581" y="3"/>
                    <a:pt x="8376" y="0"/>
                    <a:pt x="815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5484397" y="2295903"/>
              <a:ext cx="145429" cy="144096"/>
            </a:xfrm>
            <a:custGeom>
              <a:rect b="b" l="l" r="r" t="t"/>
              <a:pathLst>
                <a:path extrusionOk="0" h="4001" w="4038">
                  <a:moveTo>
                    <a:pt x="4038" y="1"/>
                  </a:moveTo>
                  <a:lnTo>
                    <a:pt x="2061" y="309"/>
                  </a:lnTo>
                  <a:cubicBezTo>
                    <a:pt x="2061" y="309"/>
                    <a:pt x="1567" y="557"/>
                    <a:pt x="701" y="1917"/>
                  </a:cubicBezTo>
                  <a:cubicBezTo>
                    <a:pt x="1" y="3018"/>
                    <a:pt x="1007" y="4000"/>
                    <a:pt x="1907" y="4000"/>
                  </a:cubicBezTo>
                  <a:cubicBezTo>
                    <a:pt x="2116" y="4000"/>
                    <a:pt x="2319" y="3947"/>
                    <a:pt x="2493" y="3831"/>
                  </a:cubicBezTo>
                  <a:cubicBezTo>
                    <a:pt x="3422" y="3211"/>
                    <a:pt x="2618" y="1917"/>
                    <a:pt x="3296" y="1298"/>
                  </a:cubicBezTo>
                  <a:cubicBezTo>
                    <a:pt x="3975" y="682"/>
                    <a:pt x="4038" y="1"/>
                    <a:pt x="40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5429115" y="2360766"/>
              <a:ext cx="62594" cy="73218"/>
            </a:xfrm>
            <a:custGeom>
              <a:rect b="b" l="l" r="r" t="t"/>
              <a:pathLst>
                <a:path extrusionOk="0" h="2033" w="1738">
                  <a:moveTo>
                    <a:pt x="1577" y="0"/>
                  </a:moveTo>
                  <a:cubicBezTo>
                    <a:pt x="1331" y="0"/>
                    <a:pt x="817" y="422"/>
                    <a:pt x="817" y="422"/>
                  </a:cubicBezTo>
                  <a:cubicBezTo>
                    <a:pt x="817" y="422"/>
                    <a:pt x="75" y="917"/>
                    <a:pt x="13" y="1783"/>
                  </a:cubicBezTo>
                  <a:cubicBezTo>
                    <a:pt x="1" y="1958"/>
                    <a:pt x="54" y="2032"/>
                    <a:pt x="150" y="2032"/>
                  </a:cubicBezTo>
                  <a:cubicBezTo>
                    <a:pt x="523" y="2032"/>
                    <a:pt x="1533" y="891"/>
                    <a:pt x="1683" y="300"/>
                  </a:cubicBezTo>
                  <a:cubicBezTo>
                    <a:pt x="1738" y="78"/>
                    <a:pt x="1682" y="0"/>
                    <a:pt x="15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5630041" y="2299829"/>
              <a:ext cx="196606" cy="151263"/>
            </a:xfrm>
            <a:custGeom>
              <a:rect b="b" l="l" r="r" t="t"/>
              <a:pathLst>
                <a:path extrusionOk="0" h="4200" w="5459">
                  <a:moveTo>
                    <a:pt x="1522" y="0"/>
                  </a:moveTo>
                  <a:cubicBezTo>
                    <a:pt x="1243" y="0"/>
                    <a:pt x="985" y="54"/>
                    <a:pt x="766" y="180"/>
                  </a:cubicBezTo>
                  <a:cubicBezTo>
                    <a:pt x="766" y="180"/>
                    <a:pt x="1" y="1425"/>
                    <a:pt x="860" y="2765"/>
                  </a:cubicBezTo>
                  <a:cubicBezTo>
                    <a:pt x="1427" y="3649"/>
                    <a:pt x="2451" y="4199"/>
                    <a:pt x="3303" y="4199"/>
                  </a:cubicBezTo>
                  <a:cubicBezTo>
                    <a:pt x="3746" y="4199"/>
                    <a:pt x="4143" y="4050"/>
                    <a:pt x="4405" y="3722"/>
                  </a:cubicBezTo>
                  <a:cubicBezTo>
                    <a:pt x="5174" y="2765"/>
                    <a:pt x="5459" y="2285"/>
                    <a:pt x="5174" y="1808"/>
                  </a:cubicBezTo>
                  <a:cubicBezTo>
                    <a:pt x="4933" y="1406"/>
                    <a:pt x="2949" y="0"/>
                    <a:pt x="152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5625035" y="2295219"/>
              <a:ext cx="207626" cy="160339"/>
            </a:xfrm>
            <a:custGeom>
              <a:rect b="b" l="l" r="r" t="t"/>
              <a:pathLst>
                <a:path extrusionOk="0" h="4452" w="5765">
                  <a:moveTo>
                    <a:pt x="1667" y="249"/>
                  </a:moveTo>
                  <a:cubicBezTo>
                    <a:pt x="3041" y="249"/>
                    <a:pt x="4993" y="1645"/>
                    <a:pt x="5205" y="1998"/>
                  </a:cubicBezTo>
                  <a:cubicBezTo>
                    <a:pt x="5445" y="2403"/>
                    <a:pt x="5215" y="2813"/>
                    <a:pt x="4446" y="3773"/>
                  </a:cubicBezTo>
                  <a:cubicBezTo>
                    <a:pt x="4171" y="4121"/>
                    <a:pt x="3770" y="4204"/>
                    <a:pt x="3446" y="4204"/>
                  </a:cubicBezTo>
                  <a:cubicBezTo>
                    <a:pt x="3411" y="4204"/>
                    <a:pt x="3377" y="4203"/>
                    <a:pt x="3343" y="4201"/>
                  </a:cubicBezTo>
                  <a:cubicBezTo>
                    <a:pt x="2505" y="4156"/>
                    <a:pt x="1604" y="3606"/>
                    <a:pt x="1103" y="2827"/>
                  </a:cubicBezTo>
                  <a:cubicBezTo>
                    <a:pt x="355" y="1661"/>
                    <a:pt x="891" y="586"/>
                    <a:pt x="995" y="399"/>
                  </a:cubicBezTo>
                  <a:cubicBezTo>
                    <a:pt x="1192" y="294"/>
                    <a:pt x="1420" y="249"/>
                    <a:pt x="1667" y="249"/>
                  </a:cubicBezTo>
                  <a:close/>
                  <a:moveTo>
                    <a:pt x="1671" y="1"/>
                  </a:moveTo>
                  <a:cubicBezTo>
                    <a:pt x="1369" y="1"/>
                    <a:pt x="1087" y="60"/>
                    <a:pt x="843" y="200"/>
                  </a:cubicBezTo>
                  <a:cubicBezTo>
                    <a:pt x="825" y="211"/>
                    <a:pt x="811" y="224"/>
                    <a:pt x="801" y="242"/>
                  </a:cubicBezTo>
                  <a:cubicBezTo>
                    <a:pt x="766" y="294"/>
                    <a:pt x="0" y="1571"/>
                    <a:pt x="894" y="2959"/>
                  </a:cubicBezTo>
                  <a:cubicBezTo>
                    <a:pt x="1437" y="3801"/>
                    <a:pt x="2418" y="4399"/>
                    <a:pt x="3333" y="4448"/>
                  </a:cubicBezTo>
                  <a:cubicBezTo>
                    <a:pt x="3372" y="4452"/>
                    <a:pt x="3406" y="4452"/>
                    <a:pt x="3444" y="4452"/>
                  </a:cubicBezTo>
                  <a:cubicBezTo>
                    <a:pt x="3949" y="4452"/>
                    <a:pt x="4370" y="4267"/>
                    <a:pt x="4642" y="3930"/>
                  </a:cubicBezTo>
                  <a:cubicBezTo>
                    <a:pt x="5358" y="3036"/>
                    <a:pt x="5765" y="2451"/>
                    <a:pt x="5418" y="1870"/>
                  </a:cubicBezTo>
                  <a:cubicBezTo>
                    <a:pt x="5177" y="1473"/>
                    <a:pt x="3176" y="1"/>
                    <a:pt x="16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5602345" y="2016212"/>
              <a:ext cx="441724" cy="394760"/>
            </a:xfrm>
            <a:custGeom>
              <a:rect b="b" l="l" r="r" t="t"/>
              <a:pathLst>
                <a:path extrusionOk="0" h="10961" w="12265">
                  <a:moveTo>
                    <a:pt x="4437" y="1"/>
                  </a:moveTo>
                  <a:cubicBezTo>
                    <a:pt x="4427" y="1"/>
                    <a:pt x="4418" y="2"/>
                    <a:pt x="4408" y="4"/>
                  </a:cubicBezTo>
                  <a:cubicBezTo>
                    <a:pt x="4026" y="101"/>
                    <a:pt x="2683" y="2882"/>
                    <a:pt x="2683" y="2882"/>
                  </a:cubicBezTo>
                  <a:cubicBezTo>
                    <a:pt x="2683" y="2882"/>
                    <a:pt x="383" y="3073"/>
                    <a:pt x="192" y="3741"/>
                  </a:cubicBezTo>
                  <a:cubicBezTo>
                    <a:pt x="0" y="4412"/>
                    <a:pt x="1055" y="7574"/>
                    <a:pt x="1918" y="8915"/>
                  </a:cubicBezTo>
                  <a:cubicBezTo>
                    <a:pt x="2780" y="10257"/>
                    <a:pt x="4408" y="10929"/>
                    <a:pt x="5557" y="10929"/>
                  </a:cubicBezTo>
                  <a:cubicBezTo>
                    <a:pt x="5939" y="10929"/>
                    <a:pt x="6575" y="10960"/>
                    <a:pt x="7272" y="10960"/>
                  </a:cubicBezTo>
                  <a:cubicBezTo>
                    <a:pt x="8672" y="10960"/>
                    <a:pt x="10316" y="10833"/>
                    <a:pt x="10637" y="10066"/>
                  </a:cubicBezTo>
                  <a:cubicBezTo>
                    <a:pt x="11117" y="8915"/>
                    <a:pt x="10730" y="5466"/>
                    <a:pt x="10730" y="5466"/>
                  </a:cubicBezTo>
                  <a:cubicBezTo>
                    <a:pt x="10730" y="5466"/>
                    <a:pt x="12265" y="3932"/>
                    <a:pt x="11593" y="3647"/>
                  </a:cubicBezTo>
                  <a:cubicBezTo>
                    <a:pt x="10925" y="3358"/>
                    <a:pt x="8625" y="3358"/>
                    <a:pt x="8625" y="3358"/>
                  </a:cubicBezTo>
                  <a:cubicBezTo>
                    <a:pt x="8625" y="3358"/>
                    <a:pt x="8525" y="3376"/>
                    <a:pt x="8359" y="3376"/>
                  </a:cubicBezTo>
                  <a:cubicBezTo>
                    <a:pt x="7985" y="3376"/>
                    <a:pt x="7276" y="3284"/>
                    <a:pt x="6611" y="2686"/>
                  </a:cubicBezTo>
                  <a:cubicBezTo>
                    <a:pt x="5677" y="1848"/>
                    <a:pt x="4833" y="1"/>
                    <a:pt x="44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5597195" y="2011782"/>
              <a:ext cx="436610" cy="403692"/>
            </a:xfrm>
            <a:custGeom>
              <a:rect b="b" l="l" r="r" t="t"/>
              <a:pathLst>
                <a:path extrusionOk="0" h="11209" w="12123">
                  <a:moveTo>
                    <a:pt x="4583" y="249"/>
                  </a:moveTo>
                  <a:cubicBezTo>
                    <a:pt x="4715" y="249"/>
                    <a:pt x="5098" y="823"/>
                    <a:pt x="5380" y="1244"/>
                  </a:cubicBezTo>
                  <a:cubicBezTo>
                    <a:pt x="5762" y="1825"/>
                    <a:pt x="6201" y="2479"/>
                    <a:pt x="6674" y="2904"/>
                  </a:cubicBezTo>
                  <a:cubicBezTo>
                    <a:pt x="7365" y="3526"/>
                    <a:pt x="8098" y="3625"/>
                    <a:pt x="8495" y="3625"/>
                  </a:cubicBezTo>
                  <a:cubicBezTo>
                    <a:pt x="8642" y="3625"/>
                    <a:pt x="8743" y="3612"/>
                    <a:pt x="8779" y="3606"/>
                  </a:cubicBezTo>
                  <a:cubicBezTo>
                    <a:pt x="8943" y="3606"/>
                    <a:pt x="11072" y="3617"/>
                    <a:pt x="11687" y="3885"/>
                  </a:cubicBezTo>
                  <a:cubicBezTo>
                    <a:pt x="11757" y="3912"/>
                    <a:pt x="11774" y="3951"/>
                    <a:pt x="11778" y="3986"/>
                  </a:cubicBezTo>
                  <a:cubicBezTo>
                    <a:pt x="11840" y="4306"/>
                    <a:pt x="11204" y="5085"/>
                    <a:pt x="10786" y="5502"/>
                  </a:cubicBezTo>
                  <a:cubicBezTo>
                    <a:pt x="10762" y="5531"/>
                    <a:pt x="10748" y="5565"/>
                    <a:pt x="10751" y="5603"/>
                  </a:cubicBezTo>
                  <a:cubicBezTo>
                    <a:pt x="10755" y="5638"/>
                    <a:pt x="11127" y="9033"/>
                    <a:pt x="10664" y="10140"/>
                  </a:cubicBezTo>
                  <a:cubicBezTo>
                    <a:pt x="10372" y="10841"/>
                    <a:pt x="8767" y="10960"/>
                    <a:pt x="7413" y="10960"/>
                  </a:cubicBezTo>
                  <a:cubicBezTo>
                    <a:pt x="7013" y="10960"/>
                    <a:pt x="6635" y="10949"/>
                    <a:pt x="6319" y="10941"/>
                  </a:cubicBezTo>
                  <a:cubicBezTo>
                    <a:pt x="6075" y="10933"/>
                    <a:pt x="5867" y="10926"/>
                    <a:pt x="5700" y="10926"/>
                  </a:cubicBezTo>
                  <a:cubicBezTo>
                    <a:pt x="4569" y="10926"/>
                    <a:pt x="2989" y="10255"/>
                    <a:pt x="2165" y="8971"/>
                  </a:cubicBezTo>
                  <a:cubicBezTo>
                    <a:pt x="1264" y="7569"/>
                    <a:pt x="286" y="4490"/>
                    <a:pt x="457" y="3898"/>
                  </a:cubicBezTo>
                  <a:cubicBezTo>
                    <a:pt x="579" y="3471"/>
                    <a:pt x="1980" y="3199"/>
                    <a:pt x="2836" y="3126"/>
                  </a:cubicBezTo>
                  <a:cubicBezTo>
                    <a:pt x="2881" y="3123"/>
                    <a:pt x="2920" y="3095"/>
                    <a:pt x="2937" y="3057"/>
                  </a:cubicBezTo>
                  <a:cubicBezTo>
                    <a:pt x="3564" y="1766"/>
                    <a:pt x="4367" y="325"/>
                    <a:pt x="4580" y="249"/>
                  </a:cubicBezTo>
                  <a:close/>
                  <a:moveTo>
                    <a:pt x="4584" y="1"/>
                  </a:moveTo>
                  <a:cubicBezTo>
                    <a:pt x="4563" y="1"/>
                    <a:pt x="4542" y="3"/>
                    <a:pt x="4521" y="9"/>
                  </a:cubicBezTo>
                  <a:cubicBezTo>
                    <a:pt x="4127" y="106"/>
                    <a:pt x="3101" y="2156"/>
                    <a:pt x="2746" y="2886"/>
                  </a:cubicBezTo>
                  <a:cubicBezTo>
                    <a:pt x="2300" y="2928"/>
                    <a:pt x="412" y="3147"/>
                    <a:pt x="217" y="3832"/>
                  </a:cubicBezTo>
                  <a:cubicBezTo>
                    <a:pt x="1" y="4580"/>
                    <a:pt x="1142" y="7840"/>
                    <a:pt x="1956" y="9107"/>
                  </a:cubicBezTo>
                  <a:cubicBezTo>
                    <a:pt x="2830" y="10464"/>
                    <a:pt x="4500" y="11174"/>
                    <a:pt x="5700" y="11174"/>
                  </a:cubicBezTo>
                  <a:cubicBezTo>
                    <a:pt x="5863" y="11174"/>
                    <a:pt x="6072" y="11180"/>
                    <a:pt x="6312" y="11188"/>
                  </a:cubicBezTo>
                  <a:cubicBezTo>
                    <a:pt x="6646" y="11198"/>
                    <a:pt x="7036" y="11209"/>
                    <a:pt x="7440" y="11209"/>
                  </a:cubicBezTo>
                  <a:cubicBezTo>
                    <a:pt x="8887" y="11209"/>
                    <a:pt x="10546" y="11069"/>
                    <a:pt x="10894" y="10238"/>
                  </a:cubicBezTo>
                  <a:cubicBezTo>
                    <a:pt x="11350" y="9138"/>
                    <a:pt x="11054" y="6111"/>
                    <a:pt x="11005" y="5635"/>
                  </a:cubicBezTo>
                  <a:cubicBezTo>
                    <a:pt x="11231" y="5401"/>
                    <a:pt x="12122" y="4452"/>
                    <a:pt x="12021" y="3940"/>
                  </a:cubicBezTo>
                  <a:cubicBezTo>
                    <a:pt x="11997" y="3808"/>
                    <a:pt x="11917" y="3710"/>
                    <a:pt x="11785" y="3655"/>
                  </a:cubicBezTo>
                  <a:cubicBezTo>
                    <a:pt x="11100" y="3363"/>
                    <a:pt x="8863" y="3360"/>
                    <a:pt x="8768" y="3360"/>
                  </a:cubicBezTo>
                  <a:lnTo>
                    <a:pt x="8744" y="3360"/>
                  </a:lnTo>
                  <a:cubicBezTo>
                    <a:pt x="8741" y="3361"/>
                    <a:pt x="8653" y="3375"/>
                    <a:pt x="8507" y="3375"/>
                  </a:cubicBezTo>
                  <a:cubicBezTo>
                    <a:pt x="8157" y="3375"/>
                    <a:pt x="7472" y="3290"/>
                    <a:pt x="6838" y="2719"/>
                  </a:cubicBezTo>
                  <a:cubicBezTo>
                    <a:pt x="6388" y="2316"/>
                    <a:pt x="5961" y="1675"/>
                    <a:pt x="5585" y="1108"/>
                  </a:cubicBezTo>
                  <a:cubicBezTo>
                    <a:pt x="5101" y="380"/>
                    <a:pt x="4835" y="1"/>
                    <a:pt x="458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5760990" y="2275159"/>
              <a:ext cx="167038" cy="102931"/>
            </a:xfrm>
            <a:custGeom>
              <a:rect b="b" l="l" r="r" t="t"/>
              <a:pathLst>
                <a:path extrusionOk="0" h="2858" w="4638">
                  <a:moveTo>
                    <a:pt x="2473" y="0"/>
                  </a:moveTo>
                  <a:cubicBezTo>
                    <a:pt x="2326" y="0"/>
                    <a:pt x="2161" y="25"/>
                    <a:pt x="1977" y="82"/>
                  </a:cubicBezTo>
                  <a:cubicBezTo>
                    <a:pt x="804" y="455"/>
                    <a:pt x="0" y="1564"/>
                    <a:pt x="1298" y="2493"/>
                  </a:cubicBezTo>
                  <a:cubicBezTo>
                    <a:pt x="1647" y="2743"/>
                    <a:pt x="2095" y="2858"/>
                    <a:pt x="2529" y="2858"/>
                  </a:cubicBezTo>
                  <a:cubicBezTo>
                    <a:pt x="3627" y="2858"/>
                    <a:pt x="4637" y="2122"/>
                    <a:pt x="3748" y="962"/>
                  </a:cubicBezTo>
                  <a:cubicBezTo>
                    <a:pt x="3632" y="813"/>
                    <a:pt x="3518" y="660"/>
                    <a:pt x="3414" y="500"/>
                  </a:cubicBezTo>
                  <a:cubicBezTo>
                    <a:pt x="3270" y="292"/>
                    <a:pt x="2980" y="0"/>
                    <a:pt x="24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5695552" y="2016068"/>
              <a:ext cx="106136" cy="123423"/>
            </a:xfrm>
            <a:custGeom>
              <a:rect b="b" l="l" r="r" t="t"/>
              <a:pathLst>
                <a:path extrusionOk="0" h="3427" w="2947">
                  <a:moveTo>
                    <a:pt x="1877" y="0"/>
                  </a:moveTo>
                  <a:cubicBezTo>
                    <a:pt x="1859" y="0"/>
                    <a:pt x="1840" y="3"/>
                    <a:pt x="1820" y="8"/>
                  </a:cubicBezTo>
                  <a:cubicBezTo>
                    <a:pt x="1149" y="200"/>
                    <a:pt x="1" y="1640"/>
                    <a:pt x="95" y="2886"/>
                  </a:cubicBezTo>
                  <a:cubicBezTo>
                    <a:pt x="95" y="2886"/>
                    <a:pt x="1045" y="3427"/>
                    <a:pt x="1803" y="3427"/>
                  </a:cubicBezTo>
                  <a:cubicBezTo>
                    <a:pt x="1946" y="3427"/>
                    <a:pt x="2082" y="3408"/>
                    <a:pt x="2204" y="3362"/>
                  </a:cubicBezTo>
                  <a:cubicBezTo>
                    <a:pt x="2947" y="3085"/>
                    <a:pt x="2518" y="0"/>
                    <a:pt x="18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5690942" y="2011566"/>
              <a:ext cx="109053" cy="132355"/>
            </a:xfrm>
            <a:custGeom>
              <a:rect b="b" l="l" r="r" t="t"/>
              <a:pathLst>
                <a:path extrusionOk="0" h="3675" w="3028">
                  <a:moveTo>
                    <a:pt x="2006" y="252"/>
                  </a:moveTo>
                  <a:cubicBezTo>
                    <a:pt x="2101" y="252"/>
                    <a:pt x="2245" y="427"/>
                    <a:pt x="2377" y="822"/>
                  </a:cubicBezTo>
                  <a:cubicBezTo>
                    <a:pt x="2687" y="1758"/>
                    <a:pt x="2697" y="3220"/>
                    <a:pt x="2290" y="3372"/>
                  </a:cubicBezTo>
                  <a:cubicBezTo>
                    <a:pt x="2182" y="3413"/>
                    <a:pt x="2060" y="3430"/>
                    <a:pt x="1931" y="3430"/>
                  </a:cubicBezTo>
                  <a:cubicBezTo>
                    <a:pt x="1322" y="3430"/>
                    <a:pt x="557" y="3046"/>
                    <a:pt x="344" y="2934"/>
                  </a:cubicBezTo>
                  <a:cubicBezTo>
                    <a:pt x="296" y="1751"/>
                    <a:pt x="1399" y="422"/>
                    <a:pt x="1984" y="255"/>
                  </a:cubicBezTo>
                  <a:cubicBezTo>
                    <a:pt x="1991" y="253"/>
                    <a:pt x="1998" y="252"/>
                    <a:pt x="2006" y="252"/>
                  </a:cubicBezTo>
                  <a:close/>
                  <a:moveTo>
                    <a:pt x="2010" y="1"/>
                  </a:moveTo>
                  <a:cubicBezTo>
                    <a:pt x="1977" y="1"/>
                    <a:pt x="1944" y="6"/>
                    <a:pt x="1914" y="15"/>
                  </a:cubicBezTo>
                  <a:cubicBezTo>
                    <a:pt x="1163" y="230"/>
                    <a:pt x="0" y="1723"/>
                    <a:pt x="101" y="3017"/>
                  </a:cubicBezTo>
                  <a:cubicBezTo>
                    <a:pt x="105" y="3059"/>
                    <a:pt x="126" y="3098"/>
                    <a:pt x="164" y="3115"/>
                  </a:cubicBezTo>
                  <a:cubicBezTo>
                    <a:pt x="209" y="3143"/>
                    <a:pt x="1152" y="3675"/>
                    <a:pt x="1935" y="3675"/>
                  </a:cubicBezTo>
                  <a:cubicBezTo>
                    <a:pt x="2091" y="3675"/>
                    <a:pt x="2241" y="3654"/>
                    <a:pt x="2377" y="3605"/>
                  </a:cubicBezTo>
                  <a:cubicBezTo>
                    <a:pt x="3027" y="3358"/>
                    <a:pt x="2899" y="1615"/>
                    <a:pt x="2610" y="745"/>
                  </a:cubicBezTo>
                  <a:cubicBezTo>
                    <a:pt x="2416" y="153"/>
                    <a:pt x="2191" y="1"/>
                    <a:pt x="20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5919852" y="2147414"/>
              <a:ext cx="113375" cy="97096"/>
            </a:xfrm>
            <a:custGeom>
              <a:rect b="b" l="l" r="r" t="t"/>
              <a:pathLst>
                <a:path extrusionOk="0" h="2696" w="3148">
                  <a:moveTo>
                    <a:pt x="2662" y="0"/>
                  </a:moveTo>
                  <a:cubicBezTo>
                    <a:pt x="2336" y="0"/>
                    <a:pt x="1391" y="65"/>
                    <a:pt x="766" y="769"/>
                  </a:cubicBezTo>
                  <a:cubicBezTo>
                    <a:pt x="0" y="1632"/>
                    <a:pt x="477" y="2495"/>
                    <a:pt x="1532" y="2686"/>
                  </a:cubicBezTo>
                  <a:cubicBezTo>
                    <a:pt x="1566" y="2693"/>
                    <a:pt x="1599" y="2696"/>
                    <a:pt x="1632" y="2696"/>
                  </a:cubicBezTo>
                  <a:cubicBezTo>
                    <a:pt x="2622" y="2696"/>
                    <a:pt x="3148" y="4"/>
                    <a:pt x="2777" y="4"/>
                  </a:cubicBezTo>
                  <a:cubicBezTo>
                    <a:pt x="2777" y="4"/>
                    <a:pt x="2735" y="0"/>
                    <a:pt x="2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5926370" y="2142876"/>
              <a:ext cx="107037" cy="106064"/>
            </a:xfrm>
            <a:custGeom>
              <a:rect b="b" l="l" r="r" t="t"/>
              <a:pathLst>
                <a:path extrusionOk="0" h="2945" w="2972">
                  <a:moveTo>
                    <a:pt x="2568" y="252"/>
                  </a:moveTo>
                  <a:cubicBezTo>
                    <a:pt x="2658" y="436"/>
                    <a:pt x="2516" y="1494"/>
                    <a:pt x="2088" y="2196"/>
                  </a:cubicBezTo>
                  <a:cubicBezTo>
                    <a:pt x="1945" y="2433"/>
                    <a:pt x="1723" y="2698"/>
                    <a:pt x="1451" y="2698"/>
                  </a:cubicBezTo>
                  <a:cubicBezTo>
                    <a:pt x="1426" y="2698"/>
                    <a:pt x="1401" y="2695"/>
                    <a:pt x="1375" y="2691"/>
                  </a:cubicBezTo>
                  <a:cubicBezTo>
                    <a:pt x="867" y="2596"/>
                    <a:pt x="492" y="2336"/>
                    <a:pt x="373" y="1991"/>
                  </a:cubicBezTo>
                  <a:cubicBezTo>
                    <a:pt x="265" y="1678"/>
                    <a:pt x="373" y="1320"/>
                    <a:pt x="679" y="979"/>
                  </a:cubicBezTo>
                  <a:cubicBezTo>
                    <a:pt x="1274" y="307"/>
                    <a:pt x="2196" y="252"/>
                    <a:pt x="2491" y="252"/>
                  </a:cubicBezTo>
                  <a:close/>
                  <a:moveTo>
                    <a:pt x="2478" y="1"/>
                  </a:moveTo>
                  <a:cubicBezTo>
                    <a:pt x="2128" y="1"/>
                    <a:pt x="1152" y="72"/>
                    <a:pt x="492" y="815"/>
                  </a:cubicBezTo>
                  <a:cubicBezTo>
                    <a:pt x="126" y="1226"/>
                    <a:pt x="1" y="1671"/>
                    <a:pt x="140" y="2071"/>
                  </a:cubicBezTo>
                  <a:cubicBezTo>
                    <a:pt x="290" y="2503"/>
                    <a:pt x="735" y="2826"/>
                    <a:pt x="1330" y="2934"/>
                  </a:cubicBezTo>
                  <a:cubicBezTo>
                    <a:pt x="1368" y="2941"/>
                    <a:pt x="1406" y="2944"/>
                    <a:pt x="1452" y="2944"/>
                  </a:cubicBezTo>
                  <a:cubicBezTo>
                    <a:pt x="1653" y="2944"/>
                    <a:pt x="1918" y="2854"/>
                    <a:pt x="2182" y="2499"/>
                  </a:cubicBezTo>
                  <a:cubicBezTo>
                    <a:pt x="2679" y="1838"/>
                    <a:pt x="2972" y="502"/>
                    <a:pt x="2784" y="133"/>
                  </a:cubicBezTo>
                  <a:cubicBezTo>
                    <a:pt x="2746" y="54"/>
                    <a:pt x="2679" y="8"/>
                    <a:pt x="2603" y="4"/>
                  </a:cubicBezTo>
                  <a:cubicBezTo>
                    <a:pt x="2588" y="3"/>
                    <a:pt x="2544" y="1"/>
                    <a:pt x="247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713271" y="2323166"/>
              <a:ext cx="65151" cy="37960"/>
            </a:xfrm>
            <a:custGeom>
              <a:rect b="b" l="l" r="r" t="t"/>
              <a:pathLst>
                <a:path extrusionOk="0" h="1054" w="1809">
                  <a:moveTo>
                    <a:pt x="147" y="0"/>
                  </a:moveTo>
                  <a:cubicBezTo>
                    <a:pt x="44" y="0"/>
                    <a:pt x="1" y="78"/>
                    <a:pt x="83" y="297"/>
                  </a:cubicBezTo>
                  <a:cubicBezTo>
                    <a:pt x="291" y="849"/>
                    <a:pt x="596" y="1053"/>
                    <a:pt x="930" y="1053"/>
                  </a:cubicBezTo>
                  <a:cubicBezTo>
                    <a:pt x="1060" y="1053"/>
                    <a:pt x="1194" y="1022"/>
                    <a:pt x="1328" y="969"/>
                  </a:cubicBezTo>
                  <a:cubicBezTo>
                    <a:pt x="1809" y="777"/>
                    <a:pt x="1040" y="489"/>
                    <a:pt x="1040" y="489"/>
                  </a:cubicBezTo>
                  <a:cubicBezTo>
                    <a:pt x="1040" y="489"/>
                    <a:pt x="404" y="0"/>
                    <a:pt x="14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5707833" y="2318773"/>
              <a:ext cx="63458" cy="46819"/>
            </a:xfrm>
            <a:custGeom>
              <a:rect b="b" l="l" r="r" t="t"/>
              <a:pathLst>
                <a:path extrusionOk="0" h="1300" w="1762">
                  <a:moveTo>
                    <a:pt x="314" y="246"/>
                  </a:moveTo>
                  <a:lnTo>
                    <a:pt x="314" y="246"/>
                  </a:lnTo>
                  <a:cubicBezTo>
                    <a:pt x="439" y="256"/>
                    <a:pt x="794" y="461"/>
                    <a:pt x="1118" y="708"/>
                  </a:cubicBezTo>
                  <a:cubicBezTo>
                    <a:pt x="1125" y="715"/>
                    <a:pt x="1139" y="722"/>
                    <a:pt x="1149" y="726"/>
                  </a:cubicBezTo>
                  <a:cubicBezTo>
                    <a:pt x="1320" y="792"/>
                    <a:pt x="1497" y="899"/>
                    <a:pt x="1518" y="927"/>
                  </a:cubicBezTo>
                  <a:cubicBezTo>
                    <a:pt x="1518" y="927"/>
                    <a:pt x="1504" y="948"/>
                    <a:pt x="1434" y="976"/>
                  </a:cubicBezTo>
                  <a:cubicBezTo>
                    <a:pt x="1309" y="1026"/>
                    <a:pt x="1191" y="1050"/>
                    <a:pt x="1083" y="1050"/>
                  </a:cubicBezTo>
                  <a:cubicBezTo>
                    <a:pt x="994" y="1050"/>
                    <a:pt x="911" y="1033"/>
                    <a:pt x="836" y="1000"/>
                  </a:cubicBezTo>
                  <a:cubicBezTo>
                    <a:pt x="638" y="914"/>
                    <a:pt x="474" y="702"/>
                    <a:pt x="349" y="374"/>
                  </a:cubicBezTo>
                  <a:cubicBezTo>
                    <a:pt x="325" y="308"/>
                    <a:pt x="318" y="266"/>
                    <a:pt x="314" y="246"/>
                  </a:cubicBezTo>
                  <a:close/>
                  <a:moveTo>
                    <a:pt x="293" y="0"/>
                  </a:moveTo>
                  <a:cubicBezTo>
                    <a:pt x="239" y="0"/>
                    <a:pt x="192" y="13"/>
                    <a:pt x="154" y="40"/>
                  </a:cubicBezTo>
                  <a:cubicBezTo>
                    <a:pt x="1" y="155"/>
                    <a:pt x="88" y="384"/>
                    <a:pt x="119" y="461"/>
                  </a:cubicBezTo>
                  <a:cubicBezTo>
                    <a:pt x="265" y="854"/>
                    <a:pt x="474" y="1112"/>
                    <a:pt x="735" y="1227"/>
                  </a:cubicBezTo>
                  <a:cubicBezTo>
                    <a:pt x="843" y="1275"/>
                    <a:pt x="958" y="1299"/>
                    <a:pt x="1079" y="1299"/>
                  </a:cubicBezTo>
                  <a:cubicBezTo>
                    <a:pt x="1219" y="1299"/>
                    <a:pt x="1368" y="1268"/>
                    <a:pt x="1525" y="1206"/>
                  </a:cubicBezTo>
                  <a:cubicBezTo>
                    <a:pt x="1682" y="1143"/>
                    <a:pt x="1762" y="1052"/>
                    <a:pt x="1762" y="938"/>
                  </a:cubicBezTo>
                  <a:cubicBezTo>
                    <a:pt x="1758" y="722"/>
                    <a:pt x="1417" y="565"/>
                    <a:pt x="1253" y="503"/>
                  </a:cubicBezTo>
                  <a:cubicBezTo>
                    <a:pt x="934" y="258"/>
                    <a:pt x="539" y="0"/>
                    <a:pt x="2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5700306" y="2234066"/>
              <a:ext cx="28488" cy="33890"/>
            </a:xfrm>
            <a:custGeom>
              <a:rect b="b" l="l" r="r" t="t"/>
              <a:pathLst>
                <a:path extrusionOk="0" h="941" w="791">
                  <a:moveTo>
                    <a:pt x="462" y="0"/>
                  </a:moveTo>
                  <a:cubicBezTo>
                    <a:pt x="300" y="0"/>
                    <a:pt x="135" y="157"/>
                    <a:pt x="71" y="382"/>
                  </a:cubicBezTo>
                  <a:cubicBezTo>
                    <a:pt x="1" y="635"/>
                    <a:pt x="89" y="883"/>
                    <a:pt x="266" y="931"/>
                  </a:cubicBezTo>
                  <a:cubicBezTo>
                    <a:pt x="287" y="937"/>
                    <a:pt x="310" y="940"/>
                    <a:pt x="332" y="940"/>
                  </a:cubicBezTo>
                  <a:cubicBezTo>
                    <a:pt x="491" y="940"/>
                    <a:pt x="654" y="785"/>
                    <a:pt x="718" y="562"/>
                  </a:cubicBezTo>
                  <a:cubicBezTo>
                    <a:pt x="791" y="308"/>
                    <a:pt x="704" y="61"/>
                    <a:pt x="527" y="9"/>
                  </a:cubicBezTo>
                  <a:cubicBezTo>
                    <a:pt x="506" y="3"/>
                    <a:pt x="484" y="0"/>
                    <a:pt x="4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5808098" y="2311714"/>
              <a:ext cx="36591" cy="27191"/>
            </a:xfrm>
            <a:custGeom>
              <a:rect b="b" l="l" r="r" t="t"/>
              <a:pathLst>
                <a:path extrusionOk="0" h="755" w="1016">
                  <a:moveTo>
                    <a:pt x="645" y="0"/>
                  </a:moveTo>
                  <a:cubicBezTo>
                    <a:pt x="548" y="0"/>
                    <a:pt x="440" y="30"/>
                    <a:pt x="338" y="90"/>
                  </a:cubicBezTo>
                  <a:cubicBezTo>
                    <a:pt x="112" y="222"/>
                    <a:pt x="1" y="462"/>
                    <a:pt x="94" y="619"/>
                  </a:cubicBezTo>
                  <a:cubicBezTo>
                    <a:pt x="147" y="708"/>
                    <a:pt x="252" y="754"/>
                    <a:pt x="374" y="754"/>
                  </a:cubicBezTo>
                  <a:cubicBezTo>
                    <a:pt x="470" y="754"/>
                    <a:pt x="578" y="726"/>
                    <a:pt x="679" y="668"/>
                  </a:cubicBezTo>
                  <a:cubicBezTo>
                    <a:pt x="908" y="532"/>
                    <a:pt x="1016" y="295"/>
                    <a:pt x="922" y="135"/>
                  </a:cubicBezTo>
                  <a:cubicBezTo>
                    <a:pt x="870" y="46"/>
                    <a:pt x="766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5512633" y="2540840"/>
              <a:ext cx="127745" cy="272850"/>
            </a:xfrm>
            <a:custGeom>
              <a:rect b="b" l="l" r="r" t="t"/>
              <a:pathLst>
                <a:path extrusionOk="0" h="7576" w="3547">
                  <a:moveTo>
                    <a:pt x="3546" y="1"/>
                  </a:moveTo>
                  <a:lnTo>
                    <a:pt x="290" y="384"/>
                  </a:lnTo>
                  <a:cubicBezTo>
                    <a:pt x="290" y="384"/>
                    <a:pt x="1" y="2492"/>
                    <a:pt x="383" y="3355"/>
                  </a:cubicBezTo>
                  <a:cubicBezTo>
                    <a:pt x="770" y="4217"/>
                    <a:pt x="1152" y="7474"/>
                    <a:pt x="1918" y="7572"/>
                  </a:cubicBezTo>
                  <a:cubicBezTo>
                    <a:pt x="1937" y="7574"/>
                    <a:pt x="1956" y="7575"/>
                    <a:pt x="1974" y="7575"/>
                  </a:cubicBezTo>
                  <a:cubicBezTo>
                    <a:pt x="2669" y="7575"/>
                    <a:pt x="2398" y="5838"/>
                    <a:pt x="2398" y="5558"/>
                  </a:cubicBezTo>
                  <a:cubicBezTo>
                    <a:pt x="2398" y="5272"/>
                    <a:pt x="2491" y="2207"/>
                    <a:pt x="2491" y="2207"/>
                  </a:cubicBezTo>
                  <a:cubicBezTo>
                    <a:pt x="2491" y="2207"/>
                    <a:pt x="3163" y="766"/>
                    <a:pt x="35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5508239" y="2536446"/>
              <a:ext cx="137253" cy="281601"/>
            </a:xfrm>
            <a:custGeom>
              <a:rect b="b" l="l" r="r" t="t"/>
              <a:pathLst>
                <a:path extrusionOk="0" h="7819" w="3811">
                  <a:moveTo>
                    <a:pt x="3670" y="0"/>
                  </a:moveTo>
                  <a:cubicBezTo>
                    <a:pt x="3623" y="0"/>
                    <a:pt x="3579" y="25"/>
                    <a:pt x="3556" y="67"/>
                  </a:cubicBezTo>
                  <a:cubicBezTo>
                    <a:pt x="3177" y="826"/>
                    <a:pt x="2509" y="2259"/>
                    <a:pt x="2502" y="2277"/>
                  </a:cubicBezTo>
                  <a:cubicBezTo>
                    <a:pt x="2495" y="2290"/>
                    <a:pt x="2492" y="2308"/>
                    <a:pt x="2492" y="2322"/>
                  </a:cubicBezTo>
                  <a:cubicBezTo>
                    <a:pt x="2488" y="2447"/>
                    <a:pt x="2395" y="5394"/>
                    <a:pt x="2395" y="5680"/>
                  </a:cubicBezTo>
                  <a:cubicBezTo>
                    <a:pt x="2395" y="5725"/>
                    <a:pt x="2401" y="5808"/>
                    <a:pt x="2411" y="5916"/>
                  </a:cubicBezTo>
                  <a:cubicBezTo>
                    <a:pt x="2443" y="6316"/>
                    <a:pt x="2523" y="7252"/>
                    <a:pt x="2252" y="7512"/>
                  </a:cubicBezTo>
                  <a:cubicBezTo>
                    <a:pt x="2209" y="7552"/>
                    <a:pt x="2160" y="7571"/>
                    <a:pt x="2098" y="7571"/>
                  </a:cubicBezTo>
                  <a:cubicBezTo>
                    <a:pt x="2084" y="7571"/>
                    <a:pt x="2069" y="7570"/>
                    <a:pt x="2053" y="7568"/>
                  </a:cubicBezTo>
                  <a:cubicBezTo>
                    <a:pt x="1629" y="7517"/>
                    <a:pt x="1263" y="5940"/>
                    <a:pt x="1024" y="4896"/>
                  </a:cubicBezTo>
                  <a:cubicBezTo>
                    <a:pt x="878" y="4267"/>
                    <a:pt x="752" y="3724"/>
                    <a:pt x="620" y="3428"/>
                  </a:cubicBezTo>
                  <a:cubicBezTo>
                    <a:pt x="255" y="2607"/>
                    <a:pt x="529" y="544"/>
                    <a:pt x="533" y="523"/>
                  </a:cubicBezTo>
                  <a:cubicBezTo>
                    <a:pt x="544" y="457"/>
                    <a:pt x="495" y="394"/>
                    <a:pt x="428" y="384"/>
                  </a:cubicBezTo>
                  <a:cubicBezTo>
                    <a:pt x="424" y="384"/>
                    <a:pt x="419" y="383"/>
                    <a:pt x="415" y="383"/>
                  </a:cubicBezTo>
                  <a:cubicBezTo>
                    <a:pt x="351" y="383"/>
                    <a:pt x="296" y="427"/>
                    <a:pt x="290" y="492"/>
                  </a:cubicBezTo>
                  <a:cubicBezTo>
                    <a:pt x="275" y="579"/>
                    <a:pt x="1" y="2642"/>
                    <a:pt x="394" y="3525"/>
                  </a:cubicBezTo>
                  <a:cubicBezTo>
                    <a:pt x="516" y="3804"/>
                    <a:pt x="645" y="4360"/>
                    <a:pt x="783" y="4952"/>
                  </a:cubicBezTo>
                  <a:cubicBezTo>
                    <a:pt x="1159" y="6584"/>
                    <a:pt x="1469" y="7746"/>
                    <a:pt x="2026" y="7815"/>
                  </a:cubicBezTo>
                  <a:cubicBezTo>
                    <a:pt x="2050" y="7819"/>
                    <a:pt x="2071" y="7819"/>
                    <a:pt x="2095" y="7819"/>
                  </a:cubicBezTo>
                  <a:cubicBezTo>
                    <a:pt x="2220" y="7819"/>
                    <a:pt x="2335" y="7777"/>
                    <a:pt x="2422" y="7690"/>
                  </a:cubicBezTo>
                  <a:cubicBezTo>
                    <a:pt x="2777" y="7350"/>
                    <a:pt x="2700" y="6403"/>
                    <a:pt x="2655" y="5895"/>
                  </a:cubicBezTo>
                  <a:cubicBezTo>
                    <a:pt x="2649" y="5797"/>
                    <a:pt x="2641" y="5721"/>
                    <a:pt x="2641" y="5680"/>
                  </a:cubicBezTo>
                  <a:cubicBezTo>
                    <a:pt x="2641" y="5411"/>
                    <a:pt x="2729" y="2653"/>
                    <a:pt x="2739" y="2356"/>
                  </a:cubicBezTo>
                  <a:cubicBezTo>
                    <a:pt x="2826" y="2168"/>
                    <a:pt x="3428" y="882"/>
                    <a:pt x="3779" y="179"/>
                  </a:cubicBezTo>
                  <a:cubicBezTo>
                    <a:pt x="3810" y="116"/>
                    <a:pt x="3786" y="43"/>
                    <a:pt x="3723" y="12"/>
                  </a:cubicBezTo>
                  <a:cubicBezTo>
                    <a:pt x="3706" y="4"/>
                    <a:pt x="3688" y="0"/>
                    <a:pt x="36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5404120" y="2543397"/>
              <a:ext cx="113303" cy="88201"/>
            </a:xfrm>
            <a:custGeom>
              <a:rect b="b" l="l" r="r" t="t"/>
              <a:pathLst>
                <a:path extrusionOk="0" h="2449" w="3146">
                  <a:moveTo>
                    <a:pt x="877" y="0"/>
                  </a:moveTo>
                  <a:cubicBezTo>
                    <a:pt x="451" y="0"/>
                    <a:pt x="130" y="93"/>
                    <a:pt x="105" y="101"/>
                  </a:cubicBezTo>
                  <a:cubicBezTo>
                    <a:pt x="39" y="117"/>
                    <a:pt x="0" y="188"/>
                    <a:pt x="21" y="254"/>
                  </a:cubicBezTo>
                  <a:cubicBezTo>
                    <a:pt x="38" y="308"/>
                    <a:pt x="87" y="342"/>
                    <a:pt x="141" y="342"/>
                  </a:cubicBezTo>
                  <a:cubicBezTo>
                    <a:pt x="152" y="342"/>
                    <a:pt x="163" y="340"/>
                    <a:pt x="175" y="337"/>
                  </a:cubicBezTo>
                  <a:cubicBezTo>
                    <a:pt x="180" y="335"/>
                    <a:pt x="478" y="250"/>
                    <a:pt x="875" y="250"/>
                  </a:cubicBezTo>
                  <a:cubicBezTo>
                    <a:pt x="1223" y="250"/>
                    <a:pt x="1647" y="316"/>
                    <a:pt x="2015" y="563"/>
                  </a:cubicBezTo>
                  <a:cubicBezTo>
                    <a:pt x="2513" y="901"/>
                    <a:pt x="2808" y="1495"/>
                    <a:pt x="2892" y="2338"/>
                  </a:cubicBezTo>
                  <a:cubicBezTo>
                    <a:pt x="2898" y="2400"/>
                    <a:pt x="2951" y="2449"/>
                    <a:pt x="3014" y="2449"/>
                  </a:cubicBezTo>
                  <a:lnTo>
                    <a:pt x="3027" y="2449"/>
                  </a:lnTo>
                  <a:cubicBezTo>
                    <a:pt x="3094" y="2442"/>
                    <a:pt x="3146" y="2383"/>
                    <a:pt x="3139" y="2314"/>
                  </a:cubicBezTo>
                  <a:cubicBezTo>
                    <a:pt x="3045" y="1395"/>
                    <a:pt x="2714" y="734"/>
                    <a:pt x="2150" y="358"/>
                  </a:cubicBezTo>
                  <a:cubicBezTo>
                    <a:pt x="1732" y="76"/>
                    <a:pt x="1261" y="0"/>
                    <a:pt x="8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5673150" y="2488115"/>
              <a:ext cx="92487" cy="140134"/>
            </a:xfrm>
            <a:custGeom>
              <a:rect b="b" l="l" r="r" t="t"/>
              <a:pathLst>
                <a:path extrusionOk="0" h="3891" w="2568">
                  <a:moveTo>
                    <a:pt x="2446" y="0"/>
                  </a:moveTo>
                  <a:cubicBezTo>
                    <a:pt x="2387" y="0"/>
                    <a:pt x="2321" y="53"/>
                    <a:pt x="2317" y="119"/>
                  </a:cubicBezTo>
                  <a:cubicBezTo>
                    <a:pt x="2227" y="2505"/>
                    <a:pt x="108" y="3643"/>
                    <a:pt x="87" y="3653"/>
                  </a:cubicBezTo>
                  <a:cubicBezTo>
                    <a:pt x="24" y="3688"/>
                    <a:pt x="0" y="3761"/>
                    <a:pt x="35" y="3823"/>
                  </a:cubicBezTo>
                  <a:cubicBezTo>
                    <a:pt x="56" y="3865"/>
                    <a:pt x="98" y="3890"/>
                    <a:pt x="143" y="3890"/>
                  </a:cubicBezTo>
                  <a:cubicBezTo>
                    <a:pt x="164" y="3890"/>
                    <a:pt x="181" y="3883"/>
                    <a:pt x="202" y="3876"/>
                  </a:cubicBezTo>
                  <a:cubicBezTo>
                    <a:pt x="223" y="3862"/>
                    <a:pt x="2471" y="2662"/>
                    <a:pt x="2568" y="129"/>
                  </a:cubicBezTo>
                  <a:cubicBezTo>
                    <a:pt x="2568" y="59"/>
                    <a:pt x="2516" y="3"/>
                    <a:pt x="244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5209028" y="2977196"/>
              <a:ext cx="1302807" cy="740432"/>
            </a:xfrm>
            <a:custGeom>
              <a:rect b="b" l="l" r="r" t="t"/>
              <a:pathLst>
                <a:path extrusionOk="0" h="20559" w="36174">
                  <a:moveTo>
                    <a:pt x="13343" y="0"/>
                  </a:moveTo>
                  <a:cubicBezTo>
                    <a:pt x="13282" y="0"/>
                    <a:pt x="13220" y="3"/>
                    <a:pt x="13158" y="10"/>
                  </a:cubicBezTo>
                  <a:lnTo>
                    <a:pt x="1" y="3743"/>
                  </a:lnTo>
                  <a:lnTo>
                    <a:pt x="17532" y="20558"/>
                  </a:lnTo>
                  <a:lnTo>
                    <a:pt x="35540" y="14949"/>
                  </a:lnTo>
                  <a:cubicBezTo>
                    <a:pt x="36027" y="14883"/>
                    <a:pt x="36174" y="14246"/>
                    <a:pt x="35759" y="13978"/>
                  </a:cubicBezTo>
                  <a:lnTo>
                    <a:pt x="14348" y="299"/>
                  </a:lnTo>
                  <a:cubicBezTo>
                    <a:pt x="14049" y="103"/>
                    <a:pt x="13698" y="0"/>
                    <a:pt x="133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204274" y="2972875"/>
              <a:ext cx="1307453" cy="749112"/>
            </a:xfrm>
            <a:custGeom>
              <a:rect b="b" l="l" r="r" t="t"/>
              <a:pathLst>
                <a:path extrusionOk="0" h="20800" w="36303">
                  <a:moveTo>
                    <a:pt x="13475" y="243"/>
                  </a:moveTo>
                  <a:cubicBezTo>
                    <a:pt x="13807" y="243"/>
                    <a:pt x="14135" y="339"/>
                    <a:pt x="14414" y="523"/>
                  </a:cubicBezTo>
                  <a:lnTo>
                    <a:pt x="35825" y="14203"/>
                  </a:lnTo>
                  <a:cubicBezTo>
                    <a:pt x="35999" y="14315"/>
                    <a:pt x="36031" y="14499"/>
                    <a:pt x="35999" y="14634"/>
                  </a:cubicBezTo>
                  <a:cubicBezTo>
                    <a:pt x="35968" y="14766"/>
                    <a:pt x="35864" y="14920"/>
                    <a:pt x="35638" y="14951"/>
                  </a:cubicBezTo>
                  <a:lnTo>
                    <a:pt x="17698" y="20535"/>
                  </a:lnTo>
                  <a:lnTo>
                    <a:pt x="372" y="3922"/>
                  </a:lnTo>
                  <a:lnTo>
                    <a:pt x="13305" y="252"/>
                  </a:lnTo>
                  <a:cubicBezTo>
                    <a:pt x="13361" y="246"/>
                    <a:pt x="13418" y="243"/>
                    <a:pt x="13475" y="243"/>
                  </a:cubicBezTo>
                  <a:close/>
                  <a:moveTo>
                    <a:pt x="13479" y="0"/>
                  </a:moveTo>
                  <a:cubicBezTo>
                    <a:pt x="13406" y="0"/>
                    <a:pt x="13333" y="4"/>
                    <a:pt x="13260" y="12"/>
                  </a:cubicBezTo>
                  <a:lnTo>
                    <a:pt x="97" y="3741"/>
                  </a:lnTo>
                  <a:cubicBezTo>
                    <a:pt x="56" y="3755"/>
                    <a:pt x="21" y="3790"/>
                    <a:pt x="11" y="3832"/>
                  </a:cubicBezTo>
                  <a:cubicBezTo>
                    <a:pt x="1" y="3874"/>
                    <a:pt x="14" y="3922"/>
                    <a:pt x="46" y="3950"/>
                  </a:cubicBezTo>
                  <a:lnTo>
                    <a:pt x="17581" y="20765"/>
                  </a:lnTo>
                  <a:cubicBezTo>
                    <a:pt x="17602" y="20789"/>
                    <a:pt x="17632" y="20799"/>
                    <a:pt x="17664" y="20799"/>
                  </a:cubicBezTo>
                  <a:cubicBezTo>
                    <a:pt x="17678" y="20799"/>
                    <a:pt x="17688" y="20799"/>
                    <a:pt x="17703" y="20796"/>
                  </a:cubicBezTo>
                  <a:lnTo>
                    <a:pt x="35689" y="15191"/>
                  </a:lnTo>
                  <a:cubicBezTo>
                    <a:pt x="35964" y="15156"/>
                    <a:pt x="36180" y="14958"/>
                    <a:pt x="36243" y="14687"/>
                  </a:cubicBezTo>
                  <a:cubicBezTo>
                    <a:pt x="36302" y="14419"/>
                    <a:pt x="36190" y="14148"/>
                    <a:pt x="35957" y="13994"/>
                  </a:cubicBezTo>
                  <a:lnTo>
                    <a:pt x="14550" y="314"/>
                  </a:lnTo>
                  <a:cubicBezTo>
                    <a:pt x="14234" y="109"/>
                    <a:pt x="13864" y="0"/>
                    <a:pt x="134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486558" y="3118519"/>
              <a:ext cx="144780" cy="68032"/>
            </a:xfrm>
            <a:custGeom>
              <a:rect b="b" l="l" r="r" t="t"/>
              <a:pathLst>
                <a:path extrusionOk="0" h="1889" w="4020">
                  <a:moveTo>
                    <a:pt x="2154" y="0"/>
                  </a:moveTo>
                  <a:lnTo>
                    <a:pt x="1" y="605"/>
                  </a:lnTo>
                  <a:lnTo>
                    <a:pt x="1865" y="1889"/>
                  </a:lnTo>
                  <a:lnTo>
                    <a:pt x="4020" y="1280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5383700" y="3223502"/>
              <a:ext cx="144780" cy="68068"/>
            </a:xfrm>
            <a:custGeom>
              <a:rect b="b" l="l" r="r" t="t"/>
              <a:pathLst>
                <a:path extrusionOk="0" h="1890" w="4020">
                  <a:moveTo>
                    <a:pt x="2154" y="0"/>
                  </a:moveTo>
                  <a:lnTo>
                    <a:pt x="0" y="605"/>
                  </a:lnTo>
                  <a:lnTo>
                    <a:pt x="1861" y="1890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5655359" y="3146682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5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5733403" y="3200560"/>
              <a:ext cx="144780" cy="68212"/>
            </a:xfrm>
            <a:custGeom>
              <a:rect b="b" l="l" r="r" t="t"/>
              <a:pathLst>
                <a:path extrusionOk="0" h="1894" w="4020">
                  <a:moveTo>
                    <a:pt x="2155" y="1"/>
                  </a:moveTo>
                  <a:lnTo>
                    <a:pt x="0" y="610"/>
                  </a:lnTo>
                  <a:lnTo>
                    <a:pt x="1866" y="1894"/>
                  </a:lnTo>
                  <a:lnTo>
                    <a:pt x="4019" y="128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5564746" y="3172253"/>
              <a:ext cx="144780" cy="68212"/>
            </a:xfrm>
            <a:custGeom>
              <a:rect b="b" l="l" r="r" t="t"/>
              <a:pathLst>
                <a:path extrusionOk="0" h="1894" w="402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20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5396125" y="3144053"/>
              <a:ext cx="144600" cy="68068"/>
            </a:xfrm>
            <a:custGeom>
              <a:rect b="b" l="l" r="r" t="t"/>
              <a:pathLst>
                <a:path extrusionOk="0" h="1890" w="4015">
                  <a:moveTo>
                    <a:pt x="2154" y="1"/>
                  </a:moveTo>
                  <a:lnTo>
                    <a:pt x="0" y="610"/>
                  </a:lnTo>
                  <a:lnTo>
                    <a:pt x="1861" y="1890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5786921" y="3413336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5696308" y="3438907"/>
              <a:ext cx="144780" cy="68212"/>
            </a:xfrm>
            <a:custGeom>
              <a:rect b="b" l="l" r="r" t="t"/>
              <a:pathLst>
                <a:path extrusionOk="0" h="1894" w="402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20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5461888" y="3277272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6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5864965" y="3467214"/>
              <a:ext cx="144780" cy="68176"/>
            </a:xfrm>
            <a:custGeom>
              <a:rect b="b" l="l" r="r" t="t"/>
              <a:pathLst>
                <a:path extrusionOk="0" h="1893" w="4020">
                  <a:moveTo>
                    <a:pt x="2158" y="1"/>
                  </a:moveTo>
                  <a:lnTo>
                    <a:pt x="1" y="609"/>
                  </a:lnTo>
                  <a:lnTo>
                    <a:pt x="1866" y="1893"/>
                  </a:lnTo>
                  <a:lnTo>
                    <a:pt x="4019" y="1284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5540076" y="3331150"/>
              <a:ext cx="144636" cy="68176"/>
            </a:xfrm>
            <a:custGeom>
              <a:rect b="b" l="l" r="r" t="t"/>
              <a:pathLst>
                <a:path extrusionOk="0" h="1893" w="4016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6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5618120" y="3384993"/>
              <a:ext cx="144780" cy="68212"/>
            </a:xfrm>
            <a:custGeom>
              <a:rect b="b" l="l" r="r" t="t"/>
              <a:pathLst>
                <a:path extrusionOk="0" h="1894" w="4020">
                  <a:moveTo>
                    <a:pt x="2154" y="1"/>
                  </a:moveTo>
                  <a:lnTo>
                    <a:pt x="1" y="610"/>
                  </a:lnTo>
                  <a:lnTo>
                    <a:pt x="1865" y="1894"/>
                  </a:lnTo>
                  <a:lnTo>
                    <a:pt x="4020" y="1285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5811591" y="3254475"/>
              <a:ext cx="144780" cy="68176"/>
            </a:xfrm>
            <a:custGeom>
              <a:rect b="b" l="l" r="r" t="t"/>
              <a:pathLst>
                <a:path extrusionOk="0" h="1893" w="4020">
                  <a:moveTo>
                    <a:pt x="2155" y="0"/>
                  </a:moveTo>
                  <a:lnTo>
                    <a:pt x="0" y="609"/>
                  </a:lnTo>
                  <a:lnTo>
                    <a:pt x="1862" y="1892"/>
                  </a:lnTo>
                  <a:lnTo>
                    <a:pt x="4019" y="128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5474313" y="3197823"/>
              <a:ext cx="144600" cy="68176"/>
            </a:xfrm>
            <a:custGeom>
              <a:rect b="b" l="l" r="r" t="t"/>
              <a:pathLst>
                <a:path extrusionOk="0" h="1893" w="4015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955578" y="3441680"/>
              <a:ext cx="144636" cy="68176"/>
            </a:xfrm>
            <a:custGeom>
              <a:rect b="b" l="l" r="r" t="t"/>
              <a:pathLst>
                <a:path extrusionOk="0" h="1893" w="4016">
                  <a:moveTo>
                    <a:pt x="2154" y="0"/>
                  </a:moveTo>
                  <a:lnTo>
                    <a:pt x="0" y="609"/>
                  </a:lnTo>
                  <a:lnTo>
                    <a:pt x="1862" y="1892"/>
                  </a:lnTo>
                  <a:lnTo>
                    <a:pt x="4015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721122" y="3280009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4" y="1"/>
                  </a:moveTo>
                  <a:lnTo>
                    <a:pt x="1" y="610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552357" y="3251702"/>
              <a:ext cx="144744" cy="68212"/>
            </a:xfrm>
            <a:custGeom>
              <a:rect b="b" l="l" r="r" t="t"/>
              <a:pathLst>
                <a:path extrusionOk="0" h="1894" w="4019">
                  <a:moveTo>
                    <a:pt x="2154" y="0"/>
                  </a:moveTo>
                  <a:lnTo>
                    <a:pt x="1" y="609"/>
                  </a:lnTo>
                  <a:lnTo>
                    <a:pt x="1865" y="1893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279689" y="3134941"/>
              <a:ext cx="92414" cy="44370"/>
            </a:xfrm>
            <a:custGeom>
              <a:rect b="b" l="l" r="r" t="t"/>
              <a:pathLst>
                <a:path extrusionOk="0" h="1232" w="2566">
                  <a:moveTo>
                    <a:pt x="1476" y="0"/>
                  </a:moveTo>
                  <a:lnTo>
                    <a:pt x="1" y="413"/>
                  </a:lnTo>
                  <a:lnTo>
                    <a:pt x="863" y="1232"/>
                  </a:lnTo>
                  <a:lnTo>
                    <a:pt x="2565" y="752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319558" y="3169624"/>
              <a:ext cx="130734" cy="68176"/>
            </a:xfrm>
            <a:custGeom>
              <a:rect b="b" l="l" r="r" t="t"/>
              <a:pathLst>
                <a:path extrusionOk="0" h="1893" w="3630">
                  <a:moveTo>
                    <a:pt x="1764" y="1"/>
                  </a:moveTo>
                  <a:lnTo>
                    <a:pt x="0" y="498"/>
                  </a:lnTo>
                  <a:lnTo>
                    <a:pt x="1458" y="1879"/>
                  </a:lnTo>
                  <a:lnTo>
                    <a:pt x="1476" y="1893"/>
                  </a:lnTo>
                  <a:lnTo>
                    <a:pt x="3629" y="1284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642934" y="3226131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4" y="1"/>
                  </a:moveTo>
                  <a:lnTo>
                    <a:pt x="1" y="609"/>
                  </a:lnTo>
                  <a:lnTo>
                    <a:pt x="1862" y="1894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630545" y="3305580"/>
              <a:ext cx="144744" cy="68176"/>
            </a:xfrm>
            <a:custGeom>
              <a:rect b="b" l="l" r="r" t="t"/>
              <a:pathLst>
                <a:path extrusionOk="0" h="1893" w="4019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9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967967" y="3362195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5" y="1"/>
                  </a:moveTo>
                  <a:lnTo>
                    <a:pt x="0" y="610"/>
                  </a:lnTo>
                  <a:lnTo>
                    <a:pt x="1862" y="1894"/>
                  </a:lnTo>
                  <a:lnTo>
                    <a:pt x="4016" y="128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889779" y="3308317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5" y="1"/>
                  </a:moveTo>
                  <a:lnTo>
                    <a:pt x="0" y="609"/>
                  </a:lnTo>
                  <a:lnTo>
                    <a:pt x="1862" y="1894"/>
                  </a:lnTo>
                  <a:lnTo>
                    <a:pt x="4016" y="1285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877390" y="3387766"/>
              <a:ext cx="144744" cy="68212"/>
            </a:xfrm>
            <a:custGeom>
              <a:rect b="b" l="l" r="r" t="t"/>
              <a:pathLst>
                <a:path extrusionOk="0" h="1894" w="4019">
                  <a:moveTo>
                    <a:pt x="2154" y="1"/>
                  </a:moveTo>
                  <a:lnTo>
                    <a:pt x="0" y="609"/>
                  </a:lnTo>
                  <a:lnTo>
                    <a:pt x="1862" y="1894"/>
                  </a:lnTo>
                  <a:lnTo>
                    <a:pt x="4018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5799202" y="3333887"/>
              <a:ext cx="144744" cy="68212"/>
            </a:xfrm>
            <a:custGeom>
              <a:rect b="b" l="l" r="r" t="t"/>
              <a:pathLst>
                <a:path extrusionOk="0" h="1894" w="4019">
                  <a:moveTo>
                    <a:pt x="2154" y="0"/>
                  </a:moveTo>
                  <a:lnTo>
                    <a:pt x="0" y="609"/>
                  </a:lnTo>
                  <a:lnTo>
                    <a:pt x="1865" y="1893"/>
                  </a:lnTo>
                  <a:lnTo>
                    <a:pt x="4018" y="1285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5708733" y="3359458"/>
              <a:ext cx="144636" cy="68212"/>
            </a:xfrm>
            <a:custGeom>
              <a:rect b="b" l="l" r="r" t="t"/>
              <a:pathLst>
                <a:path extrusionOk="0" h="1894" w="4016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5442944" y="3302951"/>
              <a:ext cx="73110" cy="51898"/>
            </a:xfrm>
            <a:custGeom>
              <a:rect b="b" l="l" r="r" t="t"/>
              <a:pathLst>
                <a:path extrusionOk="0" h="1441" w="2030">
                  <a:moveTo>
                    <a:pt x="165" y="0"/>
                  </a:moveTo>
                  <a:lnTo>
                    <a:pt x="1" y="45"/>
                  </a:lnTo>
                  <a:lnTo>
                    <a:pt x="1469" y="1441"/>
                  </a:lnTo>
                  <a:lnTo>
                    <a:pt x="2029" y="128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6033766" y="3495522"/>
              <a:ext cx="156017" cy="77360"/>
            </a:xfrm>
            <a:custGeom>
              <a:rect b="b" l="l" r="r" t="t"/>
              <a:pathLst>
                <a:path extrusionOk="0" h="2148" w="4332">
                  <a:moveTo>
                    <a:pt x="2154" y="1"/>
                  </a:moveTo>
                  <a:lnTo>
                    <a:pt x="0" y="606"/>
                  </a:lnTo>
                  <a:lnTo>
                    <a:pt x="2234" y="2147"/>
                  </a:lnTo>
                  <a:lnTo>
                    <a:pt x="4332" y="1500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5943153" y="3521093"/>
              <a:ext cx="158430" cy="78981"/>
            </a:xfrm>
            <a:custGeom>
              <a:rect b="b" l="l" r="r" t="t"/>
              <a:pathLst>
                <a:path extrusionOk="0" h="2193" w="4399">
                  <a:moveTo>
                    <a:pt x="2155" y="0"/>
                  </a:moveTo>
                  <a:lnTo>
                    <a:pt x="1" y="609"/>
                  </a:lnTo>
                  <a:lnTo>
                    <a:pt x="2301" y="2192"/>
                  </a:lnTo>
                  <a:lnTo>
                    <a:pt x="4398" y="1545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5566259" y="3410563"/>
              <a:ext cx="106028" cy="61334"/>
            </a:xfrm>
            <a:custGeom>
              <a:rect b="b" l="l" r="r" t="t"/>
              <a:pathLst>
                <a:path extrusionOk="0" h="1703" w="2944">
                  <a:moveTo>
                    <a:pt x="1083" y="1"/>
                  </a:moveTo>
                  <a:lnTo>
                    <a:pt x="0" y="307"/>
                  </a:lnTo>
                  <a:lnTo>
                    <a:pt x="1473" y="1702"/>
                  </a:lnTo>
                  <a:lnTo>
                    <a:pt x="2944" y="1285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6046047" y="3416109"/>
              <a:ext cx="144744" cy="68068"/>
            </a:xfrm>
            <a:custGeom>
              <a:rect b="b" l="l" r="r" t="t"/>
              <a:pathLst>
                <a:path extrusionOk="0" h="1890" w="4019">
                  <a:moveTo>
                    <a:pt x="2154" y="0"/>
                  </a:moveTo>
                  <a:lnTo>
                    <a:pt x="0" y="609"/>
                  </a:lnTo>
                  <a:lnTo>
                    <a:pt x="1865" y="1889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5628024" y="3464441"/>
              <a:ext cx="122451" cy="65979"/>
            </a:xfrm>
            <a:custGeom>
              <a:rect b="b" l="l" r="r" t="t"/>
              <a:pathLst>
                <a:path extrusionOk="0" h="1832" w="3400">
                  <a:moveTo>
                    <a:pt x="1539" y="1"/>
                  </a:moveTo>
                  <a:lnTo>
                    <a:pt x="1" y="436"/>
                  </a:lnTo>
                  <a:lnTo>
                    <a:pt x="1469" y="1831"/>
                  </a:lnTo>
                  <a:lnTo>
                    <a:pt x="3400" y="1284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5689681" y="3518356"/>
              <a:ext cx="138982" cy="70553"/>
            </a:xfrm>
            <a:custGeom>
              <a:rect b="b" l="l" r="r" t="t"/>
              <a:pathLst>
                <a:path extrusionOk="0" h="1959" w="3859">
                  <a:moveTo>
                    <a:pt x="1994" y="0"/>
                  </a:moveTo>
                  <a:lnTo>
                    <a:pt x="0" y="564"/>
                  </a:lnTo>
                  <a:lnTo>
                    <a:pt x="1469" y="1958"/>
                  </a:lnTo>
                  <a:lnTo>
                    <a:pt x="3859" y="1284"/>
                  </a:lnTo>
                  <a:lnTo>
                    <a:pt x="19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5774496" y="3492785"/>
              <a:ext cx="144636" cy="68176"/>
            </a:xfrm>
            <a:custGeom>
              <a:rect b="b" l="l" r="r" t="t"/>
              <a:pathLst>
                <a:path extrusionOk="0" h="1893" w="4016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6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6214812" y="3438511"/>
              <a:ext cx="157169" cy="79989"/>
            </a:xfrm>
            <a:custGeom>
              <a:rect b="b" l="l" r="r" t="t"/>
              <a:pathLst>
                <a:path extrusionOk="0" h="2221" w="4364">
                  <a:moveTo>
                    <a:pt x="2728" y="0"/>
                  </a:moveTo>
                  <a:lnTo>
                    <a:pt x="1" y="769"/>
                  </a:lnTo>
                  <a:lnTo>
                    <a:pt x="2106" y="2221"/>
                  </a:lnTo>
                  <a:lnTo>
                    <a:pt x="3744" y="1716"/>
                  </a:lnTo>
                  <a:cubicBezTo>
                    <a:pt x="4221" y="1654"/>
                    <a:pt x="4364" y="1037"/>
                    <a:pt x="3960" y="777"/>
                  </a:cubicBezTo>
                  <a:lnTo>
                    <a:pt x="272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5751338" y="3572198"/>
              <a:ext cx="173808" cy="91010"/>
            </a:xfrm>
            <a:custGeom>
              <a:rect b="b" l="l" r="r" t="t"/>
              <a:pathLst>
                <a:path extrusionOk="0" h="2527" w="4826">
                  <a:moveTo>
                    <a:pt x="2453" y="1"/>
                  </a:moveTo>
                  <a:lnTo>
                    <a:pt x="0" y="693"/>
                  </a:lnTo>
                  <a:lnTo>
                    <a:pt x="1931" y="2527"/>
                  </a:lnTo>
                  <a:lnTo>
                    <a:pt x="4826" y="1637"/>
                  </a:lnTo>
                  <a:lnTo>
                    <a:pt x="24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6136624" y="3386037"/>
              <a:ext cx="164697" cy="72570"/>
            </a:xfrm>
            <a:custGeom>
              <a:rect b="b" l="l" r="r" t="t"/>
              <a:pathLst>
                <a:path extrusionOk="0" h="2015" w="4573">
                  <a:moveTo>
                    <a:pt x="2596" y="0"/>
                  </a:moveTo>
                  <a:lnTo>
                    <a:pt x="1" y="731"/>
                  </a:lnTo>
                  <a:lnTo>
                    <a:pt x="1862" y="2014"/>
                  </a:lnTo>
                  <a:lnTo>
                    <a:pt x="4573" y="1249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6124235" y="3469844"/>
              <a:ext cx="153784" cy="75848"/>
            </a:xfrm>
            <a:custGeom>
              <a:rect b="b" l="l" r="r" t="t"/>
              <a:pathLst>
                <a:path extrusionOk="0" h="2106" w="4270">
                  <a:moveTo>
                    <a:pt x="2154" y="0"/>
                  </a:moveTo>
                  <a:lnTo>
                    <a:pt x="0" y="609"/>
                  </a:lnTo>
                  <a:lnTo>
                    <a:pt x="2171" y="2105"/>
                  </a:lnTo>
                  <a:lnTo>
                    <a:pt x="4269" y="1458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5617904" y="3037773"/>
              <a:ext cx="102139" cy="43794"/>
            </a:xfrm>
            <a:custGeom>
              <a:rect b="b" l="l" r="r" t="t"/>
              <a:pathLst>
                <a:path extrusionOk="0" h="1216" w="2836">
                  <a:moveTo>
                    <a:pt x="1698" y="1"/>
                  </a:moveTo>
                  <a:lnTo>
                    <a:pt x="0" y="478"/>
                  </a:lnTo>
                  <a:lnTo>
                    <a:pt x="1075" y="1216"/>
                  </a:lnTo>
                  <a:lnTo>
                    <a:pt x="2836" y="718"/>
                  </a:lnTo>
                  <a:lnTo>
                    <a:pt x="16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5852684" y="3546663"/>
              <a:ext cx="160699" cy="80566"/>
            </a:xfrm>
            <a:custGeom>
              <a:rect b="b" l="l" r="r" t="t"/>
              <a:pathLst>
                <a:path extrusionOk="0" h="2237" w="4462">
                  <a:moveTo>
                    <a:pt x="2154" y="0"/>
                  </a:moveTo>
                  <a:lnTo>
                    <a:pt x="1" y="609"/>
                  </a:lnTo>
                  <a:lnTo>
                    <a:pt x="2363" y="2237"/>
                  </a:lnTo>
                  <a:lnTo>
                    <a:pt x="4461" y="1590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5667640" y="3071123"/>
              <a:ext cx="135488" cy="64323"/>
            </a:xfrm>
            <a:custGeom>
              <a:rect b="b" l="l" r="r" t="t"/>
              <a:pathLst>
                <a:path extrusionOk="0" h="1786" w="3762">
                  <a:moveTo>
                    <a:pt x="1781" y="1"/>
                  </a:moveTo>
                  <a:lnTo>
                    <a:pt x="0" y="502"/>
                  </a:lnTo>
                  <a:lnTo>
                    <a:pt x="1865" y="1785"/>
                  </a:lnTo>
                  <a:lnTo>
                    <a:pt x="3761" y="1250"/>
                  </a:lnTo>
                  <a:lnTo>
                    <a:pt x="178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824016" y="3175998"/>
              <a:ext cx="145248" cy="67240"/>
            </a:xfrm>
            <a:custGeom>
              <a:rect b="b" l="l" r="r" t="t"/>
              <a:pathLst>
                <a:path extrusionOk="0" h="1867" w="4033">
                  <a:moveTo>
                    <a:pt x="2053" y="1"/>
                  </a:moveTo>
                  <a:lnTo>
                    <a:pt x="0" y="582"/>
                  </a:lnTo>
                  <a:lnTo>
                    <a:pt x="1861" y="1866"/>
                  </a:lnTo>
                  <a:lnTo>
                    <a:pt x="4032" y="1253"/>
                  </a:lnTo>
                  <a:lnTo>
                    <a:pt x="20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5745828" y="3123489"/>
              <a:ext cx="140386" cy="65835"/>
            </a:xfrm>
            <a:custGeom>
              <a:rect b="b" l="l" r="r" t="t"/>
              <a:pathLst>
                <a:path extrusionOk="0" h="1828" w="3898">
                  <a:moveTo>
                    <a:pt x="1917" y="1"/>
                  </a:moveTo>
                  <a:lnTo>
                    <a:pt x="0" y="543"/>
                  </a:lnTo>
                  <a:lnTo>
                    <a:pt x="1861" y="1828"/>
                  </a:lnTo>
                  <a:lnTo>
                    <a:pt x="3897" y="1253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5902204" y="3228508"/>
              <a:ext cx="150002" cy="68573"/>
            </a:xfrm>
            <a:custGeom>
              <a:rect b="b" l="l" r="r" t="t"/>
              <a:pathLst>
                <a:path extrusionOk="0" h="1904" w="4165">
                  <a:moveTo>
                    <a:pt x="2185" y="1"/>
                  </a:moveTo>
                  <a:lnTo>
                    <a:pt x="0" y="620"/>
                  </a:lnTo>
                  <a:lnTo>
                    <a:pt x="1861" y="1904"/>
                  </a:lnTo>
                  <a:lnTo>
                    <a:pt x="4164" y="1253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5980248" y="3281018"/>
              <a:ext cx="155045" cy="69941"/>
            </a:xfrm>
            <a:custGeom>
              <a:rect b="b" l="l" r="r" t="t"/>
              <a:pathLst>
                <a:path extrusionOk="0" h="1942" w="4305">
                  <a:moveTo>
                    <a:pt x="2325" y="0"/>
                  </a:moveTo>
                  <a:lnTo>
                    <a:pt x="1" y="658"/>
                  </a:lnTo>
                  <a:lnTo>
                    <a:pt x="1865" y="1942"/>
                  </a:lnTo>
                  <a:lnTo>
                    <a:pt x="4305" y="1253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6058436" y="3333527"/>
              <a:ext cx="159907" cy="71346"/>
            </a:xfrm>
            <a:custGeom>
              <a:rect b="b" l="l" r="r" t="t"/>
              <a:pathLst>
                <a:path extrusionOk="0" h="1981" w="4440">
                  <a:moveTo>
                    <a:pt x="2461" y="0"/>
                  </a:moveTo>
                  <a:lnTo>
                    <a:pt x="1" y="696"/>
                  </a:lnTo>
                  <a:lnTo>
                    <a:pt x="1862" y="1980"/>
                  </a:lnTo>
                  <a:lnTo>
                    <a:pt x="4440" y="1250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5577171" y="3092840"/>
              <a:ext cx="144636" cy="68176"/>
            </a:xfrm>
            <a:custGeom>
              <a:rect b="b" l="l" r="r" t="t"/>
              <a:pathLst>
                <a:path extrusionOk="0" h="1893" w="4016">
                  <a:moveTo>
                    <a:pt x="2154" y="0"/>
                  </a:moveTo>
                  <a:lnTo>
                    <a:pt x="1" y="609"/>
                  </a:lnTo>
                  <a:lnTo>
                    <a:pt x="1862" y="1892"/>
                  </a:lnTo>
                  <a:lnTo>
                    <a:pt x="4015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5420543" y="3283287"/>
              <a:ext cx="17323" cy="13037"/>
            </a:xfrm>
            <a:custGeom>
              <a:rect b="b" l="l" r="r" t="t"/>
              <a:pathLst>
                <a:path extrusionOk="0" h="362" w="481">
                  <a:moveTo>
                    <a:pt x="0" y="0"/>
                  </a:moveTo>
                  <a:lnTo>
                    <a:pt x="379" y="362"/>
                  </a:lnTo>
                  <a:lnTo>
                    <a:pt x="48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345740" y="3109479"/>
              <a:ext cx="116941" cy="48908"/>
            </a:xfrm>
            <a:custGeom>
              <a:rect b="b" l="l" r="r" t="t"/>
              <a:pathLst>
                <a:path extrusionOk="0" h="1358" w="3247">
                  <a:moveTo>
                    <a:pt x="2161" y="1"/>
                  </a:moveTo>
                  <a:lnTo>
                    <a:pt x="0" y="606"/>
                  </a:lnTo>
                  <a:lnTo>
                    <a:pt x="1089" y="1357"/>
                  </a:lnTo>
                  <a:lnTo>
                    <a:pt x="3246" y="749"/>
                  </a:lnTo>
                  <a:lnTo>
                    <a:pt x="216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5436426" y="3084052"/>
              <a:ext cx="116725" cy="48764"/>
            </a:xfrm>
            <a:custGeom>
              <a:rect b="b" l="l" r="r" t="t"/>
              <a:pathLst>
                <a:path extrusionOk="0" h="1354" w="3241">
                  <a:moveTo>
                    <a:pt x="2162" y="0"/>
                  </a:moveTo>
                  <a:lnTo>
                    <a:pt x="1" y="606"/>
                  </a:lnTo>
                  <a:lnTo>
                    <a:pt x="1086" y="1354"/>
                  </a:lnTo>
                  <a:lnTo>
                    <a:pt x="3241" y="745"/>
                  </a:lnTo>
                  <a:lnTo>
                    <a:pt x="216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5527147" y="3058590"/>
              <a:ext cx="116581" cy="48548"/>
            </a:xfrm>
            <a:custGeom>
              <a:rect b="b" l="l" r="r" t="t"/>
              <a:pathLst>
                <a:path extrusionOk="0" h="1348" w="3237">
                  <a:moveTo>
                    <a:pt x="2162" y="1"/>
                  </a:moveTo>
                  <a:lnTo>
                    <a:pt x="1" y="606"/>
                  </a:lnTo>
                  <a:lnTo>
                    <a:pt x="1080" y="1348"/>
                  </a:lnTo>
                  <a:lnTo>
                    <a:pt x="3237" y="742"/>
                  </a:lnTo>
                  <a:lnTo>
                    <a:pt x="216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5504601" y="3356721"/>
              <a:ext cx="89641" cy="56652"/>
            </a:xfrm>
            <a:custGeom>
              <a:rect b="b" l="l" r="r" t="t"/>
              <a:pathLst>
                <a:path extrusionOk="0" h="1573" w="2489">
                  <a:moveTo>
                    <a:pt x="624" y="0"/>
                  </a:moveTo>
                  <a:lnTo>
                    <a:pt x="1" y="177"/>
                  </a:lnTo>
                  <a:lnTo>
                    <a:pt x="1469" y="1572"/>
                  </a:lnTo>
                  <a:lnTo>
                    <a:pt x="2488" y="1284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5026290" y="2318413"/>
              <a:ext cx="814191" cy="1399219"/>
            </a:xfrm>
            <a:custGeom>
              <a:rect b="b" l="l" r="r" t="t"/>
              <a:pathLst>
                <a:path extrusionOk="0" h="38851" w="22607">
                  <a:moveTo>
                    <a:pt x="477" y="1"/>
                  </a:moveTo>
                  <a:cubicBezTo>
                    <a:pt x="230" y="1"/>
                    <a:pt x="1" y="225"/>
                    <a:pt x="68" y="513"/>
                  </a:cubicBezTo>
                  <a:lnTo>
                    <a:pt x="5075" y="22035"/>
                  </a:lnTo>
                  <a:lnTo>
                    <a:pt x="22606" y="38850"/>
                  </a:lnTo>
                  <a:lnTo>
                    <a:pt x="16914" y="15797"/>
                  </a:lnTo>
                  <a:cubicBezTo>
                    <a:pt x="16785" y="15271"/>
                    <a:pt x="16503" y="14795"/>
                    <a:pt x="16111" y="14426"/>
                  </a:cubicBezTo>
                  <a:lnTo>
                    <a:pt x="757" y="113"/>
                  </a:lnTo>
                  <a:cubicBezTo>
                    <a:pt x="672" y="35"/>
                    <a:pt x="573" y="1"/>
                    <a:pt x="477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5022328" y="2313983"/>
              <a:ext cx="823015" cy="1408006"/>
            </a:xfrm>
            <a:custGeom>
              <a:rect b="b" l="l" r="r" t="t"/>
              <a:pathLst>
                <a:path extrusionOk="0" h="39095" w="22852">
                  <a:moveTo>
                    <a:pt x="586" y="247"/>
                  </a:moveTo>
                  <a:cubicBezTo>
                    <a:pt x="650" y="247"/>
                    <a:pt x="718" y="269"/>
                    <a:pt x="780" y="326"/>
                  </a:cubicBezTo>
                  <a:lnTo>
                    <a:pt x="16137" y="14640"/>
                  </a:lnTo>
                  <a:cubicBezTo>
                    <a:pt x="16513" y="14994"/>
                    <a:pt x="16780" y="15447"/>
                    <a:pt x="16902" y="15948"/>
                  </a:cubicBezTo>
                  <a:lnTo>
                    <a:pt x="22493" y="38587"/>
                  </a:lnTo>
                  <a:lnTo>
                    <a:pt x="5296" y="22092"/>
                  </a:lnTo>
                  <a:lnTo>
                    <a:pt x="296" y="608"/>
                  </a:lnTo>
                  <a:cubicBezTo>
                    <a:pt x="261" y="451"/>
                    <a:pt x="345" y="340"/>
                    <a:pt x="435" y="288"/>
                  </a:cubicBezTo>
                  <a:cubicBezTo>
                    <a:pt x="478" y="263"/>
                    <a:pt x="530" y="247"/>
                    <a:pt x="586" y="247"/>
                  </a:cubicBezTo>
                  <a:close/>
                  <a:moveTo>
                    <a:pt x="586" y="0"/>
                  </a:moveTo>
                  <a:cubicBezTo>
                    <a:pt x="493" y="0"/>
                    <a:pt x="398" y="25"/>
                    <a:pt x="310" y="76"/>
                  </a:cubicBezTo>
                  <a:cubicBezTo>
                    <a:pt x="101" y="197"/>
                    <a:pt x="1" y="427"/>
                    <a:pt x="56" y="663"/>
                  </a:cubicBezTo>
                  <a:lnTo>
                    <a:pt x="5063" y="22185"/>
                  </a:lnTo>
                  <a:cubicBezTo>
                    <a:pt x="5069" y="22206"/>
                    <a:pt x="5080" y="22231"/>
                    <a:pt x="5098" y="22245"/>
                  </a:cubicBezTo>
                  <a:lnTo>
                    <a:pt x="22633" y="39060"/>
                  </a:lnTo>
                  <a:cubicBezTo>
                    <a:pt x="22657" y="39084"/>
                    <a:pt x="22684" y="39094"/>
                    <a:pt x="22716" y="39094"/>
                  </a:cubicBezTo>
                  <a:cubicBezTo>
                    <a:pt x="22737" y="39094"/>
                    <a:pt x="22761" y="39091"/>
                    <a:pt x="22779" y="39078"/>
                  </a:cubicBezTo>
                  <a:cubicBezTo>
                    <a:pt x="22827" y="39049"/>
                    <a:pt x="22851" y="38994"/>
                    <a:pt x="22838" y="38941"/>
                  </a:cubicBezTo>
                  <a:lnTo>
                    <a:pt x="17143" y="15889"/>
                  </a:lnTo>
                  <a:cubicBezTo>
                    <a:pt x="17006" y="15338"/>
                    <a:pt x="16718" y="14845"/>
                    <a:pt x="16304" y="14458"/>
                  </a:cubicBezTo>
                  <a:lnTo>
                    <a:pt x="950" y="146"/>
                  </a:lnTo>
                  <a:cubicBezTo>
                    <a:pt x="847" y="50"/>
                    <a:pt x="718" y="0"/>
                    <a:pt x="5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5528047" y="2801804"/>
              <a:ext cx="107649" cy="162356"/>
            </a:xfrm>
            <a:custGeom>
              <a:rect b="b" l="l" r="r" t="t"/>
              <a:pathLst>
                <a:path extrusionOk="0" h="4508" w="2989">
                  <a:moveTo>
                    <a:pt x="70" y="1"/>
                  </a:moveTo>
                  <a:cubicBezTo>
                    <a:pt x="53" y="1"/>
                    <a:pt x="36" y="8"/>
                    <a:pt x="24" y="23"/>
                  </a:cubicBezTo>
                  <a:cubicBezTo>
                    <a:pt x="0" y="47"/>
                    <a:pt x="4" y="86"/>
                    <a:pt x="29" y="110"/>
                  </a:cubicBezTo>
                  <a:lnTo>
                    <a:pt x="1782" y="1644"/>
                  </a:lnTo>
                  <a:cubicBezTo>
                    <a:pt x="1789" y="1652"/>
                    <a:pt x="1799" y="1655"/>
                    <a:pt x="1810" y="1658"/>
                  </a:cubicBezTo>
                  <a:cubicBezTo>
                    <a:pt x="1813" y="1658"/>
                    <a:pt x="2338" y="1846"/>
                    <a:pt x="2860" y="4459"/>
                  </a:cubicBezTo>
                  <a:cubicBezTo>
                    <a:pt x="2863" y="4486"/>
                    <a:pt x="2892" y="4507"/>
                    <a:pt x="2919" y="4507"/>
                  </a:cubicBezTo>
                  <a:lnTo>
                    <a:pt x="2934" y="4507"/>
                  </a:lnTo>
                  <a:cubicBezTo>
                    <a:pt x="2964" y="4501"/>
                    <a:pt x="2989" y="4470"/>
                    <a:pt x="2982" y="4435"/>
                  </a:cubicBezTo>
                  <a:cubicBezTo>
                    <a:pt x="2478" y="1915"/>
                    <a:pt x="1970" y="1585"/>
                    <a:pt x="1855" y="1543"/>
                  </a:cubicBezTo>
                  <a:lnTo>
                    <a:pt x="112" y="16"/>
                  </a:lnTo>
                  <a:cubicBezTo>
                    <a:pt x="101" y="6"/>
                    <a:pt x="85" y="1"/>
                    <a:pt x="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5642574" y="3011014"/>
              <a:ext cx="121443" cy="509612"/>
            </a:xfrm>
            <a:custGeom>
              <a:rect b="b" l="l" r="r" t="t"/>
              <a:pathLst>
                <a:path extrusionOk="0" h="14150" w="3372">
                  <a:moveTo>
                    <a:pt x="73" y="0"/>
                  </a:moveTo>
                  <a:cubicBezTo>
                    <a:pt x="67" y="0"/>
                    <a:pt x="62" y="1"/>
                    <a:pt x="56" y="3"/>
                  </a:cubicBezTo>
                  <a:cubicBezTo>
                    <a:pt x="22" y="10"/>
                    <a:pt x="1" y="42"/>
                    <a:pt x="7" y="76"/>
                  </a:cubicBezTo>
                  <a:lnTo>
                    <a:pt x="3243" y="14101"/>
                  </a:lnTo>
                  <a:cubicBezTo>
                    <a:pt x="3250" y="14129"/>
                    <a:pt x="3274" y="14150"/>
                    <a:pt x="3302" y="14150"/>
                  </a:cubicBezTo>
                  <a:cubicBezTo>
                    <a:pt x="3309" y="14150"/>
                    <a:pt x="3312" y="14150"/>
                    <a:pt x="3316" y="14146"/>
                  </a:cubicBezTo>
                  <a:cubicBezTo>
                    <a:pt x="3351" y="14139"/>
                    <a:pt x="3372" y="14108"/>
                    <a:pt x="3365" y="14073"/>
                  </a:cubicBezTo>
                  <a:lnTo>
                    <a:pt x="129" y="48"/>
                  </a:lnTo>
                  <a:cubicBezTo>
                    <a:pt x="123" y="20"/>
                    <a:pt x="99" y="0"/>
                    <a:pt x="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5165919" y="2681694"/>
              <a:ext cx="165165" cy="245154"/>
            </a:xfrm>
            <a:custGeom>
              <a:rect b="b" l="l" r="r" t="t"/>
              <a:pathLst>
                <a:path extrusionOk="0" h="6807" w="4586">
                  <a:moveTo>
                    <a:pt x="1226" y="0"/>
                  </a:moveTo>
                  <a:cubicBezTo>
                    <a:pt x="1117" y="0"/>
                    <a:pt x="1013" y="20"/>
                    <a:pt x="915" y="60"/>
                  </a:cubicBezTo>
                  <a:cubicBezTo>
                    <a:pt x="70" y="407"/>
                    <a:pt x="1" y="2189"/>
                    <a:pt x="759" y="4033"/>
                  </a:cubicBezTo>
                  <a:cubicBezTo>
                    <a:pt x="1433" y="5667"/>
                    <a:pt x="2532" y="6806"/>
                    <a:pt x="3362" y="6806"/>
                  </a:cubicBezTo>
                  <a:cubicBezTo>
                    <a:pt x="3470" y="6806"/>
                    <a:pt x="3573" y="6787"/>
                    <a:pt x="3671" y="6747"/>
                  </a:cubicBezTo>
                  <a:cubicBezTo>
                    <a:pt x="4517" y="6399"/>
                    <a:pt x="4586" y="4617"/>
                    <a:pt x="3828" y="2770"/>
                  </a:cubicBezTo>
                  <a:cubicBezTo>
                    <a:pt x="3153" y="1139"/>
                    <a:pt x="2058" y="0"/>
                    <a:pt x="1226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5184358" y="2712523"/>
              <a:ext cx="128321" cy="183352"/>
            </a:xfrm>
            <a:custGeom>
              <a:rect b="b" l="l" r="r" t="t"/>
              <a:pathLst>
                <a:path extrusionOk="0" h="5091" w="3563">
                  <a:moveTo>
                    <a:pt x="1023" y="251"/>
                  </a:moveTo>
                  <a:cubicBezTo>
                    <a:pt x="1238" y="251"/>
                    <a:pt x="1503" y="386"/>
                    <a:pt x="1778" y="637"/>
                  </a:cubicBezTo>
                  <a:cubicBezTo>
                    <a:pt x="2153" y="992"/>
                    <a:pt x="2502" y="1524"/>
                    <a:pt x="2759" y="2143"/>
                  </a:cubicBezTo>
                  <a:cubicBezTo>
                    <a:pt x="3263" y="3372"/>
                    <a:pt x="3242" y="4593"/>
                    <a:pt x="2714" y="4812"/>
                  </a:cubicBezTo>
                  <a:cubicBezTo>
                    <a:pt x="2661" y="4833"/>
                    <a:pt x="2604" y="4844"/>
                    <a:pt x="2543" y="4844"/>
                  </a:cubicBezTo>
                  <a:cubicBezTo>
                    <a:pt x="2325" y="4844"/>
                    <a:pt x="2060" y="4710"/>
                    <a:pt x="1789" y="4457"/>
                  </a:cubicBezTo>
                  <a:cubicBezTo>
                    <a:pt x="1409" y="4102"/>
                    <a:pt x="1061" y="3567"/>
                    <a:pt x="807" y="2947"/>
                  </a:cubicBezTo>
                  <a:cubicBezTo>
                    <a:pt x="299" y="1722"/>
                    <a:pt x="320" y="502"/>
                    <a:pt x="849" y="282"/>
                  </a:cubicBezTo>
                  <a:cubicBezTo>
                    <a:pt x="901" y="261"/>
                    <a:pt x="960" y="251"/>
                    <a:pt x="1023" y="251"/>
                  </a:cubicBezTo>
                  <a:close/>
                  <a:moveTo>
                    <a:pt x="1022" y="1"/>
                  </a:moveTo>
                  <a:cubicBezTo>
                    <a:pt x="929" y="1"/>
                    <a:pt x="839" y="18"/>
                    <a:pt x="755" y="52"/>
                  </a:cubicBezTo>
                  <a:cubicBezTo>
                    <a:pt x="80" y="331"/>
                    <a:pt x="0" y="1646"/>
                    <a:pt x="578" y="3045"/>
                  </a:cubicBezTo>
                  <a:cubicBezTo>
                    <a:pt x="846" y="3695"/>
                    <a:pt x="1214" y="4259"/>
                    <a:pt x="1618" y="4638"/>
                  </a:cubicBezTo>
                  <a:cubicBezTo>
                    <a:pt x="1941" y="4937"/>
                    <a:pt x="2258" y="5091"/>
                    <a:pt x="2540" y="5091"/>
                  </a:cubicBezTo>
                  <a:cubicBezTo>
                    <a:pt x="2634" y="5091"/>
                    <a:pt x="2725" y="5073"/>
                    <a:pt x="2808" y="5038"/>
                  </a:cubicBezTo>
                  <a:cubicBezTo>
                    <a:pt x="3483" y="4760"/>
                    <a:pt x="3563" y="3448"/>
                    <a:pt x="2988" y="2050"/>
                  </a:cubicBezTo>
                  <a:cubicBezTo>
                    <a:pt x="2717" y="1399"/>
                    <a:pt x="2349" y="832"/>
                    <a:pt x="1945" y="457"/>
                  </a:cubicBezTo>
                  <a:cubicBezTo>
                    <a:pt x="1624" y="156"/>
                    <a:pt x="1304" y="1"/>
                    <a:pt x="102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5254263" y="3005792"/>
              <a:ext cx="106028" cy="128970"/>
            </a:xfrm>
            <a:custGeom>
              <a:rect b="b" l="l" r="r" t="t"/>
              <a:pathLst>
                <a:path extrusionOk="0" h="3581" w="2944">
                  <a:moveTo>
                    <a:pt x="1051" y="1"/>
                  </a:moveTo>
                  <a:cubicBezTo>
                    <a:pt x="950" y="1"/>
                    <a:pt x="852" y="19"/>
                    <a:pt x="759" y="58"/>
                  </a:cubicBezTo>
                  <a:cubicBezTo>
                    <a:pt x="164" y="301"/>
                    <a:pt x="0" y="1276"/>
                    <a:pt x="394" y="2236"/>
                  </a:cubicBezTo>
                  <a:cubicBezTo>
                    <a:pt x="728" y="3043"/>
                    <a:pt x="1350" y="3580"/>
                    <a:pt x="1894" y="3580"/>
                  </a:cubicBezTo>
                  <a:cubicBezTo>
                    <a:pt x="1995" y="3580"/>
                    <a:pt x="2093" y="3562"/>
                    <a:pt x="2186" y="3523"/>
                  </a:cubicBezTo>
                  <a:cubicBezTo>
                    <a:pt x="2780" y="3280"/>
                    <a:pt x="2944" y="2305"/>
                    <a:pt x="2550" y="1348"/>
                  </a:cubicBezTo>
                  <a:cubicBezTo>
                    <a:pt x="2216" y="538"/>
                    <a:pt x="1594" y="1"/>
                    <a:pt x="10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5274431" y="3027833"/>
              <a:ext cx="69221" cy="84923"/>
            </a:xfrm>
            <a:custGeom>
              <a:rect b="b" l="l" r="r" t="t"/>
              <a:pathLst>
                <a:path extrusionOk="0" h="2358" w="1922">
                  <a:moveTo>
                    <a:pt x="665" y="249"/>
                  </a:moveTo>
                  <a:cubicBezTo>
                    <a:pt x="929" y="249"/>
                    <a:pt x="1257" y="542"/>
                    <a:pt x="1430" y="966"/>
                  </a:cubicBezTo>
                  <a:cubicBezTo>
                    <a:pt x="1632" y="1457"/>
                    <a:pt x="1566" y="1968"/>
                    <a:pt x="1284" y="2083"/>
                  </a:cubicBezTo>
                  <a:cubicBezTo>
                    <a:pt x="1244" y="2100"/>
                    <a:pt x="1202" y="2108"/>
                    <a:pt x="1157" y="2108"/>
                  </a:cubicBezTo>
                  <a:cubicBezTo>
                    <a:pt x="891" y="2108"/>
                    <a:pt x="567" y="1815"/>
                    <a:pt x="394" y="1394"/>
                  </a:cubicBezTo>
                  <a:cubicBezTo>
                    <a:pt x="290" y="1140"/>
                    <a:pt x="255" y="882"/>
                    <a:pt x="290" y="664"/>
                  </a:cubicBezTo>
                  <a:cubicBezTo>
                    <a:pt x="324" y="465"/>
                    <a:pt x="411" y="326"/>
                    <a:pt x="540" y="274"/>
                  </a:cubicBezTo>
                  <a:cubicBezTo>
                    <a:pt x="578" y="256"/>
                    <a:pt x="620" y="249"/>
                    <a:pt x="665" y="249"/>
                  </a:cubicBezTo>
                  <a:close/>
                  <a:moveTo>
                    <a:pt x="665" y="1"/>
                  </a:moveTo>
                  <a:cubicBezTo>
                    <a:pt x="590" y="1"/>
                    <a:pt x="516" y="15"/>
                    <a:pt x="446" y="44"/>
                  </a:cubicBezTo>
                  <a:cubicBezTo>
                    <a:pt x="234" y="131"/>
                    <a:pt x="94" y="336"/>
                    <a:pt x="46" y="622"/>
                  </a:cubicBezTo>
                  <a:cubicBezTo>
                    <a:pt x="1" y="887"/>
                    <a:pt x="42" y="1192"/>
                    <a:pt x="164" y="1488"/>
                  </a:cubicBezTo>
                  <a:cubicBezTo>
                    <a:pt x="383" y="2017"/>
                    <a:pt x="787" y="2358"/>
                    <a:pt x="1159" y="2358"/>
                  </a:cubicBezTo>
                  <a:cubicBezTo>
                    <a:pt x="1236" y="2358"/>
                    <a:pt x="1309" y="2344"/>
                    <a:pt x="1378" y="2313"/>
                  </a:cubicBezTo>
                  <a:cubicBezTo>
                    <a:pt x="1799" y="2142"/>
                    <a:pt x="1921" y="1505"/>
                    <a:pt x="1660" y="872"/>
                  </a:cubicBezTo>
                  <a:cubicBezTo>
                    <a:pt x="1443" y="342"/>
                    <a:pt x="1036" y="1"/>
                    <a:pt x="665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5451732" y="3059706"/>
              <a:ext cx="191024" cy="262477"/>
            </a:xfrm>
            <a:custGeom>
              <a:rect b="b" l="l" r="r" t="t"/>
              <a:pathLst>
                <a:path extrusionOk="0" h="7288" w="5304">
                  <a:moveTo>
                    <a:pt x="1762" y="1"/>
                  </a:moveTo>
                  <a:cubicBezTo>
                    <a:pt x="1653" y="1"/>
                    <a:pt x="1545" y="53"/>
                    <a:pt x="1480" y="158"/>
                  </a:cubicBezTo>
                  <a:lnTo>
                    <a:pt x="70" y="2381"/>
                  </a:lnTo>
                  <a:cubicBezTo>
                    <a:pt x="1" y="2492"/>
                    <a:pt x="4" y="2635"/>
                    <a:pt x="77" y="2746"/>
                  </a:cubicBezTo>
                  <a:lnTo>
                    <a:pt x="3097" y="7144"/>
                  </a:lnTo>
                  <a:cubicBezTo>
                    <a:pt x="3160" y="7238"/>
                    <a:pt x="3265" y="7288"/>
                    <a:pt x="3371" y="7288"/>
                  </a:cubicBezTo>
                  <a:cubicBezTo>
                    <a:pt x="3445" y="7288"/>
                    <a:pt x="3519" y="7264"/>
                    <a:pt x="3580" y="7213"/>
                  </a:cubicBezTo>
                  <a:lnTo>
                    <a:pt x="5143" y="5937"/>
                  </a:lnTo>
                  <a:cubicBezTo>
                    <a:pt x="5271" y="5832"/>
                    <a:pt x="5303" y="5651"/>
                    <a:pt x="5220" y="5508"/>
                  </a:cubicBezTo>
                  <a:lnTo>
                    <a:pt x="2047" y="164"/>
                  </a:lnTo>
                  <a:cubicBezTo>
                    <a:pt x="1983" y="55"/>
                    <a:pt x="1873" y="1"/>
                    <a:pt x="176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5405777" y="3134185"/>
              <a:ext cx="272021" cy="211876"/>
            </a:xfrm>
            <a:custGeom>
              <a:rect b="b" l="l" r="r" t="t"/>
              <a:pathLst>
                <a:path extrusionOk="0" h="5883" w="7553">
                  <a:moveTo>
                    <a:pt x="0" y="0"/>
                  </a:moveTo>
                  <a:lnTo>
                    <a:pt x="306" y="1040"/>
                  </a:lnTo>
                  <a:cubicBezTo>
                    <a:pt x="306" y="1040"/>
                    <a:pt x="448" y="1016"/>
                    <a:pt x="697" y="1016"/>
                  </a:cubicBezTo>
                  <a:cubicBezTo>
                    <a:pt x="1753" y="1016"/>
                    <a:pt x="4727" y="1440"/>
                    <a:pt x="6889" y="5883"/>
                  </a:cubicBezTo>
                  <a:lnTo>
                    <a:pt x="7553" y="5065"/>
                  </a:lnTo>
                  <a:cubicBezTo>
                    <a:pt x="7553" y="5065"/>
                    <a:pt x="4972" y="765"/>
                    <a:pt x="2870" y="383"/>
                  </a:cubicBezTo>
                  <a:cubicBezTo>
                    <a:pt x="765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4805807" y="2688249"/>
              <a:ext cx="239140" cy="60757"/>
            </a:xfrm>
            <a:custGeom>
              <a:rect b="b" l="l" r="r" t="t"/>
              <a:pathLst>
                <a:path extrusionOk="0" h="1687" w="6640">
                  <a:moveTo>
                    <a:pt x="6501" y="1"/>
                  </a:moveTo>
                  <a:cubicBezTo>
                    <a:pt x="6493" y="1"/>
                    <a:pt x="6484" y="1"/>
                    <a:pt x="6475" y="3"/>
                  </a:cubicBezTo>
                  <a:lnTo>
                    <a:pt x="109" y="1439"/>
                  </a:lnTo>
                  <a:cubicBezTo>
                    <a:pt x="43" y="1457"/>
                    <a:pt x="1" y="1523"/>
                    <a:pt x="14" y="1590"/>
                  </a:cubicBezTo>
                  <a:cubicBezTo>
                    <a:pt x="28" y="1645"/>
                    <a:pt x="77" y="1687"/>
                    <a:pt x="136" y="1687"/>
                  </a:cubicBezTo>
                  <a:cubicBezTo>
                    <a:pt x="143" y="1687"/>
                    <a:pt x="154" y="1683"/>
                    <a:pt x="164" y="1683"/>
                  </a:cubicBezTo>
                  <a:lnTo>
                    <a:pt x="6527" y="246"/>
                  </a:lnTo>
                  <a:cubicBezTo>
                    <a:pt x="6597" y="229"/>
                    <a:pt x="6639" y="163"/>
                    <a:pt x="6622" y="97"/>
                  </a:cubicBezTo>
                  <a:cubicBezTo>
                    <a:pt x="6609" y="40"/>
                    <a:pt x="6558" y="1"/>
                    <a:pt x="650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4714222" y="2747385"/>
              <a:ext cx="68573" cy="22329"/>
            </a:xfrm>
            <a:custGeom>
              <a:rect b="b" l="l" r="r" t="t"/>
              <a:pathLst>
                <a:path extrusionOk="0" h="620" w="1904">
                  <a:moveTo>
                    <a:pt x="1765" y="0"/>
                  </a:moveTo>
                  <a:cubicBezTo>
                    <a:pt x="1756" y="0"/>
                    <a:pt x="1748" y="1"/>
                    <a:pt x="1740" y="3"/>
                  </a:cubicBezTo>
                  <a:lnTo>
                    <a:pt x="108" y="372"/>
                  </a:lnTo>
                  <a:cubicBezTo>
                    <a:pt x="42" y="389"/>
                    <a:pt x="0" y="455"/>
                    <a:pt x="14" y="521"/>
                  </a:cubicBezTo>
                  <a:cubicBezTo>
                    <a:pt x="28" y="581"/>
                    <a:pt x="76" y="619"/>
                    <a:pt x="136" y="619"/>
                  </a:cubicBezTo>
                  <a:cubicBezTo>
                    <a:pt x="143" y="619"/>
                    <a:pt x="153" y="616"/>
                    <a:pt x="160" y="616"/>
                  </a:cubicBezTo>
                  <a:lnTo>
                    <a:pt x="1796" y="247"/>
                  </a:lnTo>
                  <a:cubicBezTo>
                    <a:pt x="1862" y="233"/>
                    <a:pt x="1903" y="163"/>
                    <a:pt x="1886" y="97"/>
                  </a:cubicBezTo>
                  <a:cubicBezTo>
                    <a:pt x="1873" y="40"/>
                    <a:pt x="1821" y="0"/>
                    <a:pt x="176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6917892" y="3467358"/>
              <a:ext cx="269176" cy="341602"/>
            </a:xfrm>
            <a:custGeom>
              <a:rect b="b" l="l" r="r" t="t"/>
              <a:pathLst>
                <a:path extrusionOk="0" h="9485" w="7474">
                  <a:moveTo>
                    <a:pt x="7474" y="0"/>
                  </a:moveTo>
                  <a:lnTo>
                    <a:pt x="0" y="73"/>
                  </a:lnTo>
                  <a:lnTo>
                    <a:pt x="658" y="6979"/>
                  </a:lnTo>
                  <a:lnTo>
                    <a:pt x="658" y="7710"/>
                  </a:lnTo>
                  <a:cubicBezTo>
                    <a:pt x="658" y="8691"/>
                    <a:pt x="2049" y="9484"/>
                    <a:pt x="3765" y="9484"/>
                  </a:cubicBezTo>
                  <a:cubicBezTo>
                    <a:pt x="5484" y="9484"/>
                    <a:pt x="6875" y="8691"/>
                    <a:pt x="6875" y="7710"/>
                  </a:cubicBezTo>
                  <a:lnTo>
                    <a:pt x="6875" y="6979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6913390" y="3462821"/>
              <a:ext cx="278180" cy="350642"/>
            </a:xfrm>
            <a:custGeom>
              <a:rect b="b" l="l" r="r" t="t"/>
              <a:pathLst>
                <a:path extrusionOk="0" h="9736" w="7724">
                  <a:moveTo>
                    <a:pt x="7463" y="251"/>
                  </a:moveTo>
                  <a:lnTo>
                    <a:pt x="6878" y="7105"/>
                  </a:lnTo>
                  <a:lnTo>
                    <a:pt x="6878" y="7836"/>
                  </a:lnTo>
                  <a:cubicBezTo>
                    <a:pt x="6878" y="8748"/>
                    <a:pt x="5539" y="9488"/>
                    <a:pt x="3890" y="9488"/>
                  </a:cubicBezTo>
                  <a:cubicBezTo>
                    <a:pt x="2244" y="9488"/>
                    <a:pt x="904" y="8748"/>
                    <a:pt x="904" y="7836"/>
                  </a:cubicBezTo>
                  <a:lnTo>
                    <a:pt x="904" y="7091"/>
                  </a:lnTo>
                  <a:lnTo>
                    <a:pt x="261" y="321"/>
                  </a:lnTo>
                  <a:lnTo>
                    <a:pt x="7463" y="251"/>
                  </a:lnTo>
                  <a:close/>
                  <a:moveTo>
                    <a:pt x="7599" y="1"/>
                  </a:moveTo>
                  <a:lnTo>
                    <a:pt x="125" y="74"/>
                  </a:lnTo>
                  <a:cubicBezTo>
                    <a:pt x="90" y="74"/>
                    <a:pt x="56" y="88"/>
                    <a:pt x="35" y="115"/>
                  </a:cubicBezTo>
                  <a:cubicBezTo>
                    <a:pt x="10" y="139"/>
                    <a:pt x="0" y="175"/>
                    <a:pt x="3" y="210"/>
                  </a:cubicBezTo>
                  <a:lnTo>
                    <a:pt x="657" y="7105"/>
                  </a:lnTo>
                  <a:lnTo>
                    <a:pt x="657" y="7836"/>
                  </a:lnTo>
                  <a:cubicBezTo>
                    <a:pt x="657" y="8883"/>
                    <a:pt x="2108" y="9735"/>
                    <a:pt x="3890" y="9735"/>
                  </a:cubicBezTo>
                  <a:cubicBezTo>
                    <a:pt x="5675" y="9735"/>
                    <a:pt x="7125" y="8883"/>
                    <a:pt x="7125" y="7836"/>
                  </a:cubicBezTo>
                  <a:lnTo>
                    <a:pt x="7125" y="7116"/>
                  </a:lnTo>
                  <a:lnTo>
                    <a:pt x="7721" y="136"/>
                  </a:lnTo>
                  <a:cubicBezTo>
                    <a:pt x="7724" y="102"/>
                    <a:pt x="7713" y="67"/>
                    <a:pt x="7689" y="43"/>
                  </a:cubicBezTo>
                  <a:cubicBezTo>
                    <a:pt x="7665" y="18"/>
                    <a:pt x="7637" y="8"/>
                    <a:pt x="75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6926140" y="3556315"/>
              <a:ext cx="252897" cy="180327"/>
            </a:xfrm>
            <a:custGeom>
              <a:rect b="b" l="l" r="r" t="t"/>
              <a:pathLst>
                <a:path extrusionOk="0" h="5007" w="7022">
                  <a:moveTo>
                    <a:pt x="1" y="0"/>
                  </a:moveTo>
                  <a:lnTo>
                    <a:pt x="391" y="4123"/>
                  </a:lnTo>
                  <a:cubicBezTo>
                    <a:pt x="1024" y="4652"/>
                    <a:pt x="2196" y="5007"/>
                    <a:pt x="3543" y="5007"/>
                  </a:cubicBezTo>
                  <a:cubicBezTo>
                    <a:pt x="4879" y="5007"/>
                    <a:pt x="6044" y="4655"/>
                    <a:pt x="6678" y="4133"/>
                  </a:cubicBezTo>
                  <a:lnTo>
                    <a:pt x="7022" y="119"/>
                  </a:lnTo>
                  <a:lnTo>
                    <a:pt x="7022" y="119"/>
                  </a:lnTo>
                  <a:cubicBezTo>
                    <a:pt x="6559" y="838"/>
                    <a:pt x="5175" y="1364"/>
                    <a:pt x="3543" y="1364"/>
                  </a:cubicBezTo>
                  <a:cubicBezTo>
                    <a:pt x="1824" y="1364"/>
                    <a:pt x="383" y="783"/>
                    <a:pt x="1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6921530" y="3551849"/>
              <a:ext cx="262153" cy="189295"/>
            </a:xfrm>
            <a:custGeom>
              <a:rect b="b" l="l" r="r" t="t"/>
              <a:pathLst>
                <a:path extrusionOk="0" h="5256" w="7279">
                  <a:moveTo>
                    <a:pt x="293" y="562"/>
                  </a:moveTo>
                  <a:cubicBezTo>
                    <a:pt x="916" y="1195"/>
                    <a:pt x="2210" y="1610"/>
                    <a:pt x="3671" y="1610"/>
                  </a:cubicBezTo>
                  <a:cubicBezTo>
                    <a:pt x="5086" y="1610"/>
                    <a:pt x="6350" y="1224"/>
                    <a:pt x="6994" y="618"/>
                  </a:cubicBezTo>
                  <a:lnTo>
                    <a:pt x="6994" y="618"/>
                  </a:lnTo>
                  <a:lnTo>
                    <a:pt x="6687" y="4195"/>
                  </a:lnTo>
                  <a:cubicBezTo>
                    <a:pt x="6043" y="4696"/>
                    <a:pt x="4895" y="5009"/>
                    <a:pt x="3671" y="5009"/>
                  </a:cubicBezTo>
                  <a:cubicBezTo>
                    <a:pt x="2432" y="5009"/>
                    <a:pt x="1277" y="4692"/>
                    <a:pt x="637" y="4185"/>
                  </a:cubicBezTo>
                  <a:lnTo>
                    <a:pt x="293" y="562"/>
                  </a:lnTo>
                  <a:close/>
                  <a:moveTo>
                    <a:pt x="128" y="1"/>
                  </a:moveTo>
                  <a:cubicBezTo>
                    <a:pt x="117" y="1"/>
                    <a:pt x="106" y="2"/>
                    <a:pt x="94" y="5"/>
                  </a:cubicBezTo>
                  <a:cubicBezTo>
                    <a:pt x="35" y="23"/>
                    <a:pt x="0" y="79"/>
                    <a:pt x="4" y="138"/>
                  </a:cubicBezTo>
                  <a:lnTo>
                    <a:pt x="397" y="4257"/>
                  </a:lnTo>
                  <a:cubicBezTo>
                    <a:pt x="400" y="4292"/>
                    <a:pt x="415" y="4320"/>
                    <a:pt x="439" y="4341"/>
                  </a:cubicBezTo>
                  <a:cubicBezTo>
                    <a:pt x="1124" y="4915"/>
                    <a:pt x="2331" y="5256"/>
                    <a:pt x="3671" y="5256"/>
                  </a:cubicBezTo>
                  <a:cubicBezTo>
                    <a:pt x="4996" y="5256"/>
                    <a:pt x="6200" y="4919"/>
                    <a:pt x="6886" y="4355"/>
                  </a:cubicBezTo>
                  <a:cubicBezTo>
                    <a:pt x="6910" y="4334"/>
                    <a:pt x="6928" y="4302"/>
                    <a:pt x="6931" y="4268"/>
                  </a:cubicBezTo>
                  <a:lnTo>
                    <a:pt x="7275" y="253"/>
                  </a:lnTo>
                  <a:cubicBezTo>
                    <a:pt x="7278" y="198"/>
                    <a:pt x="7244" y="145"/>
                    <a:pt x="7191" y="124"/>
                  </a:cubicBezTo>
                  <a:cubicBezTo>
                    <a:pt x="7178" y="120"/>
                    <a:pt x="7165" y="118"/>
                    <a:pt x="7152" y="118"/>
                  </a:cubicBezTo>
                  <a:cubicBezTo>
                    <a:pt x="7110" y="118"/>
                    <a:pt x="7070" y="139"/>
                    <a:pt x="7045" y="177"/>
                  </a:cubicBezTo>
                  <a:cubicBezTo>
                    <a:pt x="6597" y="876"/>
                    <a:pt x="5208" y="1362"/>
                    <a:pt x="3671" y="1362"/>
                  </a:cubicBezTo>
                  <a:cubicBezTo>
                    <a:pt x="2049" y="1362"/>
                    <a:pt x="609" y="820"/>
                    <a:pt x="240" y="72"/>
                  </a:cubicBezTo>
                  <a:cubicBezTo>
                    <a:pt x="218" y="27"/>
                    <a:pt x="175" y="1"/>
                    <a:pt x="1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6921242" y="3505174"/>
              <a:ext cx="1188" cy="11705"/>
            </a:xfrm>
            <a:custGeom>
              <a:rect b="b" l="l" r="r" t="t"/>
              <a:pathLst>
                <a:path extrusionOk="0" h="325" w="33">
                  <a:moveTo>
                    <a:pt x="1" y="1"/>
                  </a:moveTo>
                  <a:lnTo>
                    <a:pt x="33" y="325"/>
                  </a:lnTo>
                  <a:lnTo>
                    <a:pt x="33" y="2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6916632" y="3500636"/>
              <a:ext cx="10192" cy="20601"/>
            </a:xfrm>
            <a:custGeom>
              <a:rect b="b" l="l" r="r" t="t"/>
              <a:pathLst>
                <a:path extrusionOk="0" h="572" w="283">
                  <a:moveTo>
                    <a:pt x="127" y="1"/>
                  </a:moveTo>
                  <a:cubicBezTo>
                    <a:pt x="123" y="1"/>
                    <a:pt x="119" y="1"/>
                    <a:pt x="116" y="1"/>
                  </a:cubicBezTo>
                  <a:cubicBezTo>
                    <a:pt x="50" y="8"/>
                    <a:pt x="0" y="67"/>
                    <a:pt x="4" y="137"/>
                  </a:cubicBezTo>
                  <a:lnTo>
                    <a:pt x="35" y="461"/>
                  </a:lnTo>
                  <a:cubicBezTo>
                    <a:pt x="42" y="523"/>
                    <a:pt x="95" y="572"/>
                    <a:pt x="161" y="572"/>
                  </a:cubicBezTo>
                  <a:lnTo>
                    <a:pt x="164" y="572"/>
                  </a:lnTo>
                  <a:cubicBezTo>
                    <a:pt x="230" y="568"/>
                    <a:pt x="283" y="516"/>
                    <a:pt x="283" y="451"/>
                  </a:cubicBezTo>
                  <a:lnTo>
                    <a:pt x="251" y="112"/>
                  </a:lnTo>
                  <a:cubicBezTo>
                    <a:pt x="245" y="47"/>
                    <a:pt x="186" y="1"/>
                    <a:pt x="12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6902226" y="3382111"/>
              <a:ext cx="302634" cy="172944"/>
            </a:xfrm>
            <a:custGeom>
              <a:rect b="b" l="l" r="r" t="t"/>
              <a:pathLst>
                <a:path extrusionOk="0" h="4802" w="8403">
                  <a:moveTo>
                    <a:pt x="4200" y="1"/>
                  </a:moveTo>
                  <a:cubicBezTo>
                    <a:pt x="2499" y="1"/>
                    <a:pt x="1034" y="582"/>
                    <a:pt x="376" y="1414"/>
                  </a:cubicBezTo>
                  <a:lnTo>
                    <a:pt x="0" y="1414"/>
                  </a:lnTo>
                  <a:lnTo>
                    <a:pt x="0" y="2401"/>
                  </a:lnTo>
                  <a:cubicBezTo>
                    <a:pt x="0" y="3727"/>
                    <a:pt x="1882" y="4802"/>
                    <a:pt x="4200" y="4802"/>
                  </a:cubicBezTo>
                  <a:cubicBezTo>
                    <a:pt x="6520" y="4802"/>
                    <a:pt x="8403" y="3727"/>
                    <a:pt x="8403" y="2401"/>
                  </a:cubicBezTo>
                  <a:lnTo>
                    <a:pt x="8403" y="1414"/>
                  </a:lnTo>
                  <a:lnTo>
                    <a:pt x="8027" y="1414"/>
                  </a:lnTo>
                  <a:cubicBezTo>
                    <a:pt x="7369" y="582"/>
                    <a:pt x="5905" y="1"/>
                    <a:pt x="420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6897724" y="3377609"/>
              <a:ext cx="311674" cy="181840"/>
            </a:xfrm>
            <a:custGeom>
              <a:rect b="b" l="l" r="r" t="t"/>
              <a:pathLst>
                <a:path extrusionOk="0" h="5049" w="8654">
                  <a:moveTo>
                    <a:pt x="4325" y="248"/>
                  </a:moveTo>
                  <a:cubicBezTo>
                    <a:pt x="5935" y="248"/>
                    <a:pt x="7401" y="787"/>
                    <a:pt x="8058" y="1615"/>
                  </a:cubicBezTo>
                  <a:cubicBezTo>
                    <a:pt x="8079" y="1646"/>
                    <a:pt x="8117" y="1664"/>
                    <a:pt x="8152" y="1664"/>
                  </a:cubicBezTo>
                  <a:lnTo>
                    <a:pt x="8403" y="1664"/>
                  </a:lnTo>
                  <a:lnTo>
                    <a:pt x="8403" y="2526"/>
                  </a:lnTo>
                  <a:cubicBezTo>
                    <a:pt x="8403" y="3783"/>
                    <a:pt x="6576" y="4802"/>
                    <a:pt x="4325" y="4802"/>
                  </a:cubicBezTo>
                  <a:cubicBezTo>
                    <a:pt x="2078" y="4802"/>
                    <a:pt x="247" y="3783"/>
                    <a:pt x="247" y="2526"/>
                  </a:cubicBezTo>
                  <a:lnTo>
                    <a:pt x="247" y="1664"/>
                  </a:lnTo>
                  <a:lnTo>
                    <a:pt x="501" y="1664"/>
                  </a:lnTo>
                  <a:cubicBezTo>
                    <a:pt x="536" y="1664"/>
                    <a:pt x="575" y="1646"/>
                    <a:pt x="599" y="1615"/>
                  </a:cubicBezTo>
                  <a:cubicBezTo>
                    <a:pt x="1253" y="787"/>
                    <a:pt x="2717" y="248"/>
                    <a:pt x="4325" y="248"/>
                  </a:cubicBezTo>
                  <a:close/>
                  <a:moveTo>
                    <a:pt x="4325" y="0"/>
                  </a:moveTo>
                  <a:cubicBezTo>
                    <a:pt x="2675" y="0"/>
                    <a:pt x="1159" y="554"/>
                    <a:pt x="442" y="1413"/>
                  </a:cubicBezTo>
                  <a:lnTo>
                    <a:pt x="125" y="1413"/>
                  </a:lnTo>
                  <a:cubicBezTo>
                    <a:pt x="56" y="1413"/>
                    <a:pt x="0" y="1469"/>
                    <a:pt x="0" y="1539"/>
                  </a:cubicBezTo>
                  <a:lnTo>
                    <a:pt x="0" y="2526"/>
                  </a:lnTo>
                  <a:cubicBezTo>
                    <a:pt x="0" y="3918"/>
                    <a:pt x="1941" y="5049"/>
                    <a:pt x="4325" y="5049"/>
                  </a:cubicBezTo>
                  <a:cubicBezTo>
                    <a:pt x="6712" y="5049"/>
                    <a:pt x="8653" y="3918"/>
                    <a:pt x="8653" y="2526"/>
                  </a:cubicBezTo>
                  <a:lnTo>
                    <a:pt x="8653" y="1539"/>
                  </a:lnTo>
                  <a:cubicBezTo>
                    <a:pt x="8653" y="1469"/>
                    <a:pt x="8597" y="1413"/>
                    <a:pt x="8528" y="1413"/>
                  </a:cubicBezTo>
                  <a:lnTo>
                    <a:pt x="8211" y="1413"/>
                  </a:lnTo>
                  <a:cubicBezTo>
                    <a:pt x="7494" y="554"/>
                    <a:pt x="5977" y="0"/>
                    <a:pt x="43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902226" y="3346529"/>
              <a:ext cx="302634" cy="172980"/>
            </a:xfrm>
            <a:custGeom>
              <a:rect b="b" l="l" r="r" t="t"/>
              <a:pathLst>
                <a:path extrusionOk="0" h="4803" w="8403">
                  <a:moveTo>
                    <a:pt x="4200" y="1"/>
                  </a:moveTo>
                  <a:cubicBezTo>
                    <a:pt x="1882" y="1"/>
                    <a:pt x="0" y="1076"/>
                    <a:pt x="0" y="2402"/>
                  </a:cubicBezTo>
                  <a:cubicBezTo>
                    <a:pt x="0" y="3728"/>
                    <a:pt x="1882" y="4802"/>
                    <a:pt x="4200" y="4802"/>
                  </a:cubicBezTo>
                  <a:cubicBezTo>
                    <a:pt x="6520" y="4802"/>
                    <a:pt x="8403" y="3728"/>
                    <a:pt x="8403" y="2402"/>
                  </a:cubicBezTo>
                  <a:cubicBezTo>
                    <a:pt x="8403" y="1076"/>
                    <a:pt x="6520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897724" y="3342027"/>
              <a:ext cx="311674" cy="181984"/>
            </a:xfrm>
            <a:custGeom>
              <a:rect b="b" l="l" r="r" t="t"/>
              <a:pathLst>
                <a:path extrusionOk="0" h="5053" w="8654">
                  <a:moveTo>
                    <a:pt x="4325" y="251"/>
                  </a:moveTo>
                  <a:cubicBezTo>
                    <a:pt x="6576" y="251"/>
                    <a:pt x="8403" y="1271"/>
                    <a:pt x="8403" y="2527"/>
                  </a:cubicBezTo>
                  <a:cubicBezTo>
                    <a:pt x="8403" y="3782"/>
                    <a:pt x="6576" y="4802"/>
                    <a:pt x="4325" y="4802"/>
                  </a:cubicBezTo>
                  <a:cubicBezTo>
                    <a:pt x="2078" y="4802"/>
                    <a:pt x="247" y="3782"/>
                    <a:pt x="247" y="2527"/>
                  </a:cubicBezTo>
                  <a:cubicBezTo>
                    <a:pt x="247" y="1271"/>
                    <a:pt x="2078" y="251"/>
                    <a:pt x="4325" y="251"/>
                  </a:cubicBezTo>
                  <a:close/>
                  <a:moveTo>
                    <a:pt x="4325" y="1"/>
                  </a:moveTo>
                  <a:cubicBezTo>
                    <a:pt x="1941" y="1"/>
                    <a:pt x="0" y="1135"/>
                    <a:pt x="0" y="2527"/>
                  </a:cubicBezTo>
                  <a:cubicBezTo>
                    <a:pt x="0" y="3918"/>
                    <a:pt x="1941" y="5052"/>
                    <a:pt x="4325" y="5052"/>
                  </a:cubicBezTo>
                  <a:cubicBezTo>
                    <a:pt x="6712" y="5052"/>
                    <a:pt x="8653" y="3918"/>
                    <a:pt x="8653" y="2527"/>
                  </a:cubicBezTo>
                  <a:cubicBezTo>
                    <a:pt x="8653" y="1135"/>
                    <a:pt x="6712" y="1"/>
                    <a:pt x="43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921422" y="3340298"/>
              <a:ext cx="264278" cy="151011"/>
            </a:xfrm>
            <a:custGeom>
              <a:rect b="b" l="l" r="r" t="t"/>
              <a:pathLst>
                <a:path extrusionOk="0" h="4193" w="7338">
                  <a:moveTo>
                    <a:pt x="3667" y="0"/>
                  </a:moveTo>
                  <a:cubicBezTo>
                    <a:pt x="2181" y="0"/>
                    <a:pt x="901" y="505"/>
                    <a:pt x="327" y="1235"/>
                  </a:cubicBezTo>
                  <a:lnTo>
                    <a:pt x="0" y="1235"/>
                  </a:lnTo>
                  <a:lnTo>
                    <a:pt x="0" y="2094"/>
                  </a:lnTo>
                  <a:cubicBezTo>
                    <a:pt x="0" y="3253"/>
                    <a:pt x="1642" y="4193"/>
                    <a:pt x="3667" y="4193"/>
                  </a:cubicBezTo>
                  <a:cubicBezTo>
                    <a:pt x="5695" y="4193"/>
                    <a:pt x="7337" y="3253"/>
                    <a:pt x="7337" y="2094"/>
                  </a:cubicBezTo>
                  <a:lnTo>
                    <a:pt x="7337" y="1235"/>
                  </a:lnTo>
                  <a:lnTo>
                    <a:pt x="7010" y="1235"/>
                  </a:lnTo>
                  <a:cubicBezTo>
                    <a:pt x="6436" y="505"/>
                    <a:pt x="5156" y="0"/>
                    <a:pt x="366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6916884" y="3335760"/>
              <a:ext cx="273318" cy="160087"/>
            </a:xfrm>
            <a:custGeom>
              <a:rect b="b" l="l" r="r" t="t"/>
              <a:pathLst>
                <a:path extrusionOk="0" h="4445" w="7589">
                  <a:moveTo>
                    <a:pt x="3793" y="248"/>
                  </a:moveTo>
                  <a:cubicBezTo>
                    <a:pt x="5195" y="248"/>
                    <a:pt x="6468" y="714"/>
                    <a:pt x="7039" y="1438"/>
                  </a:cubicBezTo>
                  <a:cubicBezTo>
                    <a:pt x="7063" y="1466"/>
                    <a:pt x="7098" y="1483"/>
                    <a:pt x="7136" y="1483"/>
                  </a:cubicBezTo>
                  <a:lnTo>
                    <a:pt x="7338" y="1483"/>
                  </a:lnTo>
                  <a:lnTo>
                    <a:pt x="7338" y="2220"/>
                  </a:lnTo>
                  <a:cubicBezTo>
                    <a:pt x="7338" y="3309"/>
                    <a:pt x="5748" y="4194"/>
                    <a:pt x="3793" y="4194"/>
                  </a:cubicBezTo>
                  <a:cubicBezTo>
                    <a:pt x="1841" y="4194"/>
                    <a:pt x="247" y="3309"/>
                    <a:pt x="247" y="2220"/>
                  </a:cubicBezTo>
                  <a:lnTo>
                    <a:pt x="247" y="1483"/>
                  </a:lnTo>
                  <a:lnTo>
                    <a:pt x="453" y="1483"/>
                  </a:lnTo>
                  <a:cubicBezTo>
                    <a:pt x="491" y="1483"/>
                    <a:pt x="526" y="1466"/>
                    <a:pt x="550" y="1438"/>
                  </a:cubicBezTo>
                  <a:cubicBezTo>
                    <a:pt x="1121" y="714"/>
                    <a:pt x="2394" y="248"/>
                    <a:pt x="3793" y="248"/>
                  </a:cubicBezTo>
                  <a:close/>
                  <a:moveTo>
                    <a:pt x="3793" y="1"/>
                  </a:moveTo>
                  <a:cubicBezTo>
                    <a:pt x="2352" y="1"/>
                    <a:pt x="1027" y="484"/>
                    <a:pt x="393" y="1236"/>
                  </a:cubicBezTo>
                  <a:lnTo>
                    <a:pt x="126" y="1236"/>
                  </a:lnTo>
                  <a:cubicBezTo>
                    <a:pt x="56" y="1236"/>
                    <a:pt x="1" y="1292"/>
                    <a:pt x="1" y="1361"/>
                  </a:cubicBezTo>
                  <a:lnTo>
                    <a:pt x="1" y="2220"/>
                  </a:lnTo>
                  <a:cubicBezTo>
                    <a:pt x="1" y="3445"/>
                    <a:pt x="1702" y="4444"/>
                    <a:pt x="3793" y="4444"/>
                  </a:cubicBezTo>
                  <a:cubicBezTo>
                    <a:pt x="5888" y="4444"/>
                    <a:pt x="7588" y="3445"/>
                    <a:pt x="7588" y="2220"/>
                  </a:cubicBezTo>
                  <a:lnTo>
                    <a:pt x="7588" y="1361"/>
                  </a:lnTo>
                  <a:cubicBezTo>
                    <a:pt x="7588" y="1292"/>
                    <a:pt x="7533" y="1236"/>
                    <a:pt x="7463" y="1236"/>
                  </a:cubicBezTo>
                  <a:lnTo>
                    <a:pt x="7195" y="1236"/>
                  </a:lnTo>
                  <a:cubicBezTo>
                    <a:pt x="6562" y="484"/>
                    <a:pt x="5236" y="1"/>
                    <a:pt x="37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6921422" y="3309181"/>
              <a:ext cx="264278" cy="151047"/>
            </a:xfrm>
            <a:custGeom>
              <a:rect b="b" l="l" r="r" t="t"/>
              <a:pathLst>
                <a:path extrusionOk="0" h="4194" w="7338">
                  <a:moveTo>
                    <a:pt x="3667" y="1"/>
                  </a:moveTo>
                  <a:cubicBezTo>
                    <a:pt x="1642" y="1"/>
                    <a:pt x="0" y="940"/>
                    <a:pt x="0" y="2099"/>
                  </a:cubicBezTo>
                  <a:cubicBezTo>
                    <a:pt x="0" y="3254"/>
                    <a:pt x="1642" y="4193"/>
                    <a:pt x="3667" y="4193"/>
                  </a:cubicBezTo>
                  <a:cubicBezTo>
                    <a:pt x="5695" y="4193"/>
                    <a:pt x="7337" y="3254"/>
                    <a:pt x="7337" y="2099"/>
                  </a:cubicBezTo>
                  <a:cubicBezTo>
                    <a:pt x="7337" y="940"/>
                    <a:pt x="5695" y="1"/>
                    <a:pt x="3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6916884" y="3304679"/>
              <a:ext cx="273318" cy="160051"/>
            </a:xfrm>
            <a:custGeom>
              <a:rect b="b" l="l" r="r" t="t"/>
              <a:pathLst>
                <a:path extrusionOk="0" h="4444" w="7589">
                  <a:moveTo>
                    <a:pt x="3793" y="251"/>
                  </a:moveTo>
                  <a:cubicBezTo>
                    <a:pt x="5748" y="251"/>
                    <a:pt x="7338" y="1135"/>
                    <a:pt x="7338" y="2224"/>
                  </a:cubicBezTo>
                  <a:cubicBezTo>
                    <a:pt x="7338" y="3310"/>
                    <a:pt x="5748" y="4196"/>
                    <a:pt x="3793" y="4196"/>
                  </a:cubicBezTo>
                  <a:cubicBezTo>
                    <a:pt x="1841" y="4196"/>
                    <a:pt x="247" y="3310"/>
                    <a:pt x="247" y="2224"/>
                  </a:cubicBezTo>
                  <a:cubicBezTo>
                    <a:pt x="247" y="1135"/>
                    <a:pt x="1841" y="251"/>
                    <a:pt x="3793" y="251"/>
                  </a:cubicBezTo>
                  <a:close/>
                  <a:moveTo>
                    <a:pt x="3793" y="1"/>
                  </a:moveTo>
                  <a:cubicBezTo>
                    <a:pt x="1702" y="1"/>
                    <a:pt x="1" y="999"/>
                    <a:pt x="1" y="2224"/>
                  </a:cubicBezTo>
                  <a:cubicBezTo>
                    <a:pt x="1" y="3449"/>
                    <a:pt x="1702" y="4444"/>
                    <a:pt x="3793" y="4444"/>
                  </a:cubicBezTo>
                  <a:cubicBezTo>
                    <a:pt x="5888" y="4444"/>
                    <a:pt x="7588" y="3449"/>
                    <a:pt x="7588" y="2224"/>
                  </a:cubicBezTo>
                  <a:cubicBezTo>
                    <a:pt x="7588" y="999"/>
                    <a:pt x="5888" y="1"/>
                    <a:pt x="37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7513576" y="3425581"/>
              <a:ext cx="5798" cy="30901"/>
            </a:xfrm>
            <a:custGeom>
              <a:rect b="b" l="l" r="r" t="t"/>
              <a:pathLst>
                <a:path extrusionOk="0" h="858" w="161">
                  <a:moveTo>
                    <a:pt x="71" y="0"/>
                  </a:moveTo>
                  <a:cubicBezTo>
                    <a:pt x="67" y="0"/>
                    <a:pt x="63" y="0"/>
                    <a:pt x="59" y="1"/>
                  </a:cubicBezTo>
                  <a:cubicBezTo>
                    <a:pt x="24" y="4"/>
                    <a:pt x="0" y="36"/>
                    <a:pt x="3" y="67"/>
                  </a:cubicBezTo>
                  <a:cubicBezTo>
                    <a:pt x="3" y="71"/>
                    <a:pt x="35" y="325"/>
                    <a:pt x="18" y="794"/>
                  </a:cubicBezTo>
                  <a:cubicBezTo>
                    <a:pt x="18" y="829"/>
                    <a:pt x="45" y="857"/>
                    <a:pt x="80" y="857"/>
                  </a:cubicBezTo>
                  <a:cubicBezTo>
                    <a:pt x="115" y="857"/>
                    <a:pt x="143" y="833"/>
                    <a:pt x="143" y="798"/>
                  </a:cubicBezTo>
                  <a:cubicBezTo>
                    <a:pt x="160" y="318"/>
                    <a:pt x="129" y="64"/>
                    <a:pt x="129" y="54"/>
                  </a:cubicBezTo>
                  <a:cubicBezTo>
                    <a:pt x="123" y="23"/>
                    <a:pt x="100" y="0"/>
                    <a:pt x="7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344033" y="3655932"/>
              <a:ext cx="300005" cy="202260"/>
            </a:xfrm>
            <a:custGeom>
              <a:rect b="b" l="l" r="r" t="t"/>
              <a:pathLst>
                <a:path extrusionOk="0" h="5616" w="8330">
                  <a:moveTo>
                    <a:pt x="2710" y="0"/>
                  </a:moveTo>
                  <a:lnTo>
                    <a:pt x="0" y="4453"/>
                  </a:lnTo>
                  <a:lnTo>
                    <a:pt x="6005" y="5616"/>
                  </a:lnTo>
                  <a:lnTo>
                    <a:pt x="8329" y="11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339351" y="3651394"/>
              <a:ext cx="309297" cy="211336"/>
            </a:xfrm>
            <a:custGeom>
              <a:rect b="b" l="l" r="r" t="t"/>
              <a:pathLst>
                <a:path extrusionOk="0" h="5868" w="8588">
                  <a:moveTo>
                    <a:pt x="2902" y="265"/>
                  </a:moveTo>
                  <a:lnTo>
                    <a:pt x="8271" y="1375"/>
                  </a:lnTo>
                  <a:lnTo>
                    <a:pt x="6065" y="5602"/>
                  </a:lnTo>
                  <a:lnTo>
                    <a:pt x="328" y="4493"/>
                  </a:lnTo>
                  <a:lnTo>
                    <a:pt x="2902" y="265"/>
                  </a:lnTo>
                  <a:close/>
                  <a:moveTo>
                    <a:pt x="2838" y="0"/>
                  </a:moveTo>
                  <a:cubicBezTo>
                    <a:pt x="2796" y="0"/>
                    <a:pt x="2758" y="23"/>
                    <a:pt x="2735" y="60"/>
                  </a:cubicBezTo>
                  <a:lnTo>
                    <a:pt x="26" y="4514"/>
                  </a:lnTo>
                  <a:cubicBezTo>
                    <a:pt x="1" y="4548"/>
                    <a:pt x="1" y="4594"/>
                    <a:pt x="15" y="4628"/>
                  </a:cubicBezTo>
                  <a:cubicBezTo>
                    <a:pt x="32" y="4666"/>
                    <a:pt x="67" y="4694"/>
                    <a:pt x="105" y="4701"/>
                  </a:cubicBezTo>
                  <a:lnTo>
                    <a:pt x="6110" y="5863"/>
                  </a:lnTo>
                  <a:cubicBezTo>
                    <a:pt x="6117" y="5863"/>
                    <a:pt x="6125" y="5867"/>
                    <a:pt x="6135" y="5867"/>
                  </a:cubicBezTo>
                  <a:cubicBezTo>
                    <a:pt x="6180" y="5867"/>
                    <a:pt x="6221" y="5839"/>
                    <a:pt x="6242" y="5797"/>
                  </a:cubicBezTo>
                  <a:lnTo>
                    <a:pt x="8567" y="1344"/>
                  </a:lnTo>
                  <a:cubicBezTo>
                    <a:pt x="8584" y="1309"/>
                    <a:pt x="8588" y="1267"/>
                    <a:pt x="8570" y="1233"/>
                  </a:cubicBezTo>
                  <a:cubicBezTo>
                    <a:pt x="8553" y="1198"/>
                    <a:pt x="8522" y="1174"/>
                    <a:pt x="8483" y="1166"/>
                  </a:cubicBezTo>
                  <a:lnTo>
                    <a:pt x="2868" y="5"/>
                  </a:lnTo>
                  <a:cubicBezTo>
                    <a:pt x="2858" y="2"/>
                    <a:pt x="2848" y="0"/>
                    <a:pt x="28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6511394" y="3474489"/>
              <a:ext cx="285995" cy="209283"/>
            </a:xfrm>
            <a:custGeom>
              <a:rect b="b" l="l" r="r" t="t"/>
              <a:pathLst>
                <a:path extrusionOk="0" h="5811" w="7941">
                  <a:moveTo>
                    <a:pt x="2711" y="0"/>
                  </a:moveTo>
                  <a:lnTo>
                    <a:pt x="1" y="4067"/>
                  </a:lnTo>
                  <a:lnTo>
                    <a:pt x="5616" y="5811"/>
                  </a:lnTo>
                  <a:lnTo>
                    <a:pt x="7941" y="1743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506784" y="3470060"/>
              <a:ext cx="295359" cy="218251"/>
            </a:xfrm>
            <a:custGeom>
              <a:rect b="b" l="l" r="r" t="t"/>
              <a:pathLst>
                <a:path extrusionOk="0" h="6060" w="8201">
                  <a:moveTo>
                    <a:pt x="2892" y="272"/>
                  </a:moveTo>
                  <a:lnTo>
                    <a:pt x="7887" y="1936"/>
                  </a:lnTo>
                  <a:lnTo>
                    <a:pt x="5689" y="5788"/>
                  </a:lnTo>
                  <a:lnTo>
                    <a:pt x="324" y="4121"/>
                  </a:lnTo>
                  <a:lnTo>
                    <a:pt x="2892" y="272"/>
                  </a:lnTo>
                  <a:close/>
                  <a:moveTo>
                    <a:pt x="2845" y="0"/>
                  </a:moveTo>
                  <a:cubicBezTo>
                    <a:pt x="2804" y="0"/>
                    <a:pt x="2763" y="19"/>
                    <a:pt x="2738" y="54"/>
                  </a:cubicBezTo>
                  <a:lnTo>
                    <a:pt x="24" y="4124"/>
                  </a:lnTo>
                  <a:cubicBezTo>
                    <a:pt x="3" y="4155"/>
                    <a:pt x="0" y="4197"/>
                    <a:pt x="11" y="4232"/>
                  </a:cubicBezTo>
                  <a:cubicBezTo>
                    <a:pt x="24" y="4270"/>
                    <a:pt x="56" y="4298"/>
                    <a:pt x="90" y="4309"/>
                  </a:cubicBezTo>
                  <a:lnTo>
                    <a:pt x="5710" y="6052"/>
                  </a:lnTo>
                  <a:cubicBezTo>
                    <a:pt x="5720" y="6055"/>
                    <a:pt x="5734" y="6059"/>
                    <a:pt x="5744" y="6059"/>
                  </a:cubicBezTo>
                  <a:cubicBezTo>
                    <a:pt x="5789" y="6059"/>
                    <a:pt x="5831" y="6034"/>
                    <a:pt x="5852" y="5996"/>
                  </a:cubicBezTo>
                  <a:lnTo>
                    <a:pt x="8176" y="1929"/>
                  </a:lnTo>
                  <a:cubicBezTo>
                    <a:pt x="8197" y="1897"/>
                    <a:pt x="8201" y="1856"/>
                    <a:pt x="8186" y="1821"/>
                  </a:cubicBezTo>
                  <a:cubicBezTo>
                    <a:pt x="8173" y="1790"/>
                    <a:pt x="8145" y="1762"/>
                    <a:pt x="8110" y="1748"/>
                  </a:cubicBezTo>
                  <a:lnTo>
                    <a:pt x="2881" y="5"/>
                  </a:lnTo>
                  <a:cubicBezTo>
                    <a:pt x="2869" y="2"/>
                    <a:pt x="2857" y="0"/>
                    <a:pt x="28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650879" y="3753497"/>
              <a:ext cx="272201" cy="160447"/>
            </a:xfrm>
            <a:custGeom>
              <a:rect b="b" l="l" r="r" t="t"/>
              <a:pathLst>
                <a:path extrusionOk="0" h="4455" w="7558">
                  <a:moveTo>
                    <a:pt x="4843" y="1"/>
                  </a:moveTo>
                  <a:lnTo>
                    <a:pt x="0" y="1358"/>
                  </a:lnTo>
                  <a:lnTo>
                    <a:pt x="1938" y="4455"/>
                  </a:lnTo>
                  <a:lnTo>
                    <a:pt x="7557" y="3101"/>
                  </a:lnTo>
                  <a:lnTo>
                    <a:pt x="4843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6646233" y="3749067"/>
              <a:ext cx="281457" cy="169415"/>
            </a:xfrm>
            <a:custGeom>
              <a:rect b="b" l="l" r="r" t="t"/>
              <a:pathLst>
                <a:path extrusionOk="0" h="4704" w="7815">
                  <a:moveTo>
                    <a:pt x="4931" y="263"/>
                  </a:moveTo>
                  <a:lnTo>
                    <a:pt x="7457" y="3151"/>
                  </a:lnTo>
                  <a:lnTo>
                    <a:pt x="2126" y="4438"/>
                  </a:lnTo>
                  <a:lnTo>
                    <a:pt x="324" y="1554"/>
                  </a:lnTo>
                  <a:lnTo>
                    <a:pt x="4931" y="263"/>
                  </a:lnTo>
                  <a:close/>
                  <a:moveTo>
                    <a:pt x="4976" y="1"/>
                  </a:moveTo>
                  <a:cubicBezTo>
                    <a:pt x="4964" y="1"/>
                    <a:pt x="4952" y="3"/>
                    <a:pt x="4941" y="6"/>
                  </a:cubicBezTo>
                  <a:lnTo>
                    <a:pt x="98" y="1360"/>
                  </a:lnTo>
                  <a:cubicBezTo>
                    <a:pt x="59" y="1370"/>
                    <a:pt x="28" y="1397"/>
                    <a:pt x="14" y="1436"/>
                  </a:cubicBezTo>
                  <a:cubicBezTo>
                    <a:pt x="1" y="1471"/>
                    <a:pt x="4" y="1513"/>
                    <a:pt x="25" y="1543"/>
                  </a:cubicBezTo>
                  <a:lnTo>
                    <a:pt x="1963" y="4644"/>
                  </a:lnTo>
                  <a:cubicBezTo>
                    <a:pt x="1987" y="4682"/>
                    <a:pt x="2026" y="4703"/>
                    <a:pt x="2067" y="4703"/>
                  </a:cubicBezTo>
                  <a:cubicBezTo>
                    <a:pt x="2077" y="4703"/>
                    <a:pt x="2088" y="4703"/>
                    <a:pt x="2095" y="4700"/>
                  </a:cubicBezTo>
                  <a:lnTo>
                    <a:pt x="7714" y="3343"/>
                  </a:lnTo>
                  <a:cubicBezTo>
                    <a:pt x="7755" y="3332"/>
                    <a:pt x="7791" y="3301"/>
                    <a:pt x="7801" y="3259"/>
                  </a:cubicBezTo>
                  <a:cubicBezTo>
                    <a:pt x="7815" y="3221"/>
                    <a:pt x="7804" y="3176"/>
                    <a:pt x="7776" y="3141"/>
                  </a:cubicBezTo>
                  <a:lnTo>
                    <a:pt x="5066" y="45"/>
                  </a:lnTo>
                  <a:cubicBezTo>
                    <a:pt x="5043" y="16"/>
                    <a:pt x="5010" y="1"/>
                    <a:pt x="497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7355183" y="1746172"/>
              <a:ext cx="714502" cy="1479100"/>
            </a:xfrm>
            <a:custGeom>
              <a:rect b="b" l="l" r="r" t="t"/>
              <a:pathLst>
                <a:path extrusionOk="0" h="41069" w="19839">
                  <a:moveTo>
                    <a:pt x="5626" y="1"/>
                  </a:moveTo>
                  <a:lnTo>
                    <a:pt x="2877" y="2043"/>
                  </a:lnTo>
                  <a:cubicBezTo>
                    <a:pt x="2877" y="2043"/>
                    <a:pt x="4218" y="4726"/>
                    <a:pt x="3261" y="7311"/>
                  </a:cubicBezTo>
                  <a:cubicBezTo>
                    <a:pt x="2301" y="9900"/>
                    <a:pt x="1" y="10665"/>
                    <a:pt x="1" y="13253"/>
                  </a:cubicBezTo>
                  <a:cubicBezTo>
                    <a:pt x="1" y="15838"/>
                    <a:pt x="2109" y="16990"/>
                    <a:pt x="3738" y="18809"/>
                  </a:cubicBezTo>
                  <a:cubicBezTo>
                    <a:pt x="5369" y="20629"/>
                    <a:pt x="4409" y="23409"/>
                    <a:pt x="2686" y="27719"/>
                  </a:cubicBezTo>
                  <a:cubicBezTo>
                    <a:pt x="1257" y="31289"/>
                    <a:pt x="2217" y="35906"/>
                    <a:pt x="5007" y="38561"/>
                  </a:cubicBezTo>
                  <a:cubicBezTo>
                    <a:pt x="6539" y="40016"/>
                    <a:pt x="8742" y="41069"/>
                    <a:pt x="10868" y="41069"/>
                  </a:cubicBezTo>
                  <a:cubicBezTo>
                    <a:pt x="12189" y="41069"/>
                    <a:pt x="13481" y="40663"/>
                    <a:pt x="14564" y="39695"/>
                  </a:cubicBezTo>
                  <a:cubicBezTo>
                    <a:pt x="17247" y="37301"/>
                    <a:pt x="15139" y="34041"/>
                    <a:pt x="14662" y="31742"/>
                  </a:cubicBezTo>
                  <a:cubicBezTo>
                    <a:pt x="14178" y="29431"/>
                    <a:pt x="17745" y="28569"/>
                    <a:pt x="18548" y="26648"/>
                  </a:cubicBezTo>
                  <a:cubicBezTo>
                    <a:pt x="19839" y="23559"/>
                    <a:pt x="18559" y="20723"/>
                    <a:pt x="16088" y="18712"/>
                  </a:cubicBezTo>
                  <a:cubicBezTo>
                    <a:pt x="14982" y="17815"/>
                    <a:pt x="13190" y="16437"/>
                    <a:pt x="13799" y="14784"/>
                  </a:cubicBezTo>
                  <a:cubicBezTo>
                    <a:pt x="14471" y="12964"/>
                    <a:pt x="15908" y="7694"/>
                    <a:pt x="13893" y="4343"/>
                  </a:cubicBezTo>
                  <a:cubicBezTo>
                    <a:pt x="11882" y="989"/>
                    <a:pt x="5626" y="1"/>
                    <a:pt x="562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7350826" y="1741743"/>
              <a:ext cx="719616" cy="1488176"/>
            </a:xfrm>
            <a:custGeom>
              <a:rect b="b" l="l" r="r" t="t"/>
              <a:pathLst>
                <a:path extrusionOk="0" h="41321" w="19981">
                  <a:moveTo>
                    <a:pt x="5779" y="256"/>
                  </a:moveTo>
                  <a:cubicBezTo>
                    <a:pt x="6377" y="358"/>
                    <a:pt x="12045" y="1422"/>
                    <a:pt x="13909" y="4528"/>
                  </a:cubicBezTo>
                  <a:cubicBezTo>
                    <a:pt x="16140" y="8244"/>
                    <a:pt x="14049" y="14198"/>
                    <a:pt x="13805" y="14866"/>
                  </a:cubicBezTo>
                  <a:cubicBezTo>
                    <a:pt x="13185" y="16546"/>
                    <a:pt x="14891" y="17927"/>
                    <a:pt x="16018" y="18842"/>
                  </a:cubicBezTo>
                  <a:lnTo>
                    <a:pt x="16129" y="18932"/>
                  </a:lnTo>
                  <a:cubicBezTo>
                    <a:pt x="18822" y="21121"/>
                    <a:pt x="19709" y="23960"/>
                    <a:pt x="18555" y="26723"/>
                  </a:cubicBezTo>
                  <a:cubicBezTo>
                    <a:pt x="18237" y="27481"/>
                    <a:pt x="17444" y="28090"/>
                    <a:pt x="16676" y="28677"/>
                  </a:cubicBezTo>
                  <a:cubicBezTo>
                    <a:pt x="15538" y="29551"/>
                    <a:pt x="14362" y="30452"/>
                    <a:pt x="14661" y="31892"/>
                  </a:cubicBezTo>
                  <a:cubicBezTo>
                    <a:pt x="14769" y="32417"/>
                    <a:pt x="14960" y="32981"/>
                    <a:pt x="15162" y="33583"/>
                  </a:cubicBezTo>
                  <a:cubicBezTo>
                    <a:pt x="15847" y="35619"/>
                    <a:pt x="16623" y="37925"/>
                    <a:pt x="14605" y="39728"/>
                  </a:cubicBezTo>
                  <a:cubicBezTo>
                    <a:pt x="13545" y="40672"/>
                    <a:pt x="12278" y="41073"/>
                    <a:pt x="10978" y="41073"/>
                  </a:cubicBezTo>
                  <a:cubicBezTo>
                    <a:pt x="8907" y="41073"/>
                    <a:pt x="6752" y="40055"/>
                    <a:pt x="5215" y="38593"/>
                  </a:cubicBezTo>
                  <a:cubicBezTo>
                    <a:pt x="2497" y="36012"/>
                    <a:pt x="1513" y="31409"/>
                    <a:pt x="2923" y="27887"/>
                  </a:cubicBezTo>
                  <a:cubicBezTo>
                    <a:pt x="4673" y="23508"/>
                    <a:pt x="5619" y="20711"/>
                    <a:pt x="3952" y="18849"/>
                  </a:cubicBezTo>
                  <a:cubicBezTo>
                    <a:pt x="3545" y="18397"/>
                    <a:pt x="3110" y="17983"/>
                    <a:pt x="2690" y="17586"/>
                  </a:cubicBezTo>
                  <a:cubicBezTo>
                    <a:pt x="1433" y="16396"/>
                    <a:pt x="247" y="15269"/>
                    <a:pt x="247" y="13376"/>
                  </a:cubicBezTo>
                  <a:cubicBezTo>
                    <a:pt x="247" y="11943"/>
                    <a:pt x="960" y="11101"/>
                    <a:pt x="1788" y="10127"/>
                  </a:cubicBezTo>
                  <a:cubicBezTo>
                    <a:pt x="2425" y="9379"/>
                    <a:pt x="3079" y="8606"/>
                    <a:pt x="3496" y="7479"/>
                  </a:cubicBezTo>
                  <a:cubicBezTo>
                    <a:pt x="4373" y="5113"/>
                    <a:pt x="3385" y="2712"/>
                    <a:pt x="3152" y="2205"/>
                  </a:cubicBezTo>
                  <a:lnTo>
                    <a:pt x="5779" y="256"/>
                  </a:lnTo>
                  <a:close/>
                  <a:moveTo>
                    <a:pt x="5744" y="0"/>
                  </a:moveTo>
                  <a:cubicBezTo>
                    <a:pt x="5719" y="0"/>
                    <a:pt x="5694" y="10"/>
                    <a:pt x="5675" y="24"/>
                  </a:cubicBezTo>
                  <a:lnTo>
                    <a:pt x="2923" y="2065"/>
                  </a:lnTo>
                  <a:cubicBezTo>
                    <a:pt x="2873" y="2100"/>
                    <a:pt x="2860" y="2166"/>
                    <a:pt x="2887" y="2222"/>
                  </a:cubicBezTo>
                  <a:cubicBezTo>
                    <a:pt x="2902" y="2246"/>
                    <a:pt x="4193" y="4883"/>
                    <a:pt x="3263" y="7392"/>
                  </a:cubicBezTo>
                  <a:cubicBezTo>
                    <a:pt x="2860" y="8481"/>
                    <a:pt x="2219" y="9236"/>
                    <a:pt x="1600" y="9967"/>
                  </a:cubicBezTo>
                  <a:cubicBezTo>
                    <a:pt x="776" y="10937"/>
                    <a:pt x="0" y="11852"/>
                    <a:pt x="0" y="13376"/>
                  </a:cubicBezTo>
                  <a:cubicBezTo>
                    <a:pt x="0" y="15377"/>
                    <a:pt x="1224" y="16539"/>
                    <a:pt x="2523" y="17767"/>
                  </a:cubicBezTo>
                  <a:cubicBezTo>
                    <a:pt x="2936" y="18160"/>
                    <a:pt x="3368" y="18571"/>
                    <a:pt x="3768" y="19016"/>
                  </a:cubicBezTo>
                  <a:cubicBezTo>
                    <a:pt x="5336" y="20769"/>
                    <a:pt x="4408" y="23504"/>
                    <a:pt x="2693" y="27797"/>
                  </a:cubicBezTo>
                  <a:cubicBezTo>
                    <a:pt x="1224" y="31465"/>
                    <a:pt x="2213" y="36081"/>
                    <a:pt x="5044" y="38774"/>
                  </a:cubicBezTo>
                  <a:cubicBezTo>
                    <a:pt x="6624" y="40274"/>
                    <a:pt x="8843" y="41321"/>
                    <a:pt x="10980" y="41321"/>
                  </a:cubicBezTo>
                  <a:cubicBezTo>
                    <a:pt x="12337" y="41321"/>
                    <a:pt x="13659" y="40900"/>
                    <a:pt x="14769" y="39911"/>
                  </a:cubicBezTo>
                  <a:cubicBezTo>
                    <a:pt x="16909" y="37998"/>
                    <a:pt x="16070" y="35507"/>
                    <a:pt x="15395" y="33503"/>
                  </a:cubicBezTo>
                  <a:cubicBezTo>
                    <a:pt x="15197" y="32912"/>
                    <a:pt x="15009" y="32351"/>
                    <a:pt x="14905" y="31840"/>
                  </a:cubicBezTo>
                  <a:cubicBezTo>
                    <a:pt x="14637" y="30556"/>
                    <a:pt x="15701" y="29739"/>
                    <a:pt x="16829" y="28876"/>
                  </a:cubicBezTo>
                  <a:cubicBezTo>
                    <a:pt x="17622" y="28267"/>
                    <a:pt x="18439" y="27637"/>
                    <a:pt x="18784" y="26820"/>
                  </a:cubicBezTo>
                  <a:cubicBezTo>
                    <a:pt x="19981" y="23950"/>
                    <a:pt x="19072" y="21003"/>
                    <a:pt x="16286" y="18738"/>
                  </a:cubicBezTo>
                  <a:lnTo>
                    <a:pt x="16175" y="18647"/>
                  </a:lnTo>
                  <a:cubicBezTo>
                    <a:pt x="15099" y="17777"/>
                    <a:pt x="13478" y="16462"/>
                    <a:pt x="14035" y="14952"/>
                  </a:cubicBezTo>
                  <a:cubicBezTo>
                    <a:pt x="14285" y="14274"/>
                    <a:pt x="16411" y="8217"/>
                    <a:pt x="14122" y="4400"/>
                  </a:cubicBezTo>
                  <a:cubicBezTo>
                    <a:pt x="12104" y="1036"/>
                    <a:pt x="6025" y="44"/>
                    <a:pt x="5765" y="3"/>
                  </a:cubicBezTo>
                  <a:cubicBezTo>
                    <a:pt x="5758" y="1"/>
                    <a:pt x="5751" y="0"/>
                    <a:pt x="57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7708020" y="1903701"/>
              <a:ext cx="220448" cy="896449"/>
            </a:xfrm>
            <a:custGeom>
              <a:rect b="b" l="l" r="r" t="t"/>
              <a:pathLst>
                <a:path extrusionOk="0" h="24891" w="6121">
                  <a:moveTo>
                    <a:pt x="1772" y="0"/>
                  </a:moveTo>
                  <a:lnTo>
                    <a:pt x="1623" y="195"/>
                  </a:lnTo>
                  <a:cubicBezTo>
                    <a:pt x="3181" y="1375"/>
                    <a:pt x="3810" y="3003"/>
                    <a:pt x="3501" y="5038"/>
                  </a:cubicBezTo>
                  <a:cubicBezTo>
                    <a:pt x="3171" y="7209"/>
                    <a:pt x="2294" y="8493"/>
                    <a:pt x="1587" y="9529"/>
                  </a:cubicBezTo>
                  <a:cubicBezTo>
                    <a:pt x="666" y="10876"/>
                    <a:pt x="1" y="11851"/>
                    <a:pt x="1430" y="13736"/>
                  </a:cubicBezTo>
                  <a:cubicBezTo>
                    <a:pt x="2398" y="15010"/>
                    <a:pt x="3327" y="15559"/>
                    <a:pt x="4075" y="16001"/>
                  </a:cubicBezTo>
                  <a:cubicBezTo>
                    <a:pt x="5185" y="16655"/>
                    <a:pt x="5856" y="17052"/>
                    <a:pt x="5599" y="19382"/>
                  </a:cubicBezTo>
                  <a:cubicBezTo>
                    <a:pt x="5167" y="23255"/>
                    <a:pt x="3773" y="24699"/>
                    <a:pt x="3758" y="24716"/>
                  </a:cubicBezTo>
                  <a:lnTo>
                    <a:pt x="3932" y="24890"/>
                  </a:lnTo>
                  <a:cubicBezTo>
                    <a:pt x="3991" y="24831"/>
                    <a:pt x="5404" y="23380"/>
                    <a:pt x="5843" y="19411"/>
                  </a:cubicBezTo>
                  <a:cubicBezTo>
                    <a:pt x="6121" y="16919"/>
                    <a:pt x="5355" y="16467"/>
                    <a:pt x="4200" y="15785"/>
                  </a:cubicBezTo>
                  <a:cubicBezTo>
                    <a:pt x="3473" y="15358"/>
                    <a:pt x="2565" y="14822"/>
                    <a:pt x="1626" y="13587"/>
                  </a:cubicBezTo>
                  <a:cubicBezTo>
                    <a:pt x="307" y="11843"/>
                    <a:pt x="864" y="11026"/>
                    <a:pt x="1790" y="9669"/>
                  </a:cubicBezTo>
                  <a:cubicBezTo>
                    <a:pt x="2509" y="8615"/>
                    <a:pt x="3407" y="7300"/>
                    <a:pt x="3748" y="5073"/>
                  </a:cubicBezTo>
                  <a:cubicBezTo>
                    <a:pt x="4152" y="2419"/>
                    <a:pt x="2896" y="850"/>
                    <a:pt x="17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7674706" y="1858935"/>
              <a:ext cx="53266" cy="26363"/>
            </a:xfrm>
            <a:custGeom>
              <a:rect b="b" l="l" r="r" t="t"/>
              <a:pathLst>
                <a:path extrusionOk="0" h="732" w="1479">
                  <a:moveTo>
                    <a:pt x="53" y="1"/>
                  </a:moveTo>
                  <a:lnTo>
                    <a:pt x="1" y="241"/>
                  </a:lnTo>
                  <a:cubicBezTo>
                    <a:pt x="7" y="245"/>
                    <a:pt x="616" y="373"/>
                    <a:pt x="1374" y="732"/>
                  </a:cubicBezTo>
                  <a:lnTo>
                    <a:pt x="1479" y="509"/>
                  </a:lnTo>
                  <a:cubicBezTo>
                    <a:pt x="693" y="137"/>
                    <a:pt x="77" y="5"/>
                    <a:pt x="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7630732" y="1910580"/>
              <a:ext cx="179571" cy="366561"/>
            </a:xfrm>
            <a:custGeom>
              <a:rect b="b" l="l" r="r" t="t"/>
              <a:pathLst>
                <a:path extrusionOk="0" h="10178" w="4986">
                  <a:moveTo>
                    <a:pt x="66" y="1"/>
                  </a:moveTo>
                  <a:lnTo>
                    <a:pt x="0" y="241"/>
                  </a:lnTo>
                  <a:cubicBezTo>
                    <a:pt x="32" y="248"/>
                    <a:pt x="3152" y="1139"/>
                    <a:pt x="4109" y="3696"/>
                  </a:cubicBezTo>
                  <a:cubicBezTo>
                    <a:pt x="4700" y="5268"/>
                    <a:pt x="3438" y="6702"/>
                    <a:pt x="2324" y="7965"/>
                  </a:cubicBezTo>
                  <a:cubicBezTo>
                    <a:pt x="1611" y="8779"/>
                    <a:pt x="992" y="9478"/>
                    <a:pt x="904" y="10143"/>
                  </a:cubicBezTo>
                  <a:lnTo>
                    <a:pt x="1148" y="10178"/>
                  </a:lnTo>
                  <a:cubicBezTo>
                    <a:pt x="1228" y="9586"/>
                    <a:pt x="1851" y="8879"/>
                    <a:pt x="2512" y="8128"/>
                  </a:cubicBezTo>
                  <a:cubicBezTo>
                    <a:pt x="3671" y="6813"/>
                    <a:pt x="4986" y="5320"/>
                    <a:pt x="4342" y="3609"/>
                  </a:cubicBezTo>
                  <a:cubicBezTo>
                    <a:pt x="3337" y="933"/>
                    <a:pt x="199" y="39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7217103" y="2651226"/>
              <a:ext cx="621295" cy="818909"/>
            </a:xfrm>
            <a:custGeom>
              <a:rect b="b" l="l" r="r" t="t"/>
              <a:pathLst>
                <a:path extrusionOk="0" h="22738" w="17251">
                  <a:moveTo>
                    <a:pt x="6326" y="1"/>
                  </a:moveTo>
                  <a:cubicBezTo>
                    <a:pt x="1472" y="3191"/>
                    <a:pt x="290" y="12467"/>
                    <a:pt x="1" y="16795"/>
                  </a:cubicBezTo>
                  <a:lnTo>
                    <a:pt x="11377" y="22737"/>
                  </a:lnTo>
                  <a:cubicBezTo>
                    <a:pt x="11332" y="21221"/>
                    <a:pt x="11312" y="19196"/>
                    <a:pt x="11405" y="17056"/>
                  </a:cubicBezTo>
                  <a:cubicBezTo>
                    <a:pt x="11596" y="12648"/>
                    <a:pt x="16868" y="6806"/>
                    <a:pt x="17059" y="5752"/>
                  </a:cubicBezTo>
                  <a:cubicBezTo>
                    <a:pt x="17250" y="4698"/>
                    <a:pt x="16770" y="4507"/>
                    <a:pt x="16770" y="4507"/>
                  </a:cubicBezTo>
                  <a:lnTo>
                    <a:pt x="6326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7212601" y="2646832"/>
              <a:ext cx="630695" cy="827805"/>
            </a:xfrm>
            <a:custGeom>
              <a:rect b="b" l="l" r="r" t="t"/>
              <a:pathLst>
                <a:path extrusionOk="0" h="22985" w="17512">
                  <a:moveTo>
                    <a:pt x="6465" y="266"/>
                  </a:moveTo>
                  <a:lnTo>
                    <a:pt x="16846" y="4740"/>
                  </a:lnTo>
                  <a:cubicBezTo>
                    <a:pt x="16850" y="4744"/>
                    <a:pt x="17229" y="4927"/>
                    <a:pt x="17062" y="5850"/>
                  </a:cubicBezTo>
                  <a:cubicBezTo>
                    <a:pt x="17007" y="6142"/>
                    <a:pt x="16471" y="6918"/>
                    <a:pt x="15796" y="7899"/>
                  </a:cubicBezTo>
                  <a:cubicBezTo>
                    <a:pt x="14205" y="10206"/>
                    <a:pt x="11541" y="14064"/>
                    <a:pt x="11405" y="17174"/>
                  </a:cubicBezTo>
                  <a:cubicBezTo>
                    <a:pt x="11332" y="18897"/>
                    <a:pt x="11321" y="20737"/>
                    <a:pt x="11374" y="22650"/>
                  </a:cubicBezTo>
                  <a:lnTo>
                    <a:pt x="254" y="16844"/>
                  </a:lnTo>
                  <a:cubicBezTo>
                    <a:pt x="526" y="12857"/>
                    <a:pt x="1674" y="3477"/>
                    <a:pt x="6465" y="266"/>
                  </a:cubicBezTo>
                  <a:close/>
                  <a:moveTo>
                    <a:pt x="6452" y="1"/>
                  </a:moveTo>
                  <a:cubicBezTo>
                    <a:pt x="6428" y="1"/>
                    <a:pt x="6405" y="8"/>
                    <a:pt x="6385" y="22"/>
                  </a:cubicBezTo>
                  <a:cubicBezTo>
                    <a:pt x="1420" y="3278"/>
                    <a:pt x="268" y="12916"/>
                    <a:pt x="4" y="16906"/>
                  </a:cubicBezTo>
                  <a:cubicBezTo>
                    <a:pt x="0" y="16956"/>
                    <a:pt x="25" y="17004"/>
                    <a:pt x="70" y="17025"/>
                  </a:cubicBezTo>
                  <a:lnTo>
                    <a:pt x="11443" y="22971"/>
                  </a:lnTo>
                  <a:cubicBezTo>
                    <a:pt x="11464" y="22978"/>
                    <a:pt x="11482" y="22984"/>
                    <a:pt x="11502" y="22984"/>
                  </a:cubicBezTo>
                  <a:cubicBezTo>
                    <a:pt x="11523" y="22984"/>
                    <a:pt x="11548" y="22978"/>
                    <a:pt x="11568" y="22963"/>
                  </a:cubicBezTo>
                  <a:cubicBezTo>
                    <a:pt x="11604" y="22943"/>
                    <a:pt x="11628" y="22901"/>
                    <a:pt x="11624" y="22856"/>
                  </a:cubicBezTo>
                  <a:cubicBezTo>
                    <a:pt x="11568" y="20873"/>
                    <a:pt x="11575" y="18963"/>
                    <a:pt x="11655" y="17185"/>
                  </a:cubicBezTo>
                  <a:cubicBezTo>
                    <a:pt x="11784" y="14144"/>
                    <a:pt x="14422" y="10324"/>
                    <a:pt x="15997" y="8042"/>
                  </a:cubicBezTo>
                  <a:cubicBezTo>
                    <a:pt x="16749" y="6957"/>
                    <a:pt x="17243" y="6239"/>
                    <a:pt x="17306" y="5895"/>
                  </a:cubicBezTo>
                  <a:cubicBezTo>
                    <a:pt x="17511" y="4754"/>
                    <a:pt x="16965" y="4521"/>
                    <a:pt x="16944" y="4514"/>
                  </a:cubicBezTo>
                  <a:lnTo>
                    <a:pt x="6502" y="12"/>
                  </a:lnTo>
                  <a:cubicBezTo>
                    <a:pt x="6487" y="4"/>
                    <a:pt x="6469" y="1"/>
                    <a:pt x="64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7623817" y="2821576"/>
              <a:ext cx="173736" cy="300437"/>
            </a:xfrm>
            <a:custGeom>
              <a:rect b="b" l="l" r="r" t="t"/>
              <a:pathLst>
                <a:path extrusionOk="0" h="8342" w="4824">
                  <a:moveTo>
                    <a:pt x="4344" y="0"/>
                  </a:moveTo>
                  <a:cubicBezTo>
                    <a:pt x="4323" y="0"/>
                    <a:pt x="4304" y="10"/>
                    <a:pt x="4290" y="30"/>
                  </a:cubicBezTo>
                  <a:cubicBezTo>
                    <a:pt x="4274" y="59"/>
                    <a:pt x="4284" y="96"/>
                    <a:pt x="4311" y="114"/>
                  </a:cubicBezTo>
                  <a:cubicBezTo>
                    <a:pt x="4315" y="117"/>
                    <a:pt x="4629" y="316"/>
                    <a:pt x="4666" y="657"/>
                  </a:cubicBezTo>
                  <a:cubicBezTo>
                    <a:pt x="4698" y="907"/>
                    <a:pt x="4573" y="1172"/>
                    <a:pt x="4301" y="1443"/>
                  </a:cubicBezTo>
                  <a:cubicBezTo>
                    <a:pt x="3404" y="2341"/>
                    <a:pt x="992" y="6081"/>
                    <a:pt x="15" y="8255"/>
                  </a:cubicBezTo>
                  <a:cubicBezTo>
                    <a:pt x="1" y="8287"/>
                    <a:pt x="15" y="8325"/>
                    <a:pt x="46" y="8339"/>
                  </a:cubicBezTo>
                  <a:cubicBezTo>
                    <a:pt x="53" y="8342"/>
                    <a:pt x="60" y="8342"/>
                    <a:pt x="70" y="8342"/>
                  </a:cubicBezTo>
                  <a:cubicBezTo>
                    <a:pt x="94" y="8342"/>
                    <a:pt x="115" y="8329"/>
                    <a:pt x="126" y="8308"/>
                  </a:cubicBezTo>
                  <a:cubicBezTo>
                    <a:pt x="1101" y="6143"/>
                    <a:pt x="3497" y="2421"/>
                    <a:pt x="4388" y="1530"/>
                  </a:cubicBezTo>
                  <a:cubicBezTo>
                    <a:pt x="4687" y="1231"/>
                    <a:pt x="4823" y="931"/>
                    <a:pt x="4791" y="643"/>
                  </a:cubicBezTo>
                  <a:cubicBezTo>
                    <a:pt x="4746" y="242"/>
                    <a:pt x="4391" y="20"/>
                    <a:pt x="4378" y="10"/>
                  </a:cubicBezTo>
                  <a:cubicBezTo>
                    <a:pt x="4367" y="3"/>
                    <a:pt x="4355" y="0"/>
                    <a:pt x="43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7580744" y="3157018"/>
              <a:ext cx="32377" cy="253221"/>
            </a:xfrm>
            <a:custGeom>
              <a:rect b="b" l="l" r="r" t="t"/>
              <a:pathLst>
                <a:path extrusionOk="0" h="7031" w="899">
                  <a:moveTo>
                    <a:pt x="828" y="1"/>
                  </a:moveTo>
                  <a:cubicBezTo>
                    <a:pt x="804" y="1"/>
                    <a:pt x="783" y="14"/>
                    <a:pt x="773" y="37"/>
                  </a:cubicBezTo>
                  <a:cubicBezTo>
                    <a:pt x="762" y="55"/>
                    <a:pt x="0" y="1825"/>
                    <a:pt x="108" y="3572"/>
                  </a:cubicBezTo>
                  <a:cubicBezTo>
                    <a:pt x="216" y="5305"/>
                    <a:pt x="219" y="6950"/>
                    <a:pt x="219" y="6968"/>
                  </a:cubicBezTo>
                  <a:cubicBezTo>
                    <a:pt x="219" y="7002"/>
                    <a:pt x="247" y="7031"/>
                    <a:pt x="278" y="7031"/>
                  </a:cubicBezTo>
                  <a:cubicBezTo>
                    <a:pt x="314" y="7031"/>
                    <a:pt x="341" y="7002"/>
                    <a:pt x="341" y="6968"/>
                  </a:cubicBezTo>
                  <a:cubicBezTo>
                    <a:pt x="341" y="6950"/>
                    <a:pt x="341" y="5301"/>
                    <a:pt x="233" y="3565"/>
                  </a:cubicBezTo>
                  <a:cubicBezTo>
                    <a:pt x="126" y="1850"/>
                    <a:pt x="877" y="107"/>
                    <a:pt x="884" y="89"/>
                  </a:cubicBezTo>
                  <a:cubicBezTo>
                    <a:pt x="898" y="58"/>
                    <a:pt x="884" y="20"/>
                    <a:pt x="852" y="6"/>
                  </a:cubicBezTo>
                  <a:cubicBezTo>
                    <a:pt x="844" y="2"/>
                    <a:pt x="836" y="1"/>
                    <a:pt x="8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6845611" y="1955167"/>
              <a:ext cx="700600" cy="1371883"/>
            </a:xfrm>
            <a:custGeom>
              <a:rect b="b" l="l" r="r" t="t"/>
              <a:pathLst>
                <a:path extrusionOk="0" h="38092" w="19453">
                  <a:moveTo>
                    <a:pt x="14386" y="1"/>
                  </a:moveTo>
                  <a:lnTo>
                    <a:pt x="9505" y="2949"/>
                  </a:lnTo>
                  <a:cubicBezTo>
                    <a:pt x="9505" y="2949"/>
                    <a:pt x="8952" y="5621"/>
                    <a:pt x="8398" y="6263"/>
                  </a:cubicBezTo>
                  <a:cubicBezTo>
                    <a:pt x="7846" y="6911"/>
                    <a:pt x="3333" y="7829"/>
                    <a:pt x="2042" y="9489"/>
                  </a:cubicBezTo>
                  <a:cubicBezTo>
                    <a:pt x="755" y="11148"/>
                    <a:pt x="1214" y="16214"/>
                    <a:pt x="1214" y="16489"/>
                  </a:cubicBezTo>
                  <a:cubicBezTo>
                    <a:pt x="1214" y="16768"/>
                    <a:pt x="292" y="20542"/>
                    <a:pt x="755" y="21739"/>
                  </a:cubicBezTo>
                  <a:cubicBezTo>
                    <a:pt x="1214" y="22939"/>
                    <a:pt x="1767" y="25518"/>
                    <a:pt x="1399" y="26989"/>
                  </a:cubicBezTo>
                  <a:cubicBezTo>
                    <a:pt x="1207" y="27755"/>
                    <a:pt x="570" y="29362"/>
                    <a:pt x="0" y="30733"/>
                  </a:cubicBezTo>
                  <a:lnTo>
                    <a:pt x="14083" y="38091"/>
                  </a:lnTo>
                  <a:cubicBezTo>
                    <a:pt x="14070" y="35159"/>
                    <a:pt x="14108" y="30531"/>
                    <a:pt x="14480" y="29661"/>
                  </a:cubicBezTo>
                  <a:cubicBezTo>
                    <a:pt x="15030" y="28374"/>
                    <a:pt x="19452" y="16214"/>
                    <a:pt x="19177" y="13449"/>
                  </a:cubicBezTo>
                  <a:cubicBezTo>
                    <a:pt x="18899" y="10686"/>
                    <a:pt x="13558" y="6727"/>
                    <a:pt x="13558" y="6727"/>
                  </a:cubicBezTo>
                  <a:lnTo>
                    <a:pt x="14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6840569" y="1950737"/>
              <a:ext cx="710252" cy="1380707"/>
            </a:xfrm>
            <a:custGeom>
              <a:rect b="b" l="l" r="r" t="t"/>
              <a:pathLst>
                <a:path extrusionOk="0" h="38337" w="19721">
                  <a:moveTo>
                    <a:pt x="14373" y="361"/>
                  </a:moveTo>
                  <a:lnTo>
                    <a:pt x="13576" y="6832"/>
                  </a:lnTo>
                  <a:cubicBezTo>
                    <a:pt x="13569" y="6877"/>
                    <a:pt x="13587" y="6923"/>
                    <a:pt x="13625" y="6947"/>
                  </a:cubicBezTo>
                  <a:cubicBezTo>
                    <a:pt x="13677" y="6989"/>
                    <a:pt x="18924" y="10910"/>
                    <a:pt x="19191" y="13585"/>
                  </a:cubicBezTo>
                  <a:cubicBezTo>
                    <a:pt x="19470" y="16344"/>
                    <a:pt x="15051" y="28462"/>
                    <a:pt x="14505" y="29736"/>
                  </a:cubicBezTo>
                  <a:cubicBezTo>
                    <a:pt x="14147" y="30574"/>
                    <a:pt x="14085" y="34648"/>
                    <a:pt x="14098" y="38009"/>
                  </a:cubicBezTo>
                  <a:lnTo>
                    <a:pt x="300" y="30797"/>
                  </a:lnTo>
                  <a:cubicBezTo>
                    <a:pt x="1044" y="28994"/>
                    <a:pt x="1504" y="27767"/>
                    <a:pt x="1661" y="27144"/>
                  </a:cubicBezTo>
                  <a:cubicBezTo>
                    <a:pt x="2019" y="25707"/>
                    <a:pt x="1514" y="23128"/>
                    <a:pt x="1009" y="21821"/>
                  </a:cubicBezTo>
                  <a:cubicBezTo>
                    <a:pt x="662" y="20915"/>
                    <a:pt x="1155" y="18348"/>
                    <a:pt x="1368" y="17249"/>
                  </a:cubicBezTo>
                  <a:cubicBezTo>
                    <a:pt x="1444" y="16859"/>
                    <a:pt x="1479" y="16682"/>
                    <a:pt x="1479" y="16612"/>
                  </a:cubicBezTo>
                  <a:cubicBezTo>
                    <a:pt x="1479" y="16584"/>
                    <a:pt x="1473" y="16508"/>
                    <a:pt x="1465" y="16390"/>
                  </a:cubicBezTo>
                  <a:cubicBezTo>
                    <a:pt x="1205" y="12054"/>
                    <a:pt x="1765" y="10353"/>
                    <a:pt x="2279" y="9689"/>
                  </a:cubicBezTo>
                  <a:cubicBezTo>
                    <a:pt x="3059" y="8687"/>
                    <a:pt x="5126" y="7931"/>
                    <a:pt x="6635" y="7382"/>
                  </a:cubicBezTo>
                  <a:cubicBezTo>
                    <a:pt x="7662" y="7009"/>
                    <a:pt x="8403" y="6738"/>
                    <a:pt x="8633" y="6467"/>
                  </a:cubicBezTo>
                  <a:cubicBezTo>
                    <a:pt x="9161" y="5851"/>
                    <a:pt x="9669" y="3541"/>
                    <a:pt x="9753" y="3151"/>
                  </a:cubicBezTo>
                  <a:lnTo>
                    <a:pt x="14373" y="361"/>
                  </a:lnTo>
                  <a:close/>
                  <a:moveTo>
                    <a:pt x="14526" y="0"/>
                  </a:moveTo>
                  <a:cubicBezTo>
                    <a:pt x="14504" y="0"/>
                    <a:pt x="14482" y="6"/>
                    <a:pt x="14464" y="20"/>
                  </a:cubicBezTo>
                  <a:lnTo>
                    <a:pt x="9579" y="2967"/>
                  </a:lnTo>
                  <a:cubicBezTo>
                    <a:pt x="9551" y="2984"/>
                    <a:pt x="9530" y="3012"/>
                    <a:pt x="9523" y="3046"/>
                  </a:cubicBezTo>
                  <a:cubicBezTo>
                    <a:pt x="9516" y="3075"/>
                    <a:pt x="8970" y="5694"/>
                    <a:pt x="8445" y="6307"/>
                  </a:cubicBezTo>
                  <a:cubicBezTo>
                    <a:pt x="8257" y="6526"/>
                    <a:pt x="7429" y="6829"/>
                    <a:pt x="6552" y="7149"/>
                  </a:cubicBezTo>
                  <a:cubicBezTo>
                    <a:pt x="4927" y="7740"/>
                    <a:pt x="2909" y="8478"/>
                    <a:pt x="2085" y="9535"/>
                  </a:cubicBezTo>
                  <a:cubicBezTo>
                    <a:pt x="1542" y="10235"/>
                    <a:pt x="951" y="11992"/>
                    <a:pt x="1218" y="16406"/>
                  </a:cubicBezTo>
                  <a:cubicBezTo>
                    <a:pt x="1226" y="16515"/>
                    <a:pt x="1229" y="16588"/>
                    <a:pt x="1229" y="16612"/>
                  </a:cubicBezTo>
                  <a:cubicBezTo>
                    <a:pt x="1229" y="16661"/>
                    <a:pt x="1180" y="16925"/>
                    <a:pt x="1124" y="17204"/>
                  </a:cubicBezTo>
                  <a:cubicBezTo>
                    <a:pt x="892" y="18415"/>
                    <a:pt x="404" y="20936"/>
                    <a:pt x="776" y="21907"/>
                  </a:cubicBezTo>
                  <a:cubicBezTo>
                    <a:pt x="1271" y="23184"/>
                    <a:pt x="1765" y="25696"/>
                    <a:pt x="1417" y="27084"/>
                  </a:cubicBezTo>
                  <a:cubicBezTo>
                    <a:pt x="1264" y="27697"/>
                    <a:pt x="784" y="28984"/>
                    <a:pt x="25" y="30807"/>
                  </a:cubicBezTo>
                  <a:cubicBezTo>
                    <a:pt x="1" y="30866"/>
                    <a:pt x="25" y="30935"/>
                    <a:pt x="84" y="30964"/>
                  </a:cubicBezTo>
                  <a:lnTo>
                    <a:pt x="14165" y="38322"/>
                  </a:lnTo>
                  <a:cubicBezTo>
                    <a:pt x="14186" y="38333"/>
                    <a:pt x="14202" y="38336"/>
                    <a:pt x="14223" y="38336"/>
                  </a:cubicBezTo>
                  <a:cubicBezTo>
                    <a:pt x="14244" y="38336"/>
                    <a:pt x="14269" y="38329"/>
                    <a:pt x="14286" y="38319"/>
                  </a:cubicBezTo>
                  <a:cubicBezTo>
                    <a:pt x="14324" y="38294"/>
                    <a:pt x="14348" y="38256"/>
                    <a:pt x="14348" y="38211"/>
                  </a:cubicBezTo>
                  <a:cubicBezTo>
                    <a:pt x="14324" y="33445"/>
                    <a:pt x="14460" y="30470"/>
                    <a:pt x="14732" y="29833"/>
                  </a:cubicBezTo>
                  <a:cubicBezTo>
                    <a:pt x="15281" y="28552"/>
                    <a:pt x="19721" y="16358"/>
                    <a:pt x="19439" y="13561"/>
                  </a:cubicBezTo>
                  <a:cubicBezTo>
                    <a:pt x="19175" y="10900"/>
                    <a:pt x="14443" y="7253"/>
                    <a:pt x="13831" y="6794"/>
                  </a:cubicBezTo>
                  <a:lnTo>
                    <a:pt x="14648" y="138"/>
                  </a:lnTo>
                  <a:cubicBezTo>
                    <a:pt x="14655" y="93"/>
                    <a:pt x="14634" y="48"/>
                    <a:pt x="14596" y="20"/>
                  </a:cubicBezTo>
                  <a:cubicBezTo>
                    <a:pt x="14574" y="7"/>
                    <a:pt x="14550" y="0"/>
                    <a:pt x="145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7178531" y="2002814"/>
              <a:ext cx="211120" cy="278828"/>
            </a:xfrm>
            <a:custGeom>
              <a:rect b="b" l="l" r="r" t="t"/>
              <a:pathLst>
                <a:path extrusionOk="0" h="7742" w="5862">
                  <a:moveTo>
                    <a:pt x="4853" y="1"/>
                  </a:moveTo>
                  <a:lnTo>
                    <a:pt x="4853" y="1"/>
                  </a:lnTo>
                  <a:cubicBezTo>
                    <a:pt x="3440" y="964"/>
                    <a:pt x="1659" y="1966"/>
                    <a:pt x="212" y="2394"/>
                  </a:cubicBezTo>
                  <a:cubicBezTo>
                    <a:pt x="153" y="2634"/>
                    <a:pt x="80" y="2912"/>
                    <a:pt x="0" y="3198"/>
                  </a:cubicBezTo>
                  <a:cubicBezTo>
                    <a:pt x="278" y="3170"/>
                    <a:pt x="588" y="3129"/>
                    <a:pt x="929" y="3069"/>
                  </a:cubicBezTo>
                  <a:cubicBezTo>
                    <a:pt x="2790" y="2742"/>
                    <a:pt x="3778" y="2085"/>
                    <a:pt x="3779" y="2085"/>
                  </a:cubicBezTo>
                  <a:lnTo>
                    <a:pt x="3779" y="2085"/>
                  </a:lnTo>
                  <a:lnTo>
                    <a:pt x="2790" y="6249"/>
                  </a:lnTo>
                  <a:cubicBezTo>
                    <a:pt x="2790" y="6249"/>
                    <a:pt x="3747" y="6809"/>
                    <a:pt x="4933" y="7742"/>
                  </a:cubicBezTo>
                  <a:cubicBezTo>
                    <a:pt x="5295" y="7411"/>
                    <a:pt x="5608" y="7098"/>
                    <a:pt x="5862" y="6830"/>
                  </a:cubicBezTo>
                  <a:cubicBezTo>
                    <a:pt x="4961" y="6040"/>
                    <a:pt x="4259" y="5515"/>
                    <a:pt x="4241" y="5501"/>
                  </a:cubicBezTo>
                  <a:cubicBezTo>
                    <a:pt x="4203" y="5477"/>
                    <a:pt x="4185" y="5431"/>
                    <a:pt x="4192" y="5386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6845611" y="2217211"/>
              <a:ext cx="700600" cy="1109838"/>
            </a:xfrm>
            <a:custGeom>
              <a:rect b="b" l="l" r="r" t="t"/>
              <a:pathLst>
                <a:path extrusionOk="0" h="30816" w="19453">
                  <a:moveTo>
                    <a:pt x="6088" y="0"/>
                  </a:moveTo>
                  <a:cubicBezTo>
                    <a:pt x="4585" y="553"/>
                    <a:pt x="2783" y="1263"/>
                    <a:pt x="2042" y="2213"/>
                  </a:cubicBezTo>
                  <a:cubicBezTo>
                    <a:pt x="755" y="3872"/>
                    <a:pt x="1214" y="8938"/>
                    <a:pt x="1214" y="9213"/>
                  </a:cubicBezTo>
                  <a:cubicBezTo>
                    <a:pt x="1214" y="9492"/>
                    <a:pt x="292" y="13266"/>
                    <a:pt x="755" y="14463"/>
                  </a:cubicBezTo>
                  <a:cubicBezTo>
                    <a:pt x="1214" y="15663"/>
                    <a:pt x="1767" y="18242"/>
                    <a:pt x="1399" y="19713"/>
                  </a:cubicBezTo>
                  <a:cubicBezTo>
                    <a:pt x="1207" y="20479"/>
                    <a:pt x="570" y="22086"/>
                    <a:pt x="0" y="23457"/>
                  </a:cubicBezTo>
                  <a:lnTo>
                    <a:pt x="14083" y="30815"/>
                  </a:lnTo>
                  <a:cubicBezTo>
                    <a:pt x="14070" y="27883"/>
                    <a:pt x="14108" y="23255"/>
                    <a:pt x="14480" y="22385"/>
                  </a:cubicBezTo>
                  <a:cubicBezTo>
                    <a:pt x="15030" y="21098"/>
                    <a:pt x="19452" y="8938"/>
                    <a:pt x="19177" y="6173"/>
                  </a:cubicBezTo>
                  <a:cubicBezTo>
                    <a:pt x="19003" y="4453"/>
                    <a:pt x="16874" y="2272"/>
                    <a:pt x="15284" y="870"/>
                  </a:cubicBezTo>
                  <a:cubicBezTo>
                    <a:pt x="13994" y="2235"/>
                    <a:pt x="11450" y="4582"/>
                    <a:pt x="9209" y="4582"/>
                  </a:cubicBezTo>
                  <a:cubicBezTo>
                    <a:pt x="8736" y="4582"/>
                    <a:pt x="8277" y="4478"/>
                    <a:pt x="7846" y="4238"/>
                  </a:cubicBezTo>
                  <a:cubicBezTo>
                    <a:pt x="5629" y="3006"/>
                    <a:pt x="5758" y="1117"/>
                    <a:pt x="60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840569" y="2212781"/>
              <a:ext cx="710252" cy="1118662"/>
            </a:xfrm>
            <a:custGeom>
              <a:rect b="b" l="l" r="r" t="t"/>
              <a:pathLst>
                <a:path extrusionOk="0" h="31061" w="19721">
                  <a:moveTo>
                    <a:pt x="6048" y="321"/>
                  </a:moveTo>
                  <a:lnTo>
                    <a:pt x="6048" y="321"/>
                  </a:lnTo>
                  <a:cubicBezTo>
                    <a:pt x="5776" y="1442"/>
                    <a:pt x="5762" y="3269"/>
                    <a:pt x="7926" y="4472"/>
                  </a:cubicBezTo>
                  <a:cubicBezTo>
                    <a:pt x="8381" y="4724"/>
                    <a:pt x="8863" y="4834"/>
                    <a:pt x="9357" y="4834"/>
                  </a:cubicBezTo>
                  <a:cubicBezTo>
                    <a:pt x="11543" y="4834"/>
                    <a:pt x="13981" y="2684"/>
                    <a:pt x="15434" y="1164"/>
                  </a:cubicBezTo>
                  <a:cubicBezTo>
                    <a:pt x="17080" y="2632"/>
                    <a:pt x="19032" y="4692"/>
                    <a:pt x="19191" y="6309"/>
                  </a:cubicBezTo>
                  <a:cubicBezTo>
                    <a:pt x="19470" y="9068"/>
                    <a:pt x="15051" y="21186"/>
                    <a:pt x="14505" y="22460"/>
                  </a:cubicBezTo>
                  <a:cubicBezTo>
                    <a:pt x="14147" y="23298"/>
                    <a:pt x="14085" y="27372"/>
                    <a:pt x="14098" y="30733"/>
                  </a:cubicBezTo>
                  <a:lnTo>
                    <a:pt x="300" y="23521"/>
                  </a:lnTo>
                  <a:cubicBezTo>
                    <a:pt x="1044" y="21718"/>
                    <a:pt x="1504" y="20491"/>
                    <a:pt x="1661" y="19868"/>
                  </a:cubicBezTo>
                  <a:cubicBezTo>
                    <a:pt x="2019" y="18431"/>
                    <a:pt x="1514" y="15852"/>
                    <a:pt x="1009" y="14545"/>
                  </a:cubicBezTo>
                  <a:cubicBezTo>
                    <a:pt x="662" y="13639"/>
                    <a:pt x="1155" y="11072"/>
                    <a:pt x="1368" y="9973"/>
                  </a:cubicBezTo>
                  <a:cubicBezTo>
                    <a:pt x="1444" y="9583"/>
                    <a:pt x="1479" y="9406"/>
                    <a:pt x="1479" y="9336"/>
                  </a:cubicBezTo>
                  <a:cubicBezTo>
                    <a:pt x="1479" y="9308"/>
                    <a:pt x="1473" y="9232"/>
                    <a:pt x="1465" y="9114"/>
                  </a:cubicBezTo>
                  <a:cubicBezTo>
                    <a:pt x="1205" y="4778"/>
                    <a:pt x="1765" y="3077"/>
                    <a:pt x="2279" y="2413"/>
                  </a:cubicBezTo>
                  <a:cubicBezTo>
                    <a:pt x="2958" y="1543"/>
                    <a:pt x="4551" y="878"/>
                    <a:pt x="6048" y="321"/>
                  </a:cubicBezTo>
                  <a:close/>
                  <a:moveTo>
                    <a:pt x="6231" y="0"/>
                  </a:moveTo>
                  <a:cubicBezTo>
                    <a:pt x="6216" y="0"/>
                    <a:pt x="6201" y="3"/>
                    <a:pt x="6186" y="8"/>
                  </a:cubicBezTo>
                  <a:cubicBezTo>
                    <a:pt x="4596" y="593"/>
                    <a:pt x="2836" y="1296"/>
                    <a:pt x="2085" y="2259"/>
                  </a:cubicBezTo>
                  <a:cubicBezTo>
                    <a:pt x="1542" y="2959"/>
                    <a:pt x="951" y="4716"/>
                    <a:pt x="1218" y="9130"/>
                  </a:cubicBezTo>
                  <a:cubicBezTo>
                    <a:pt x="1226" y="9239"/>
                    <a:pt x="1229" y="9312"/>
                    <a:pt x="1229" y="9336"/>
                  </a:cubicBezTo>
                  <a:cubicBezTo>
                    <a:pt x="1229" y="9385"/>
                    <a:pt x="1180" y="9649"/>
                    <a:pt x="1124" y="9928"/>
                  </a:cubicBezTo>
                  <a:cubicBezTo>
                    <a:pt x="892" y="11139"/>
                    <a:pt x="404" y="13660"/>
                    <a:pt x="776" y="14631"/>
                  </a:cubicBezTo>
                  <a:cubicBezTo>
                    <a:pt x="1271" y="15908"/>
                    <a:pt x="1765" y="18420"/>
                    <a:pt x="1417" y="19808"/>
                  </a:cubicBezTo>
                  <a:cubicBezTo>
                    <a:pt x="1264" y="20421"/>
                    <a:pt x="784" y="21708"/>
                    <a:pt x="25" y="23531"/>
                  </a:cubicBezTo>
                  <a:cubicBezTo>
                    <a:pt x="1" y="23590"/>
                    <a:pt x="25" y="23659"/>
                    <a:pt x="84" y="23688"/>
                  </a:cubicBezTo>
                  <a:lnTo>
                    <a:pt x="14165" y="31046"/>
                  </a:lnTo>
                  <a:cubicBezTo>
                    <a:pt x="14186" y="31057"/>
                    <a:pt x="14202" y="31060"/>
                    <a:pt x="14223" y="31060"/>
                  </a:cubicBezTo>
                  <a:cubicBezTo>
                    <a:pt x="14244" y="31060"/>
                    <a:pt x="14269" y="31053"/>
                    <a:pt x="14286" y="31043"/>
                  </a:cubicBezTo>
                  <a:cubicBezTo>
                    <a:pt x="14324" y="31018"/>
                    <a:pt x="14348" y="30980"/>
                    <a:pt x="14348" y="30935"/>
                  </a:cubicBezTo>
                  <a:cubicBezTo>
                    <a:pt x="14324" y="26169"/>
                    <a:pt x="14460" y="23194"/>
                    <a:pt x="14732" y="22557"/>
                  </a:cubicBezTo>
                  <a:cubicBezTo>
                    <a:pt x="15281" y="21276"/>
                    <a:pt x="19721" y="9082"/>
                    <a:pt x="19439" y="6285"/>
                  </a:cubicBezTo>
                  <a:cubicBezTo>
                    <a:pt x="19268" y="4556"/>
                    <a:pt x="17205" y="2402"/>
                    <a:pt x="15507" y="899"/>
                  </a:cubicBezTo>
                  <a:cubicBezTo>
                    <a:pt x="15484" y="878"/>
                    <a:pt x="15455" y="867"/>
                    <a:pt x="15426" y="867"/>
                  </a:cubicBezTo>
                  <a:cubicBezTo>
                    <a:pt x="15393" y="867"/>
                    <a:pt x="15361" y="880"/>
                    <a:pt x="15337" y="906"/>
                  </a:cubicBezTo>
                  <a:cubicBezTo>
                    <a:pt x="14186" y="2121"/>
                    <a:pt x="11585" y="4578"/>
                    <a:pt x="9339" y="4578"/>
                  </a:cubicBezTo>
                  <a:cubicBezTo>
                    <a:pt x="8890" y="4578"/>
                    <a:pt x="8455" y="4479"/>
                    <a:pt x="8048" y="4253"/>
                  </a:cubicBezTo>
                  <a:cubicBezTo>
                    <a:pt x="5982" y="3108"/>
                    <a:pt x="5985" y="1393"/>
                    <a:pt x="6347" y="158"/>
                  </a:cubicBezTo>
                  <a:cubicBezTo>
                    <a:pt x="6361" y="112"/>
                    <a:pt x="6347" y="64"/>
                    <a:pt x="6316" y="33"/>
                  </a:cubicBezTo>
                  <a:cubicBezTo>
                    <a:pt x="6292" y="12"/>
                    <a:pt x="6262" y="0"/>
                    <a:pt x="62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923907" y="2516674"/>
              <a:ext cx="314051" cy="296728"/>
            </a:xfrm>
            <a:custGeom>
              <a:rect b="b" l="l" r="r" t="t"/>
              <a:pathLst>
                <a:path extrusionOk="0" h="8239" w="8720">
                  <a:moveTo>
                    <a:pt x="2398" y="0"/>
                  </a:moveTo>
                  <a:cubicBezTo>
                    <a:pt x="1918" y="0"/>
                    <a:pt x="1629" y="2015"/>
                    <a:pt x="1629" y="2015"/>
                  </a:cubicBezTo>
                  <a:cubicBezTo>
                    <a:pt x="1629" y="2015"/>
                    <a:pt x="0" y="3546"/>
                    <a:pt x="574" y="5080"/>
                  </a:cubicBezTo>
                  <a:cubicBezTo>
                    <a:pt x="1065" y="6381"/>
                    <a:pt x="2662" y="8238"/>
                    <a:pt x="4718" y="8238"/>
                  </a:cubicBezTo>
                  <a:cubicBezTo>
                    <a:pt x="5081" y="8238"/>
                    <a:pt x="5458" y="8180"/>
                    <a:pt x="5845" y="8051"/>
                  </a:cubicBezTo>
                  <a:cubicBezTo>
                    <a:pt x="8434" y="7189"/>
                    <a:pt x="7665" y="4506"/>
                    <a:pt x="7665" y="4506"/>
                  </a:cubicBezTo>
                  <a:cubicBezTo>
                    <a:pt x="7665" y="4506"/>
                    <a:pt x="8719" y="2683"/>
                    <a:pt x="8719" y="2300"/>
                  </a:cubicBezTo>
                  <a:cubicBezTo>
                    <a:pt x="8719" y="2236"/>
                    <a:pt x="8667" y="2210"/>
                    <a:pt x="8578" y="2210"/>
                  </a:cubicBezTo>
                  <a:cubicBezTo>
                    <a:pt x="8136" y="2210"/>
                    <a:pt x="6802" y="2878"/>
                    <a:pt x="6802" y="2878"/>
                  </a:cubicBezTo>
                  <a:lnTo>
                    <a:pt x="3737" y="1437"/>
                  </a:lnTo>
                  <a:cubicBezTo>
                    <a:pt x="3737" y="1437"/>
                    <a:pt x="2874" y="0"/>
                    <a:pt x="2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850098" y="2572676"/>
              <a:ext cx="392352" cy="245145"/>
            </a:xfrm>
            <a:custGeom>
              <a:rect b="b" l="l" r="r" t="t"/>
              <a:pathLst>
                <a:path extrusionOk="0" h="8484" w="8943">
                  <a:moveTo>
                    <a:pt x="2496" y="248"/>
                  </a:moveTo>
                  <a:cubicBezTo>
                    <a:pt x="2777" y="248"/>
                    <a:pt x="3386" y="1052"/>
                    <a:pt x="3731" y="1625"/>
                  </a:cubicBezTo>
                  <a:cubicBezTo>
                    <a:pt x="3741" y="1646"/>
                    <a:pt x="3762" y="1664"/>
                    <a:pt x="3782" y="1675"/>
                  </a:cubicBezTo>
                  <a:lnTo>
                    <a:pt x="6848" y="3111"/>
                  </a:lnTo>
                  <a:cubicBezTo>
                    <a:pt x="6864" y="3117"/>
                    <a:pt x="6882" y="3121"/>
                    <a:pt x="6900" y="3121"/>
                  </a:cubicBezTo>
                  <a:cubicBezTo>
                    <a:pt x="6920" y="3121"/>
                    <a:pt x="6939" y="3117"/>
                    <a:pt x="6955" y="3107"/>
                  </a:cubicBezTo>
                  <a:cubicBezTo>
                    <a:pt x="7631" y="2774"/>
                    <a:pt x="8433" y="2453"/>
                    <a:pt x="8672" y="2453"/>
                  </a:cubicBezTo>
                  <a:cubicBezTo>
                    <a:pt x="8679" y="2453"/>
                    <a:pt x="8686" y="2453"/>
                    <a:pt x="8692" y="2454"/>
                  </a:cubicBezTo>
                  <a:cubicBezTo>
                    <a:pt x="8646" y="2763"/>
                    <a:pt x="8045" y="3897"/>
                    <a:pt x="7655" y="4565"/>
                  </a:cubicBezTo>
                  <a:cubicBezTo>
                    <a:pt x="7641" y="4593"/>
                    <a:pt x="7634" y="4628"/>
                    <a:pt x="7644" y="4660"/>
                  </a:cubicBezTo>
                  <a:cubicBezTo>
                    <a:pt x="7676" y="4767"/>
                    <a:pt x="8351" y="7237"/>
                    <a:pt x="5905" y="8055"/>
                  </a:cubicBezTo>
                  <a:cubicBezTo>
                    <a:pt x="5532" y="8179"/>
                    <a:pt x="5170" y="8235"/>
                    <a:pt x="4821" y="8235"/>
                  </a:cubicBezTo>
                  <a:cubicBezTo>
                    <a:pt x="2804" y="8235"/>
                    <a:pt x="1245" y="6373"/>
                    <a:pt x="791" y="5156"/>
                  </a:cubicBezTo>
                  <a:cubicBezTo>
                    <a:pt x="251" y="3720"/>
                    <a:pt x="1796" y="2241"/>
                    <a:pt x="1813" y="2227"/>
                  </a:cubicBezTo>
                  <a:cubicBezTo>
                    <a:pt x="1834" y="2206"/>
                    <a:pt x="1845" y="2182"/>
                    <a:pt x="1852" y="2155"/>
                  </a:cubicBezTo>
                  <a:cubicBezTo>
                    <a:pt x="1980" y="1253"/>
                    <a:pt x="2276" y="248"/>
                    <a:pt x="2496" y="248"/>
                  </a:cubicBezTo>
                  <a:close/>
                  <a:moveTo>
                    <a:pt x="2496" y="0"/>
                  </a:moveTo>
                  <a:cubicBezTo>
                    <a:pt x="1963" y="0"/>
                    <a:pt x="1692" y="1535"/>
                    <a:pt x="1611" y="2078"/>
                  </a:cubicBezTo>
                  <a:cubicBezTo>
                    <a:pt x="1375" y="2311"/>
                    <a:pt x="1" y="3755"/>
                    <a:pt x="558" y="5244"/>
                  </a:cubicBezTo>
                  <a:cubicBezTo>
                    <a:pt x="1038" y="6524"/>
                    <a:pt x="2684" y="8483"/>
                    <a:pt x="4819" y="8483"/>
                  </a:cubicBezTo>
                  <a:cubicBezTo>
                    <a:pt x="5195" y="8483"/>
                    <a:pt x="5582" y="8424"/>
                    <a:pt x="5982" y="8288"/>
                  </a:cubicBezTo>
                  <a:cubicBezTo>
                    <a:pt x="8448" y="7467"/>
                    <a:pt x="7986" y="5035"/>
                    <a:pt x="7895" y="4645"/>
                  </a:cubicBezTo>
                  <a:cubicBezTo>
                    <a:pt x="8121" y="4256"/>
                    <a:pt x="8943" y="2805"/>
                    <a:pt x="8943" y="2422"/>
                  </a:cubicBezTo>
                  <a:cubicBezTo>
                    <a:pt x="8943" y="2349"/>
                    <a:pt x="8908" y="2287"/>
                    <a:pt x="8845" y="2248"/>
                  </a:cubicBezTo>
                  <a:cubicBezTo>
                    <a:pt x="8806" y="2224"/>
                    <a:pt x="8751" y="2213"/>
                    <a:pt x="8684" y="2213"/>
                  </a:cubicBezTo>
                  <a:cubicBezTo>
                    <a:pt x="8262" y="2213"/>
                    <a:pt x="7359" y="2633"/>
                    <a:pt x="6900" y="2860"/>
                  </a:cubicBezTo>
                  <a:lnTo>
                    <a:pt x="3922" y="1466"/>
                  </a:lnTo>
                  <a:cubicBezTo>
                    <a:pt x="3734" y="1156"/>
                    <a:pt x="2997" y="0"/>
                    <a:pt x="249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915875" y="1365964"/>
              <a:ext cx="563995" cy="726278"/>
            </a:xfrm>
            <a:custGeom>
              <a:rect b="b" l="l" r="r" t="t"/>
              <a:pathLst>
                <a:path extrusionOk="0" h="20166" w="15660">
                  <a:moveTo>
                    <a:pt x="7180" y="0"/>
                  </a:moveTo>
                  <a:cubicBezTo>
                    <a:pt x="4303" y="0"/>
                    <a:pt x="1253" y="1502"/>
                    <a:pt x="460" y="5124"/>
                  </a:cubicBezTo>
                  <a:cubicBezTo>
                    <a:pt x="460" y="5124"/>
                    <a:pt x="1107" y="8439"/>
                    <a:pt x="1013" y="10742"/>
                  </a:cubicBezTo>
                  <a:cubicBezTo>
                    <a:pt x="922" y="13046"/>
                    <a:pt x="0" y="13968"/>
                    <a:pt x="275" y="14980"/>
                  </a:cubicBezTo>
                  <a:cubicBezTo>
                    <a:pt x="554" y="15993"/>
                    <a:pt x="3870" y="19771"/>
                    <a:pt x="5895" y="20136"/>
                  </a:cubicBezTo>
                  <a:cubicBezTo>
                    <a:pt x="6006" y="20156"/>
                    <a:pt x="6126" y="20166"/>
                    <a:pt x="6253" y="20166"/>
                  </a:cubicBezTo>
                  <a:cubicBezTo>
                    <a:pt x="8439" y="20166"/>
                    <a:pt x="12789" y="17298"/>
                    <a:pt x="14094" y="15993"/>
                  </a:cubicBezTo>
                  <a:cubicBezTo>
                    <a:pt x="15476" y="14612"/>
                    <a:pt x="15660" y="12583"/>
                    <a:pt x="15476" y="11755"/>
                  </a:cubicBezTo>
                  <a:cubicBezTo>
                    <a:pt x="15292" y="10927"/>
                    <a:pt x="14554" y="4295"/>
                    <a:pt x="11791" y="1623"/>
                  </a:cubicBezTo>
                  <a:cubicBezTo>
                    <a:pt x="10725" y="592"/>
                    <a:pt x="8987" y="0"/>
                    <a:pt x="7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916272" y="1361606"/>
              <a:ext cx="567632" cy="735210"/>
            </a:xfrm>
            <a:custGeom>
              <a:rect b="b" l="l" r="r" t="t"/>
              <a:pathLst>
                <a:path extrusionOk="0" h="20414" w="15761">
                  <a:moveTo>
                    <a:pt x="7172" y="246"/>
                  </a:moveTo>
                  <a:cubicBezTo>
                    <a:pt x="8930" y="246"/>
                    <a:pt x="10640" y="812"/>
                    <a:pt x="11694" y="1832"/>
                  </a:cubicBezTo>
                  <a:cubicBezTo>
                    <a:pt x="14077" y="4135"/>
                    <a:pt x="14953" y="9541"/>
                    <a:pt x="15242" y="11316"/>
                  </a:cubicBezTo>
                  <a:cubicBezTo>
                    <a:pt x="15287" y="11594"/>
                    <a:pt x="15319" y="11796"/>
                    <a:pt x="15343" y="11904"/>
                  </a:cubicBezTo>
                  <a:cubicBezTo>
                    <a:pt x="15503" y="12613"/>
                    <a:pt x="15382" y="14638"/>
                    <a:pt x="13997" y="16027"/>
                  </a:cubicBezTo>
                  <a:cubicBezTo>
                    <a:pt x="12663" y="17360"/>
                    <a:pt x="8351" y="20167"/>
                    <a:pt x="6244" y="20167"/>
                  </a:cubicBezTo>
                  <a:cubicBezTo>
                    <a:pt x="6125" y="20167"/>
                    <a:pt x="6012" y="20158"/>
                    <a:pt x="5908" y="20139"/>
                  </a:cubicBezTo>
                  <a:cubicBezTo>
                    <a:pt x="3970" y="19784"/>
                    <a:pt x="654" y="16054"/>
                    <a:pt x="386" y="15067"/>
                  </a:cubicBezTo>
                  <a:cubicBezTo>
                    <a:pt x="257" y="14607"/>
                    <a:pt x="404" y="14158"/>
                    <a:pt x="602" y="13539"/>
                  </a:cubicBezTo>
                  <a:cubicBezTo>
                    <a:pt x="814" y="12878"/>
                    <a:pt x="1078" y="12056"/>
                    <a:pt x="1128" y="10867"/>
                  </a:cubicBezTo>
                  <a:cubicBezTo>
                    <a:pt x="1214" y="8682"/>
                    <a:pt x="637" y="5561"/>
                    <a:pt x="577" y="5245"/>
                  </a:cubicBezTo>
                  <a:cubicBezTo>
                    <a:pt x="1092" y="2921"/>
                    <a:pt x="2631" y="1261"/>
                    <a:pt x="4913" y="572"/>
                  </a:cubicBezTo>
                  <a:cubicBezTo>
                    <a:pt x="5642" y="351"/>
                    <a:pt x="6412" y="246"/>
                    <a:pt x="7172" y="246"/>
                  </a:cubicBezTo>
                  <a:close/>
                  <a:moveTo>
                    <a:pt x="7165" y="0"/>
                  </a:moveTo>
                  <a:cubicBezTo>
                    <a:pt x="6382" y="0"/>
                    <a:pt x="5590" y="109"/>
                    <a:pt x="4840" y="336"/>
                  </a:cubicBezTo>
                  <a:cubicBezTo>
                    <a:pt x="2464" y="1055"/>
                    <a:pt x="859" y="2788"/>
                    <a:pt x="327" y="5217"/>
                  </a:cubicBezTo>
                  <a:cubicBezTo>
                    <a:pt x="323" y="5235"/>
                    <a:pt x="323" y="5251"/>
                    <a:pt x="327" y="5269"/>
                  </a:cubicBezTo>
                  <a:cubicBezTo>
                    <a:pt x="334" y="5300"/>
                    <a:pt x="971" y="8595"/>
                    <a:pt x="880" y="10860"/>
                  </a:cubicBezTo>
                  <a:cubicBezTo>
                    <a:pt x="832" y="12015"/>
                    <a:pt x="574" y="12819"/>
                    <a:pt x="365" y="13463"/>
                  </a:cubicBezTo>
                  <a:cubicBezTo>
                    <a:pt x="164" y="14099"/>
                    <a:pt x="0" y="14600"/>
                    <a:pt x="146" y="15133"/>
                  </a:cubicBezTo>
                  <a:cubicBezTo>
                    <a:pt x="431" y="16183"/>
                    <a:pt x="3803" y="20007"/>
                    <a:pt x="5863" y="20382"/>
                  </a:cubicBezTo>
                  <a:cubicBezTo>
                    <a:pt x="5981" y="20403"/>
                    <a:pt x="6106" y="20414"/>
                    <a:pt x="6242" y="20414"/>
                  </a:cubicBezTo>
                  <a:cubicBezTo>
                    <a:pt x="8493" y="20414"/>
                    <a:pt x="12859" y="17512"/>
                    <a:pt x="14171" y="16201"/>
                  </a:cubicBezTo>
                  <a:cubicBezTo>
                    <a:pt x="15642" y="14728"/>
                    <a:pt x="15761" y="12634"/>
                    <a:pt x="15586" y="11848"/>
                  </a:cubicBezTo>
                  <a:cubicBezTo>
                    <a:pt x="15562" y="11748"/>
                    <a:pt x="15531" y="11549"/>
                    <a:pt x="15486" y="11277"/>
                  </a:cubicBezTo>
                  <a:cubicBezTo>
                    <a:pt x="15162" y="9291"/>
                    <a:pt x="14306" y="4013"/>
                    <a:pt x="11867" y="1654"/>
                  </a:cubicBezTo>
                  <a:cubicBezTo>
                    <a:pt x="10767" y="590"/>
                    <a:pt x="8989" y="0"/>
                    <a:pt x="716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7147414" y="1370538"/>
              <a:ext cx="327196" cy="717167"/>
            </a:xfrm>
            <a:custGeom>
              <a:rect b="b" l="l" r="r" t="t"/>
              <a:pathLst>
                <a:path extrusionOk="0" h="19913" w="9085">
                  <a:moveTo>
                    <a:pt x="916" y="1"/>
                  </a:moveTo>
                  <a:lnTo>
                    <a:pt x="805" y="3309"/>
                  </a:lnTo>
                  <a:cubicBezTo>
                    <a:pt x="805" y="3309"/>
                    <a:pt x="259" y="6708"/>
                    <a:pt x="2231" y="9446"/>
                  </a:cubicBezTo>
                  <a:cubicBezTo>
                    <a:pt x="4204" y="12188"/>
                    <a:pt x="5958" y="12953"/>
                    <a:pt x="6177" y="14050"/>
                  </a:cubicBezTo>
                  <a:cubicBezTo>
                    <a:pt x="6396" y="15145"/>
                    <a:pt x="5408" y="16241"/>
                    <a:pt x="2889" y="18106"/>
                  </a:cubicBezTo>
                  <a:cubicBezTo>
                    <a:pt x="1678" y="19000"/>
                    <a:pt x="697" y="19564"/>
                    <a:pt x="1" y="19912"/>
                  </a:cubicBezTo>
                  <a:cubicBezTo>
                    <a:pt x="2165" y="19766"/>
                    <a:pt x="6281" y="17076"/>
                    <a:pt x="7579" y="15779"/>
                  </a:cubicBezTo>
                  <a:cubicBezTo>
                    <a:pt x="8964" y="14390"/>
                    <a:pt x="9085" y="12365"/>
                    <a:pt x="8925" y="11656"/>
                  </a:cubicBezTo>
                  <a:cubicBezTo>
                    <a:pt x="8901" y="11548"/>
                    <a:pt x="8869" y="11346"/>
                    <a:pt x="8824" y="11068"/>
                  </a:cubicBezTo>
                  <a:cubicBezTo>
                    <a:pt x="8535" y="9293"/>
                    <a:pt x="7659" y="3887"/>
                    <a:pt x="5276" y="1584"/>
                  </a:cubicBezTo>
                  <a:cubicBezTo>
                    <a:pt x="4253" y="595"/>
                    <a:pt x="2618" y="35"/>
                    <a:pt x="91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7138050" y="1366036"/>
              <a:ext cx="341818" cy="726170"/>
            </a:xfrm>
            <a:custGeom>
              <a:rect b="b" l="l" r="r" t="t"/>
              <a:pathLst>
                <a:path extrusionOk="0" h="20163" w="9491">
                  <a:moveTo>
                    <a:pt x="1179" y="0"/>
                  </a:moveTo>
                  <a:lnTo>
                    <a:pt x="1176" y="126"/>
                  </a:lnTo>
                  <a:cubicBezTo>
                    <a:pt x="2878" y="160"/>
                    <a:pt x="4513" y="720"/>
                    <a:pt x="5536" y="1709"/>
                  </a:cubicBezTo>
                  <a:cubicBezTo>
                    <a:pt x="7919" y="4012"/>
                    <a:pt x="8795" y="9418"/>
                    <a:pt x="9084" y="11193"/>
                  </a:cubicBezTo>
                  <a:cubicBezTo>
                    <a:pt x="9129" y="11471"/>
                    <a:pt x="9161" y="11673"/>
                    <a:pt x="9185" y="11781"/>
                  </a:cubicBezTo>
                  <a:cubicBezTo>
                    <a:pt x="9345" y="12490"/>
                    <a:pt x="9224" y="14515"/>
                    <a:pt x="7839" y="15904"/>
                  </a:cubicBezTo>
                  <a:cubicBezTo>
                    <a:pt x="6541" y="17201"/>
                    <a:pt x="2425" y="19891"/>
                    <a:pt x="261" y="20037"/>
                  </a:cubicBezTo>
                  <a:cubicBezTo>
                    <a:pt x="171" y="20082"/>
                    <a:pt x="84" y="20124"/>
                    <a:pt x="0" y="20162"/>
                  </a:cubicBezTo>
                  <a:lnTo>
                    <a:pt x="87" y="20162"/>
                  </a:lnTo>
                  <a:cubicBezTo>
                    <a:pt x="2268" y="20162"/>
                    <a:pt x="6618" y="17295"/>
                    <a:pt x="7925" y="15991"/>
                  </a:cubicBezTo>
                  <a:cubicBezTo>
                    <a:pt x="9307" y="14610"/>
                    <a:pt x="9491" y="12581"/>
                    <a:pt x="9307" y="11753"/>
                  </a:cubicBezTo>
                  <a:cubicBezTo>
                    <a:pt x="9123" y="10925"/>
                    <a:pt x="8385" y="4293"/>
                    <a:pt x="5622" y="1621"/>
                  </a:cubicBezTo>
                  <a:cubicBezTo>
                    <a:pt x="4590" y="623"/>
                    <a:pt x="2926" y="35"/>
                    <a:pt x="1179" y="0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7027017" y="1791515"/>
              <a:ext cx="56183" cy="111719"/>
            </a:xfrm>
            <a:custGeom>
              <a:rect b="b" l="l" r="r" t="t"/>
              <a:pathLst>
                <a:path extrusionOk="0" h="3102" w="1560">
                  <a:moveTo>
                    <a:pt x="875" y="0"/>
                  </a:moveTo>
                  <a:cubicBezTo>
                    <a:pt x="816" y="0"/>
                    <a:pt x="762" y="43"/>
                    <a:pt x="752" y="106"/>
                  </a:cubicBezTo>
                  <a:cubicBezTo>
                    <a:pt x="749" y="119"/>
                    <a:pt x="477" y="1828"/>
                    <a:pt x="42" y="2346"/>
                  </a:cubicBezTo>
                  <a:cubicBezTo>
                    <a:pt x="1" y="2395"/>
                    <a:pt x="4" y="2468"/>
                    <a:pt x="49" y="2513"/>
                  </a:cubicBezTo>
                  <a:cubicBezTo>
                    <a:pt x="70" y="2534"/>
                    <a:pt x="550" y="3008"/>
                    <a:pt x="1413" y="3101"/>
                  </a:cubicBezTo>
                  <a:lnTo>
                    <a:pt x="1427" y="3101"/>
                  </a:lnTo>
                  <a:cubicBezTo>
                    <a:pt x="1489" y="3101"/>
                    <a:pt x="1545" y="3056"/>
                    <a:pt x="1552" y="2994"/>
                  </a:cubicBezTo>
                  <a:cubicBezTo>
                    <a:pt x="1560" y="2924"/>
                    <a:pt x="1510" y="2865"/>
                    <a:pt x="1441" y="2854"/>
                  </a:cubicBezTo>
                  <a:cubicBezTo>
                    <a:pt x="860" y="2791"/>
                    <a:pt x="467" y="2534"/>
                    <a:pt x="307" y="2406"/>
                  </a:cubicBezTo>
                  <a:cubicBezTo>
                    <a:pt x="738" y="1759"/>
                    <a:pt x="985" y="214"/>
                    <a:pt x="996" y="145"/>
                  </a:cubicBezTo>
                  <a:cubicBezTo>
                    <a:pt x="1009" y="74"/>
                    <a:pt x="961" y="12"/>
                    <a:pt x="895" y="2"/>
                  </a:cubicBezTo>
                  <a:cubicBezTo>
                    <a:pt x="888" y="1"/>
                    <a:pt x="882" y="0"/>
                    <a:pt x="8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7060115" y="1944110"/>
              <a:ext cx="146113" cy="28668"/>
            </a:xfrm>
            <a:custGeom>
              <a:rect b="b" l="l" r="r" t="t"/>
              <a:pathLst>
                <a:path extrusionOk="0" h="796" w="4057">
                  <a:moveTo>
                    <a:pt x="3917" y="0"/>
                  </a:moveTo>
                  <a:cubicBezTo>
                    <a:pt x="3897" y="0"/>
                    <a:pt x="3877" y="5"/>
                    <a:pt x="3859" y="16"/>
                  </a:cubicBezTo>
                  <a:cubicBezTo>
                    <a:pt x="3124" y="416"/>
                    <a:pt x="2424" y="541"/>
                    <a:pt x="1836" y="541"/>
                  </a:cubicBezTo>
                  <a:cubicBezTo>
                    <a:pt x="871" y="541"/>
                    <a:pt x="209" y="204"/>
                    <a:pt x="199" y="197"/>
                  </a:cubicBezTo>
                  <a:cubicBezTo>
                    <a:pt x="180" y="188"/>
                    <a:pt x="161" y="183"/>
                    <a:pt x="142" y="183"/>
                  </a:cubicBezTo>
                  <a:cubicBezTo>
                    <a:pt x="96" y="183"/>
                    <a:pt x="54" y="208"/>
                    <a:pt x="32" y="250"/>
                  </a:cubicBezTo>
                  <a:cubicBezTo>
                    <a:pt x="0" y="312"/>
                    <a:pt x="21" y="385"/>
                    <a:pt x="84" y="417"/>
                  </a:cubicBezTo>
                  <a:cubicBezTo>
                    <a:pt x="129" y="441"/>
                    <a:pt x="818" y="796"/>
                    <a:pt x="1827" y="796"/>
                  </a:cubicBezTo>
                  <a:cubicBezTo>
                    <a:pt x="2449" y="796"/>
                    <a:pt x="3191" y="660"/>
                    <a:pt x="3977" y="232"/>
                  </a:cubicBezTo>
                  <a:cubicBezTo>
                    <a:pt x="4036" y="200"/>
                    <a:pt x="4056" y="124"/>
                    <a:pt x="4026" y="65"/>
                  </a:cubicBezTo>
                  <a:cubicBezTo>
                    <a:pt x="4004" y="24"/>
                    <a:pt x="3961" y="0"/>
                    <a:pt x="391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7161352" y="1742931"/>
              <a:ext cx="23230" cy="39761"/>
            </a:xfrm>
            <a:custGeom>
              <a:rect b="b" l="l" r="r" t="t"/>
              <a:pathLst>
                <a:path extrusionOk="0" h="1104" w="645">
                  <a:moveTo>
                    <a:pt x="324" y="1"/>
                  </a:moveTo>
                  <a:cubicBezTo>
                    <a:pt x="147" y="1"/>
                    <a:pt x="1" y="248"/>
                    <a:pt x="1" y="550"/>
                  </a:cubicBezTo>
                  <a:cubicBezTo>
                    <a:pt x="1" y="856"/>
                    <a:pt x="147" y="1104"/>
                    <a:pt x="324" y="1104"/>
                  </a:cubicBezTo>
                  <a:cubicBezTo>
                    <a:pt x="502" y="1104"/>
                    <a:pt x="644" y="856"/>
                    <a:pt x="644" y="550"/>
                  </a:cubicBezTo>
                  <a:cubicBezTo>
                    <a:pt x="644" y="248"/>
                    <a:pt x="502" y="1"/>
                    <a:pt x="3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997053" y="1716388"/>
              <a:ext cx="23374" cy="39761"/>
            </a:xfrm>
            <a:custGeom>
              <a:rect b="b" l="l" r="r" t="t"/>
              <a:pathLst>
                <a:path extrusionOk="0" h="1104" w="649">
                  <a:moveTo>
                    <a:pt x="325" y="0"/>
                  </a:moveTo>
                  <a:cubicBezTo>
                    <a:pt x="147" y="0"/>
                    <a:pt x="1" y="247"/>
                    <a:pt x="1" y="553"/>
                  </a:cubicBezTo>
                  <a:cubicBezTo>
                    <a:pt x="1" y="856"/>
                    <a:pt x="147" y="1103"/>
                    <a:pt x="325" y="1103"/>
                  </a:cubicBezTo>
                  <a:cubicBezTo>
                    <a:pt x="502" y="1103"/>
                    <a:pt x="648" y="856"/>
                    <a:pt x="648" y="553"/>
                  </a:cubicBezTo>
                  <a:cubicBezTo>
                    <a:pt x="648" y="247"/>
                    <a:pt x="502" y="0"/>
                    <a:pt x="3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6970510" y="1632762"/>
              <a:ext cx="73074" cy="21717"/>
            </a:xfrm>
            <a:custGeom>
              <a:rect b="b" l="l" r="r" t="t"/>
              <a:pathLst>
                <a:path extrusionOk="0" h="603" w="2029">
                  <a:moveTo>
                    <a:pt x="1351" y="1"/>
                  </a:moveTo>
                  <a:cubicBezTo>
                    <a:pt x="644" y="1"/>
                    <a:pt x="101" y="358"/>
                    <a:pt x="73" y="378"/>
                  </a:cubicBezTo>
                  <a:cubicBezTo>
                    <a:pt x="15" y="412"/>
                    <a:pt x="1" y="492"/>
                    <a:pt x="39" y="548"/>
                  </a:cubicBezTo>
                  <a:cubicBezTo>
                    <a:pt x="63" y="582"/>
                    <a:pt x="102" y="603"/>
                    <a:pt x="140" y="603"/>
                  </a:cubicBezTo>
                  <a:cubicBezTo>
                    <a:pt x="164" y="603"/>
                    <a:pt x="188" y="596"/>
                    <a:pt x="209" y="582"/>
                  </a:cubicBezTo>
                  <a:cubicBezTo>
                    <a:pt x="215" y="577"/>
                    <a:pt x="718" y="249"/>
                    <a:pt x="1355" y="249"/>
                  </a:cubicBezTo>
                  <a:cubicBezTo>
                    <a:pt x="1515" y="249"/>
                    <a:pt x="1684" y="270"/>
                    <a:pt x="1855" y="322"/>
                  </a:cubicBezTo>
                  <a:cubicBezTo>
                    <a:pt x="1867" y="325"/>
                    <a:pt x="1878" y="326"/>
                    <a:pt x="1889" y="326"/>
                  </a:cubicBezTo>
                  <a:cubicBezTo>
                    <a:pt x="1944" y="326"/>
                    <a:pt x="1993" y="293"/>
                    <a:pt x="2008" y="238"/>
                  </a:cubicBezTo>
                  <a:cubicBezTo>
                    <a:pt x="2029" y="172"/>
                    <a:pt x="1990" y="102"/>
                    <a:pt x="1928" y="85"/>
                  </a:cubicBezTo>
                  <a:cubicBezTo>
                    <a:pt x="1728" y="25"/>
                    <a:pt x="1534" y="1"/>
                    <a:pt x="13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7126490" y="1647060"/>
              <a:ext cx="73110" cy="27371"/>
            </a:xfrm>
            <a:custGeom>
              <a:rect b="b" l="l" r="r" t="t"/>
              <a:pathLst>
                <a:path extrusionOk="0" h="760" w="2030">
                  <a:moveTo>
                    <a:pt x="451" y="0"/>
                  </a:moveTo>
                  <a:cubicBezTo>
                    <a:pt x="216" y="0"/>
                    <a:pt x="95" y="58"/>
                    <a:pt x="84" y="64"/>
                  </a:cubicBezTo>
                  <a:cubicBezTo>
                    <a:pt x="22" y="92"/>
                    <a:pt x="1" y="164"/>
                    <a:pt x="29" y="227"/>
                  </a:cubicBezTo>
                  <a:cubicBezTo>
                    <a:pt x="49" y="270"/>
                    <a:pt x="96" y="297"/>
                    <a:pt x="143" y="297"/>
                  </a:cubicBezTo>
                  <a:cubicBezTo>
                    <a:pt x="160" y="297"/>
                    <a:pt x="177" y="294"/>
                    <a:pt x="193" y="286"/>
                  </a:cubicBezTo>
                  <a:cubicBezTo>
                    <a:pt x="195" y="285"/>
                    <a:pt x="281" y="248"/>
                    <a:pt x="453" y="248"/>
                  </a:cubicBezTo>
                  <a:cubicBezTo>
                    <a:pt x="711" y="248"/>
                    <a:pt x="1162" y="330"/>
                    <a:pt x="1824" y="739"/>
                  </a:cubicBezTo>
                  <a:cubicBezTo>
                    <a:pt x="1845" y="753"/>
                    <a:pt x="1866" y="760"/>
                    <a:pt x="1890" y="760"/>
                  </a:cubicBezTo>
                  <a:cubicBezTo>
                    <a:pt x="1932" y="760"/>
                    <a:pt x="1971" y="739"/>
                    <a:pt x="1995" y="700"/>
                  </a:cubicBezTo>
                  <a:cubicBezTo>
                    <a:pt x="2030" y="641"/>
                    <a:pt x="2012" y="565"/>
                    <a:pt x="1953" y="530"/>
                  </a:cubicBezTo>
                  <a:cubicBezTo>
                    <a:pt x="1253" y="97"/>
                    <a:pt x="756" y="0"/>
                    <a:pt x="45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6756618" y="1246899"/>
              <a:ext cx="816136" cy="607825"/>
            </a:xfrm>
            <a:custGeom>
              <a:rect b="b" l="l" r="r" t="t"/>
              <a:pathLst>
                <a:path extrusionOk="0" h="16877" w="22661">
                  <a:moveTo>
                    <a:pt x="10831" y="1"/>
                  </a:moveTo>
                  <a:cubicBezTo>
                    <a:pt x="7465" y="1"/>
                    <a:pt x="4416" y="1214"/>
                    <a:pt x="2579" y="3639"/>
                  </a:cubicBezTo>
                  <a:cubicBezTo>
                    <a:pt x="0" y="7048"/>
                    <a:pt x="1382" y="9905"/>
                    <a:pt x="3316" y="10732"/>
                  </a:cubicBezTo>
                  <a:cubicBezTo>
                    <a:pt x="3827" y="10951"/>
                    <a:pt x="4242" y="11048"/>
                    <a:pt x="4599" y="11048"/>
                  </a:cubicBezTo>
                  <a:cubicBezTo>
                    <a:pt x="5594" y="11048"/>
                    <a:pt x="6145" y="10299"/>
                    <a:pt x="7094" y="9351"/>
                  </a:cubicBezTo>
                  <a:cubicBezTo>
                    <a:pt x="8382" y="8060"/>
                    <a:pt x="10964" y="5942"/>
                    <a:pt x="10964" y="5942"/>
                  </a:cubicBezTo>
                  <a:cubicBezTo>
                    <a:pt x="10964" y="5942"/>
                    <a:pt x="11791" y="8430"/>
                    <a:pt x="13172" y="11008"/>
                  </a:cubicBezTo>
                  <a:cubicBezTo>
                    <a:pt x="14409" y="13317"/>
                    <a:pt x="17635" y="16877"/>
                    <a:pt x="19554" y="16877"/>
                  </a:cubicBezTo>
                  <a:cubicBezTo>
                    <a:pt x="19780" y="16877"/>
                    <a:pt x="19988" y="16827"/>
                    <a:pt x="20173" y="16720"/>
                  </a:cubicBezTo>
                  <a:cubicBezTo>
                    <a:pt x="21923" y="15708"/>
                    <a:pt x="22660" y="11930"/>
                    <a:pt x="22291" y="8520"/>
                  </a:cubicBezTo>
                  <a:cubicBezTo>
                    <a:pt x="21923" y="5114"/>
                    <a:pt x="19898" y="1982"/>
                    <a:pt x="15017" y="598"/>
                  </a:cubicBezTo>
                  <a:cubicBezTo>
                    <a:pt x="13609" y="200"/>
                    <a:pt x="12194" y="1"/>
                    <a:pt x="108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6789212" y="1242469"/>
              <a:ext cx="787288" cy="616685"/>
            </a:xfrm>
            <a:custGeom>
              <a:rect b="b" l="l" r="r" t="t"/>
              <a:pathLst>
                <a:path extrusionOk="0" h="17123" w="21860">
                  <a:moveTo>
                    <a:pt x="9926" y="247"/>
                  </a:moveTo>
                  <a:cubicBezTo>
                    <a:pt x="11262" y="247"/>
                    <a:pt x="12662" y="442"/>
                    <a:pt x="14077" y="843"/>
                  </a:cubicBezTo>
                  <a:cubicBezTo>
                    <a:pt x="19483" y="2374"/>
                    <a:pt x="20969" y="5936"/>
                    <a:pt x="21264" y="8657"/>
                  </a:cubicBezTo>
                  <a:cubicBezTo>
                    <a:pt x="21603" y="11799"/>
                    <a:pt x="20997" y="15698"/>
                    <a:pt x="19205" y="16736"/>
                  </a:cubicBezTo>
                  <a:cubicBezTo>
                    <a:pt x="19047" y="16829"/>
                    <a:pt x="18861" y="16876"/>
                    <a:pt x="18651" y="16876"/>
                  </a:cubicBezTo>
                  <a:cubicBezTo>
                    <a:pt x="18492" y="16876"/>
                    <a:pt x="18319" y="16849"/>
                    <a:pt x="18133" y="16795"/>
                  </a:cubicBezTo>
                  <a:cubicBezTo>
                    <a:pt x="16196" y="16245"/>
                    <a:pt x="13430" y="13037"/>
                    <a:pt x="12376" y="11072"/>
                  </a:cubicBezTo>
                  <a:cubicBezTo>
                    <a:pt x="11015" y="8532"/>
                    <a:pt x="10184" y="6051"/>
                    <a:pt x="10173" y="6027"/>
                  </a:cubicBezTo>
                  <a:cubicBezTo>
                    <a:pt x="10163" y="5988"/>
                    <a:pt x="10131" y="5957"/>
                    <a:pt x="10093" y="5946"/>
                  </a:cubicBezTo>
                  <a:cubicBezTo>
                    <a:pt x="10080" y="5943"/>
                    <a:pt x="10069" y="5940"/>
                    <a:pt x="10059" y="5940"/>
                  </a:cubicBezTo>
                  <a:cubicBezTo>
                    <a:pt x="10030" y="5940"/>
                    <a:pt x="10003" y="5950"/>
                    <a:pt x="9979" y="5971"/>
                  </a:cubicBezTo>
                  <a:cubicBezTo>
                    <a:pt x="9954" y="5992"/>
                    <a:pt x="7379" y="8107"/>
                    <a:pt x="6099" y="9384"/>
                  </a:cubicBezTo>
                  <a:cubicBezTo>
                    <a:pt x="5960" y="9527"/>
                    <a:pt x="5825" y="9666"/>
                    <a:pt x="5699" y="9798"/>
                  </a:cubicBezTo>
                  <a:cubicBezTo>
                    <a:pt x="4980" y="10539"/>
                    <a:pt x="4486" y="11048"/>
                    <a:pt x="3695" y="11048"/>
                  </a:cubicBezTo>
                  <a:cubicBezTo>
                    <a:pt x="3353" y="11048"/>
                    <a:pt x="2956" y="10953"/>
                    <a:pt x="2460" y="10741"/>
                  </a:cubicBezTo>
                  <a:cubicBezTo>
                    <a:pt x="1517" y="10338"/>
                    <a:pt x="790" y="9474"/>
                    <a:pt x="515" y="8431"/>
                  </a:cubicBezTo>
                  <a:cubicBezTo>
                    <a:pt x="251" y="7439"/>
                    <a:pt x="258" y="5839"/>
                    <a:pt x="1775" y="3838"/>
                  </a:cubicBezTo>
                  <a:cubicBezTo>
                    <a:pt x="3536" y="1510"/>
                    <a:pt x="6523" y="247"/>
                    <a:pt x="9926" y="247"/>
                  </a:cubicBezTo>
                  <a:close/>
                  <a:moveTo>
                    <a:pt x="9932" y="0"/>
                  </a:moveTo>
                  <a:cubicBezTo>
                    <a:pt x="6449" y="0"/>
                    <a:pt x="3387" y="1297"/>
                    <a:pt x="1576" y="3689"/>
                  </a:cubicBezTo>
                  <a:cubicBezTo>
                    <a:pt x="0" y="5769"/>
                    <a:pt x="0" y="7449"/>
                    <a:pt x="275" y="8493"/>
                  </a:cubicBezTo>
                  <a:cubicBezTo>
                    <a:pt x="571" y="9610"/>
                    <a:pt x="1350" y="10536"/>
                    <a:pt x="2363" y="10967"/>
                  </a:cubicBezTo>
                  <a:cubicBezTo>
                    <a:pt x="2893" y="11195"/>
                    <a:pt x="3326" y="11294"/>
                    <a:pt x="3700" y="11294"/>
                  </a:cubicBezTo>
                  <a:cubicBezTo>
                    <a:pt x="4595" y="11294"/>
                    <a:pt x="5147" y="10722"/>
                    <a:pt x="5876" y="9969"/>
                  </a:cubicBezTo>
                  <a:cubicBezTo>
                    <a:pt x="6002" y="9840"/>
                    <a:pt x="6134" y="9701"/>
                    <a:pt x="6276" y="9561"/>
                  </a:cubicBezTo>
                  <a:cubicBezTo>
                    <a:pt x="7376" y="8459"/>
                    <a:pt x="9446" y="6730"/>
                    <a:pt x="10000" y="6274"/>
                  </a:cubicBezTo>
                  <a:cubicBezTo>
                    <a:pt x="10212" y="6879"/>
                    <a:pt x="10994" y="9015"/>
                    <a:pt x="12160" y="11189"/>
                  </a:cubicBezTo>
                  <a:cubicBezTo>
                    <a:pt x="13259" y="13243"/>
                    <a:pt x="16036" y="16457"/>
                    <a:pt x="18064" y="17034"/>
                  </a:cubicBezTo>
                  <a:cubicBezTo>
                    <a:pt x="18273" y="17094"/>
                    <a:pt x="18467" y="17122"/>
                    <a:pt x="18648" y="17122"/>
                  </a:cubicBezTo>
                  <a:cubicBezTo>
                    <a:pt x="18902" y="17122"/>
                    <a:pt x="19132" y="17066"/>
                    <a:pt x="19331" y="16951"/>
                  </a:cubicBezTo>
                  <a:cubicBezTo>
                    <a:pt x="21213" y="15859"/>
                    <a:pt x="21860" y="11851"/>
                    <a:pt x="21512" y="8633"/>
                  </a:cubicBezTo>
                  <a:cubicBezTo>
                    <a:pt x="21209" y="5835"/>
                    <a:pt x="19686" y="2171"/>
                    <a:pt x="14143" y="602"/>
                  </a:cubicBezTo>
                  <a:cubicBezTo>
                    <a:pt x="12708" y="197"/>
                    <a:pt x="11288" y="0"/>
                    <a:pt x="99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881409" y="1456505"/>
              <a:ext cx="270689" cy="143268"/>
            </a:xfrm>
            <a:custGeom>
              <a:rect b="b" l="l" r="r" t="t"/>
              <a:pathLst>
                <a:path extrusionOk="0" h="3978" w="7516">
                  <a:moveTo>
                    <a:pt x="7478" y="0"/>
                  </a:moveTo>
                  <a:cubicBezTo>
                    <a:pt x="6757" y="105"/>
                    <a:pt x="429" y="1082"/>
                    <a:pt x="92" y="2665"/>
                  </a:cubicBezTo>
                  <a:cubicBezTo>
                    <a:pt x="1" y="3086"/>
                    <a:pt x="71" y="3414"/>
                    <a:pt x="297" y="3643"/>
                  </a:cubicBezTo>
                  <a:cubicBezTo>
                    <a:pt x="564" y="3910"/>
                    <a:pt x="999" y="3977"/>
                    <a:pt x="1365" y="3977"/>
                  </a:cubicBezTo>
                  <a:cubicBezTo>
                    <a:pt x="1702" y="3977"/>
                    <a:pt x="1977" y="3921"/>
                    <a:pt x="2001" y="3915"/>
                  </a:cubicBezTo>
                  <a:lnTo>
                    <a:pt x="1949" y="3674"/>
                  </a:lnTo>
                  <a:cubicBezTo>
                    <a:pt x="1828" y="3699"/>
                    <a:pt x="1612" y="3728"/>
                    <a:pt x="1377" y="3728"/>
                  </a:cubicBezTo>
                  <a:cubicBezTo>
                    <a:pt x="1046" y="3728"/>
                    <a:pt x="676" y="3671"/>
                    <a:pt x="471" y="3465"/>
                  </a:cubicBezTo>
                  <a:cubicBezTo>
                    <a:pt x="307" y="3302"/>
                    <a:pt x="262" y="3051"/>
                    <a:pt x="331" y="2717"/>
                  </a:cubicBezTo>
                  <a:cubicBezTo>
                    <a:pt x="589" y="1517"/>
                    <a:pt x="5606" y="525"/>
                    <a:pt x="7516" y="244"/>
                  </a:cubicBezTo>
                  <a:lnTo>
                    <a:pt x="74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6834950" y="1495581"/>
              <a:ext cx="25823" cy="64071"/>
            </a:xfrm>
            <a:custGeom>
              <a:rect b="b" l="l" r="r" t="t"/>
              <a:pathLst>
                <a:path extrusionOk="0" h="1779" w="717">
                  <a:moveTo>
                    <a:pt x="491" y="1"/>
                  </a:moveTo>
                  <a:cubicBezTo>
                    <a:pt x="0" y="1055"/>
                    <a:pt x="383" y="1747"/>
                    <a:pt x="400" y="1778"/>
                  </a:cubicBezTo>
                  <a:lnTo>
                    <a:pt x="616" y="1656"/>
                  </a:lnTo>
                  <a:cubicBezTo>
                    <a:pt x="602" y="1629"/>
                    <a:pt x="282" y="1038"/>
                    <a:pt x="717" y="108"/>
                  </a:cubicBezTo>
                  <a:lnTo>
                    <a:pt x="4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6874278" y="1331065"/>
              <a:ext cx="527944" cy="137901"/>
            </a:xfrm>
            <a:custGeom>
              <a:rect b="b" l="l" r="r" t="t"/>
              <a:pathLst>
                <a:path extrusionOk="0" h="3829" w="14659">
                  <a:moveTo>
                    <a:pt x="12022" y="1"/>
                  </a:moveTo>
                  <a:cubicBezTo>
                    <a:pt x="10701" y="1"/>
                    <a:pt x="9215" y="180"/>
                    <a:pt x="8402" y="870"/>
                  </a:cubicBezTo>
                  <a:cubicBezTo>
                    <a:pt x="8037" y="1180"/>
                    <a:pt x="7832" y="1569"/>
                    <a:pt x="7794" y="2033"/>
                  </a:cubicBezTo>
                  <a:cubicBezTo>
                    <a:pt x="7370" y="1902"/>
                    <a:pt x="6168" y="1571"/>
                    <a:pt x="4774" y="1571"/>
                  </a:cubicBezTo>
                  <a:cubicBezTo>
                    <a:pt x="3570" y="1571"/>
                    <a:pt x="2221" y="1818"/>
                    <a:pt x="1107" y="2655"/>
                  </a:cubicBezTo>
                  <a:cubicBezTo>
                    <a:pt x="665" y="2985"/>
                    <a:pt x="296" y="3323"/>
                    <a:pt x="1" y="3664"/>
                  </a:cubicBezTo>
                  <a:lnTo>
                    <a:pt x="188" y="3828"/>
                  </a:lnTo>
                  <a:cubicBezTo>
                    <a:pt x="470" y="3501"/>
                    <a:pt x="829" y="3173"/>
                    <a:pt x="1256" y="2854"/>
                  </a:cubicBezTo>
                  <a:cubicBezTo>
                    <a:pt x="2310" y="2063"/>
                    <a:pt x="3608" y="1829"/>
                    <a:pt x="4773" y="1829"/>
                  </a:cubicBezTo>
                  <a:cubicBezTo>
                    <a:pt x="6445" y="1829"/>
                    <a:pt x="7846" y="2310"/>
                    <a:pt x="7870" y="2317"/>
                  </a:cubicBezTo>
                  <a:lnTo>
                    <a:pt x="8034" y="2377"/>
                  </a:lnTo>
                  <a:lnTo>
                    <a:pt x="8034" y="2203"/>
                  </a:lnTo>
                  <a:cubicBezTo>
                    <a:pt x="8034" y="1733"/>
                    <a:pt x="8208" y="1361"/>
                    <a:pt x="8563" y="1058"/>
                  </a:cubicBezTo>
                  <a:cubicBezTo>
                    <a:pt x="9315" y="420"/>
                    <a:pt x="10738" y="253"/>
                    <a:pt x="12016" y="253"/>
                  </a:cubicBezTo>
                  <a:cubicBezTo>
                    <a:pt x="13390" y="253"/>
                    <a:pt x="14596" y="446"/>
                    <a:pt x="14620" y="450"/>
                  </a:cubicBezTo>
                  <a:lnTo>
                    <a:pt x="14658" y="206"/>
                  </a:lnTo>
                  <a:cubicBezTo>
                    <a:pt x="14565" y="190"/>
                    <a:pt x="13381" y="1"/>
                    <a:pt x="12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7166862" y="1432951"/>
              <a:ext cx="196642" cy="255779"/>
            </a:xfrm>
            <a:custGeom>
              <a:rect b="b" l="l" r="r" t="t"/>
              <a:pathLst>
                <a:path extrusionOk="0" h="7102" w="5460">
                  <a:moveTo>
                    <a:pt x="237" y="0"/>
                  </a:moveTo>
                  <a:lnTo>
                    <a:pt x="0" y="73"/>
                  </a:lnTo>
                  <a:cubicBezTo>
                    <a:pt x="70" y="299"/>
                    <a:pt x="1775" y="5682"/>
                    <a:pt x="5365" y="7101"/>
                  </a:cubicBezTo>
                  <a:lnTo>
                    <a:pt x="5460" y="6872"/>
                  </a:lnTo>
                  <a:cubicBezTo>
                    <a:pt x="1977" y="5494"/>
                    <a:pt x="254" y="52"/>
                    <a:pt x="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7297056" y="1484308"/>
              <a:ext cx="208023" cy="85752"/>
            </a:xfrm>
            <a:custGeom>
              <a:rect b="b" l="l" r="r" t="t"/>
              <a:pathLst>
                <a:path extrusionOk="0" h="2381" w="5776">
                  <a:moveTo>
                    <a:pt x="157" y="1"/>
                  </a:moveTo>
                  <a:lnTo>
                    <a:pt x="0" y="192"/>
                  </a:lnTo>
                  <a:cubicBezTo>
                    <a:pt x="1225" y="1205"/>
                    <a:pt x="3145" y="2380"/>
                    <a:pt x="5452" y="2380"/>
                  </a:cubicBezTo>
                  <a:cubicBezTo>
                    <a:pt x="5560" y="2380"/>
                    <a:pt x="5668" y="2377"/>
                    <a:pt x="5776" y="2374"/>
                  </a:cubicBezTo>
                  <a:lnTo>
                    <a:pt x="5762" y="2126"/>
                  </a:lnTo>
                  <a:cubicBezTo>
                    <a:pt x="5659" y="2131"/>
                    <a:pt x="5557" y="2134"/>
                    <a:pt x="5456" y="2134"/>
                  </a:cubicBezTo>
                  <a:cubicBezTo>
                    <a:pt x="3222" y="2134"/>
                    <a:pt x="1352" y="989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7219120" y="1403851"/>
              <a:ext cx="44983" cy="50925"/>
            </a:xfrm>
            <a:custGeom>
              <a:rect b="b" l="l" r="r" t="t"/>
              <a:pathLst>
                <a:path extrusionOk="0" h="1414" w="1249">
                  <a:moveTo>
                    <a:pt x="202" y="1"/>
                  </a:moveTo>
                  <a:lnTo>
                    <a:pt x="1" y="140"/>
                  </a:lnTo>
                  <a:cubicBezTo>
                    <a:pt x="14" y="165"/>
                    <a:pt x="390" y="704"/>
                    <a:pt x="1072" y="1414"/>
                  </a:cubicBezTo>
                  <a:lnTo>
                    <a:pt x="1249" y="1239"/>
                  </a:lnTo>
                  <a:cubicBezTo>
                    <a:pt x="585" y="547"/>
                    <a:pt x="205" y="4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6881553" y="1662042"/>
              <a:ext cx="420295" cy="194841"/>
            </a:xfrm>
            <a:custGeom>
              <a:rect b="b" l="l" r="r" t="t"/>
              <a:pathLst>
                <a:path extrusionOk="0" h="5410" w="11670">
                  <a:moveTo>
                    <a:pt x="752" y="249"/>
                  </a:moveTo>
                  <a:lnTo>
                    <a:pt x="11423" y="2073"/>
                  </a:lnTo>
                  <a:cubicBezTo>
                    <a:pt x="11412" y="2441"/>
                    <a:pt x="11352" y="3704"/>
                    <a:pt x="10977" y="4376"/>
                  </a:cubicBezTo>
                  <a:cubicBezTo>
                    <a:pt x="10563" y="5124"/>
                    <a:pt x="10114" y="5162"/>
                    <a:pt x="8876" y="5162"/>
                  </a:cubicBezTo>
                  <a:cubicBezTo>
                    <a:pt x="7686" y="5162"/>
                    <a:pt x="6130" y="4432"/>
                    <a:pt x="6047" y="4236"/>
                  </a:cubicBezTo>
                  <a:cubicBezTo>
                    <a:pt x="5862" y="3610"/>
                    <a:pt x="5988" y="1488"/>
                    <a:pt x="5988" y="1467"/>
                  </a:cubicBezTo>
                  <a:cubicBezTo>
                    <a:pt x="5995" y="1405"/>
                    <a:pt x="5950" y="1349"/>
                    <a:pt x="5887" y="1339"/>
                  </a:cubicBezTo>
                  <a:lnTo>
                    <a:pt x="5024" y="1203"/>
                  </a:lnTo>
                  <a:cubicBezTo>
                    <a:pt x="5021" y="1199"/>
                    <a:pt x="5014" y="1199"/>
                    <a:pt x="5007" y="1199"/>
                  </a:cubicBezTo>
                  <a:cubicBezTo>
                    <a:pt x="4976" y="1199"/>
                    <a:pt x="4948" y="1209"/>
                    <a:pt x="4923" y="1230"/>
                  </a:cubicBezTo>
                  <a:cubicBezTo>
                    <a:pt x="4895" y="1255"/>
                    <a:pt x="4881" y="1293"/>
                    <a:pt x="4881" y="1328"/>
                  </a:cubicBezTo>
                  <a:cubicBezTo>
                    <a:pt x="4927" y="2341"/>
                    <a:pt x="4868" y="3844"/>
                    <a:pt x="4593" y="4007"/>
                  </a:cubicBezTo>
                  <a:cubicBezTo>
                    <a:pt x="4525" y="4047"/>
                    <a:pt x="4388" y="4066"/>
                    <a:pt x="4204" y="4066"/>
                  </a:cubicBezTo>
                  <a:cubicBezTo>
                    <a:pt x="3268" y="4066"/>
                    <a:pt x="1119" y="3581"/>
                    <a:pt x="703" y="3026"/>
                  </a:cubicBezTo>
                  <a:cubicBezTo>
                    <a:pt x="359" y="2571"/>
                    <a:pt x="401" y="1397"/>
                    <a:pt x="557" y="726"/>
                  </a:cubicBezTo>
                  <a:cubicBezTo>
                    <a:pt x="637" y="392"/>
                    <a:pt x="720" y="274"/>
                    <a:pt x="752" y="249"/>
                  </a:cubicBezTo>
                  <a:close/>
                  <a:moveTo>
                    <a:pt x="746" y="1"/>
                  </a:moveTo>
                  <a:cubicBezTo>
                    <a:pt x="682" y="1"/>
                    <a:pt x="593" y="30"/>
                    <a:pt x="512" y="156"/>
                  </a:cubicBezTo>
                  <a:cubicBezTo>
                    <a:pt x="192" y="636"/>
                    <a:pt x="1" y="2500"/>
                    <a:pt x="505" y="3176"/>
                  </a:cubicBezTo>
                  <a:cubicBezTo>
                    <a:pt x="984" y="3815"/>
                    <a:pt x="3119" y="4304"/>
                    <a:pt x="4185" y="4304"/>
                  </a:cubicBezTo>
                  <a:cubicBezTo>
                    <a:pt x="4434" y="4304"/>
                    <a:pt x="4625" y="4278"/>
                    <a:pt x="4722" y="4220"/>
                  </a:cubicBezTo>
                  <a:cubicBezTo>
                    <a:pt x="5174" y="3948"/>
                    <a:pt x="5157" y="2118"/>
                    <a:pt x="5136" y="1471"/>
                  </a:cubicBezTo>
                  <a:lnTo>
                    <a:pt x="5136" y="1471"/>
                  </a:lnTo>
                  <a:lnTo>
                    <a:pt x="5737" y="1564"/>
                  </a:lnTo>
                  <a:cubicBezTo>
                    <a:pt x="5713" y="2024"/>
                    <a:pt x="5637" y="3719"/>
                    <a:pt x="5807" y="4306"/>
                  </a:cubicBezTo>
                  <a:cubicBezTo>
                    <a:pt x="5925" y="4706"/>
                    <a:pt x="7717" y="5410"/>
                    <a:pt x="8876" y="5410"/>
                  </a:cubicBezTo>
                  <a:cubicBezTo>
                    <a:pt x="10045" y="5410"/>
                    <a:pt x="10689" y="5410"/>
                    <a:pt x="11193" y="4498"/>
                  </a:cubicBezTo>
                  <a:cubicBezTo>
                    <a:pt x="11666" y="3648"/>
                    <a:pt x="11670" y="2038"/>
                    <a:pt x="11670" y="1968"/>
                  </a:cubicBezTo>
                  <a:cubicBezTo>
                    <a:pt x="11670" y="1909"/>
                    <a:pt x="11628" y="1857"/>
                    <a:pt x="11569" y="1847"/>
                  </a:cubicBezTo>
                  <a:lnTo>
                    <a:pt x="794" y="6"/>
                  </a:lnTo>
                  <a:cubicBezTo>
                    <a:pt x="780" y="3"/>
                    <a:pt x="764" y="1"/>
                    <a:pt x="74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7297416" y="1703099"/>
              <a:ext cx="172440" cy="66304"/>
            </a:xfrm>
            <a:custGeom>
              <a:rect b="b" l="l" r="r" t="t"/>
              <a:pathLst>
                <a:path extrusionOk="0" h="1841" w="4788">
                  <a:moveTo>
                    <a:pt x="4788" y="0"/>
                  </a:moveTo>
                  <a:lnTo>
                    <a:pt x="1" y="828"/>
                  </a:lnTo>
                  <a:lnTo>
                    <a:pt x="1" y="1840"/>
                  </a:lnTo>
                  <a:lnTo>
                    <a:pt x="4788" y="644"/>
                  </a:lnTo>
                  <a:lnTo>
                    <a:pt x="4788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7292914" y="1698633"/>
              <a:ext cx="181480" cy="75271"/>
            </a:xfrm>
            <a:custGeom>
              <a:rect b="b" l="l" r="r" t="t"/>
              <a:pathLst>
                <a:path extrusionOk="0" h="2090" w="5039">
                  <a:moveTo>
                    <a:pt x="4791" y="270"/>
                  </a:moveTo>
                  <a:lnTo>
                    <a:pt x="4791" y="670"/>
                  </a:lnTo>
                  <a:lnTo>
                    <a:pt x="248" y="1808"/>
                  </a:lnTo>
                  <a:lnTo>
                    <a:pt x="248" y="1057"/>
                  </a:lnTo>
                  <a:lnTo>
                    <a:pt x="4791" y="270"/>
                  </a:lnTo>
                  <a:close/>
                  <a:moveTo>
                    <a:pt x="4915" y="0"/>
                  </a:moveTo>
                  <a:cubicBezTo>
                    <a:pt x="4907" y="0"/>
                    <a:pt x="4900" y="1"/>
                    <a:pt x="4892" y="2"/>
                  </a:cubicBezTo>
                  <a:lnTo>
                    <a:pt x="105" y="831"/>
                  </a:lnTo>
                  <a:cubicBezTo>
                    <a:pt x="42" y="841"/>
                    <a:pt x="1" y="893"/>
                    <a:pt x="1" y="952"/>
                  </a:cubicBezTo>
                  <a:lnTo>
                    <a:pt x="1" y="1964"/>
                  </a:lnTo>
                  <a:cubicBezTo>
                    <a:pt x="1" y="2003"/>
                    <a:pt x="18" y="2041"/>
                    <a:pt x="49" y="2062"/>
                  </a:cubicBezTo>
                  <a:cubicBezTo>
                    <a:pt x="70" y="2080"/>
                    <a:pt x="97" y="2090"/>
                    <a:pt x="126" y="2090"/>
                  </a:cubicBezTo>
                  <a:cubicBezTo>
                    <a:pt x="133" y="2090"/>
                    <a:pt x="143" y="2090"/>
                    <a:pt x="153" y="2086"/>
                  </a:cubicBezTo>
                  <a:lnTo>
                    <a:pt x="4945" y="890"/>
                  </a:lnTo>
                  <a:cubicBezTo>
                    <a:pt x="5000" y="876"/>
                    <a:pt x="5038" y="824"/>
                    <a:pt x="5038" y="768"/>
                  </a:cubicBezTo>
                  <a:lnTo>
                    <a:pt x="5038" y="124"/>
                  </a:lnTo>
                  <a:cubicBezTo>
                    <a:pt x="5038" y="86"/>
                    <a:pt x="5021" y="52"/>
                    <a:pt x="4993" y="31"/>
                  </a:cubicBezTo>
                  <a:cubicBezTo>
                    <a:pt x="4971" y="11"/>
                    <a:pt x="4944" y="0"/>
                    <a:pt x="49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7393647" y="1585654"/>
              <a:ext cx="216918" cy="305335"/>
            </a:xfrm>
            <a:custGeom>
              <a:rect b="b" l="l" r="r" t="t"/>
              <a:pathLst>
                <a:path extrusionOk="0" h="8478" w="6023">
                  <a:moveTo>
                    <a:pt x="3423" y="1"/>
                  </a:moveTo>
                  <a:cubicBezTo>
                    <a:pt x="2056" y="1"/>
                    <a:pt x="726" y="1630"/>
                    <a:pt x="377" y="3815"/>
                  </a:cubicBezTo>
                  <a:cubicBezTo>
                    <a:pt x="1" y="6145"/>
                    <a:pt x="878" y="8223"/>
                    <a:pt x="2336" y="8456"/>
                  </a:cubicBezTo>
                  <a:cubicBezTo>
                    <a:pt x="2425" y="8470"/>
                    <a:pt x="2515" y="8477"/>
                    <a:pt x="2605" y="8477"/>
                  </a:cubicBezTo>
                  <a:cubicBezTo>
                    <a:pt x="3971" y="8477"/>
                    <a:pt x="5298" y="6848"/>
                    <a:pt x="5650" y="4663"/>
                  </a:cubicBezTo>
                  <a:cubicBezTo>
                    <a:pt x="6023" y="2333"/>
                    <a:pt x="5146" y="255"/>
                    <a:pt x="3692" y="22"/>
                  </a:cubicBezTo>
                  <a:cubicBezTo>
                    <a:pt x="3603" y="8"/>
                    <a:pt x="3513" y="1"/>
                    <a:pt x="342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7396168" y="1581188"/>
              <a:ext cx="212020" cy="314267"/>
            </a:xfrm>
            <a:custGeom>
              <a:rect b="b" l="l" r="r" t="t"/>
              <a:pathLst>
                <a:path extrusionOk="0" h="8726" w="5887">
                  <a:moveTo>
                    <a:pt x="3351" y="247"/>
                  </a:moveTo>
                  <a:cubicBezTo>
                    <a:pt x="3435" y="247"/>
                    <a:pt x="3518" y="254"/>
                    <a:pt x="3602" y="268"/>
                  </a:cubicBezTo>
                  <a:cubicBezTo>
                    <a:pt x="4262" y="376"/>
                    <a:pt x="4819" y="894"/>
                    <a:pt x="5174" y="1729"/>
                  </a:cubicBezTo>
                  <a:cubicBezTo>
                    <a:pt x="5535" y="2585"/>
                    <a:pt x="5636" y="3663"/>
                    <a:pt x="5459" y="4766"/>
                  </a:cubicBezTo>
                  <a:cubicBezTo>
                    <a:pt x="5116" y="6886"/>
                    <a:pt x="3841" y="8478"/>
                    <a:pt x="2541" y="8478"/>
                  </a:cubicBezTo>
                  <a:cubicBezTo>
                    <a:pt x="2456" y="8478"/>
                    <a:pt x="2371" y="8472"/>
                    <a:pt x="2286" y="8458"/>
                  </a:cubicBezTo>
                  <a:cubicBezTo>
                    <a:pt x="1625" y="8350"/>
                    <a:pt x="1065" y="7832"/>
                    <a:pt x="713" y="6997"/>
                  </a:cubicBezTo>
                  <a:cubicBezTo>
                    <a:pt x="352" y="6141"/>
                    <a:pt x="251" y="5062"/>
                    <a:pt x="429" y="3960"/>
                  </a:cubicBezTo>
                  <a:cubicBezTo>
                    <a:pt x="606" y="2857"/>
                    <a:pt x="1041" y="1861"/>
                    <a:pt x="1649" y="1162"/>
                  </a:cubicBezTo>
                  <a:cubicBezTo>
                    <a:pt x="2171" y="567"/>
                    <a:pt x="2767" y="247"/>
                    <a:pt x="3351" y="247"/>
                  </a:cubicBezTo>
                  <a:close/>
                  <a:moveTo>
                    <a:pt x="3345" y="0"/>
                  </a:moveTo>
                  <a:cubicBezTo>
                    <a:pt x="2692" y="0"/>
                    <a:pt x="2034" y="349"/>
                    <a:pt x="1465" y="999"/>
                  </a:cubicBezTo>
                  <a:cubicBezTo>
                    <a:pt x="821" y="1733"/>
                    <a:pt x="369" y="2770"/>
                    <a:pt x="185" y="3921"/>
                  </a:cubicBezTo>
                  <a:cubicBezTo>
                    <a:pt x="0" y="5069"/>
                    <a:pt x="105" y="6197"/>
                    <a:pt x="484" y="7094"/>
                  </a:cubicBezTo>
                  <a:cubicBezTo>
                    <a:pt x="874" y="8009"/>
                    <a:pt x="1497" y="8583"/>
                    <a:pt x="2245" y="8702"/>
                  </a:cubicBezTo>
                  <a:cubicBezTo>
                    <a:pt x="2342" y="8719"/>
                    <a:pt x="2436" y="8726"/>
                    <a:pt x="2533" y="8726"/>
                  </a:cubicBezTo>
                  <a:cubicBezTo>
                    <a:pt x="3956" y="8726"/>
                    <a:pt x="5341" y="7049"/>
                    <a:pt x="5702" y="4805"/>
                  </a:cubicBezTo>
                  <a:cubicBezTo>
                    <a:pt x="5887" y="3657"/>
                    <a:pt x="5779" y="2529"/>
                    <a:pt x="5400" y="1632"/>
                  </a:cubicBezTo>
                  <a:cubicBezTo>
                    <a:pt x="5014" y="716"/>
                    <a:pt x="4387" y="143"/>
                    <a:pt x="3639" y="24"/>
                  </a:cubicBezTo>
                  <a:cubicBezTo>
                    <a:pt x="3541" y="8"/>
                    <a:pt x="3443" y="0"/>
                    <a:pt x="33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7479362" y="1617924"/>
              <a:ext cx="156881" cy="256463"/>
            </a:xfrm>
            <a:custGeom>
              <a:rect b="b" l="l" r="r" t="t"/>
              <a:pathLst>
                <a:path extrusionOk="0" h="7121" w="4356">
                  <a:moveTo>
                    <a:pt x="2590" y="1"/>
                  </a:moveTo>
                  <a:cubicBezTo>
                    <a:pt x="1609" y="1"/>
                    <a:pt x="614" y="1404"/>
                    <a:pt x="314" y="3263"/>
                  </a:cubicBezTo>
                  <a:cubicBezTo>
                    <a:pt x="1" y="5222"/>
                    <a:pt x="578" y="6943"/>
                    <a:pt x="1608" y="7107"/>
                  </a:cubicBezTo>
                  <a:cubicBezTo>
                    <a:pt x="1662" y="7116"/>
                    <a:pt x="1716" y="7120"/>
                    <a:pt x="1770" y="7120"/>
                  </a:cubicBezTo>
                  <a:cubicBezTo>
                    <a:pt x="2750" y="7120"/>
                    <a:pt x="3743" y="5718"/>
                    <a:pt x="4043" y="3861"/>
                  </a:cubicBezTo>
                  <a:cubicBezTo>
                    <a:pt x="4356" y="1903"/>
                    <a:pt x="3779" y="180"/>
                    <a:pt x="2749" y="13"/>
                  </a:cubicBezTo>
                  <a:cubicBezTo>
                    <a:pt x="2696" y="5"/>
                    <a:pt x="2643" y="1"/>
                    <a:pt x="259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7474356" y="1613494"/>
              <a:ext cx="166930" cy="265431"/>
            </a:xfrm>
            <a:custGeom>
              <a:rect b="b" l="l" r="r" t="t"/>
              <a:pathLst>
                <a:path extrusionOk="0" h="7370" w="4635">
                  <a:moveTo>
                    <a:pt x="2725" y="248"/>
                  </a:moveTo>
                  <a:cubicBezTo>
                    <a:pt x="2773" y="248"/>
                    <a:pt x="2822" y="251"/>
                    <a:pt x="2867" y="261"/>
                  </a:cubicBezTo>
                  <a:cubicBezTo>
                    <a:pt x="3827" y="415"/>
                    <a:pt x="4363" y="2077"/>
                    <a:pt x="4061" y="3964"/>
                  </a:cubicBezTo>
                  <a:cubicBezTo>
                    <a:pt x="3770" y="5756"/>
                    <a:pt x="2831" y="7120"/>
                    <a:pt x="1915" y="7120"/>
                  </a:cubicBezTo>
                  <a:cubicBezTo>
                    <a:pt x="1866" y="7120"/>
                    <a:pt x="1817" y="7116"/>
                    <a:pt x="1768" y="7108"/>
                  </a:cubicBezTo>
                  <a:cubicBezTo>
                    <a:pt x="808" y="6955"/>
                    <a:pt x="272" y="5292"/>
                    <a:pt x="575" y="3407"/>
                  </a:cubicBezTo>
                  <a:cubicBezTo>
                    <a:pt x="724" y="2478"/>
                    <a:pt x="1055" y="1636"/>
                    <a:pt x="1500" y="1041"/>
                  </a:cubicBezTo>
                  <a:cubicBezTo>
                    <a:pt x="1886" y="526"/>
                    <a:pt x="2317" y="248"/>
                    <a:pt x="2725" y="248"/>
                  </a:cubicBezTo>
                  <a:close/>
                  <a:moveTo>
                    <a:pt x="2723" y="0"/>
                  </a:moveTo>
                  <a:cubicBezTo>
                    <a:pt x="2237" y="0"/>
                    <a:pt x="1738" y="310"/>
                    <a:pt x="1301" y="892"/>
                  </a:cubicBezTo>
                  <a:cubicBezTo>
                    <a:pt x="832" y="1521"/>
                    <a:pt x="487" y="2398"/>
                    <a:pt x="331" y="3365"/>
                  </a:cubicBezTo>
                  <a:cubicBezTo>
                    <a:pt x="0" y="5425"/>
                    <a:pt x="612" y="7175"/>
                    <a:pt x="1726" y="7355"/>
                  </a:cubicBezTo>
                  <a:cubicBezTo>
                    <a:pt x="1789" y="7363"/>
                    <a:pt x="1851" y="7370"/>
                    <a:pt x="1914" y="7370"/>
                  </a:cubicBezTo>
                  <a:cubicBezTo>
                    <a:pt x="2964" y="7370"/>
                    <a:pt x="3991" y="5947"/>
                    <a:pt x="4304" y="4005"/>
                  </a:cubicBezTo>
                  <a:cubicBezTo>
                    <a:pt x="4634" y="1945"/>
                    <a:pt x="4022" y="195"/>
                    <a:pt x="2905" y="15"/>
                  </a:cubicBezTo>
                  <a:cubicBezTo>
                    <a:pt x="2845" y="5"/>
                    <a:pt x="2784" y="0"/>
                    <a:pt x="27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7540623" y="1404067"/>
              <a:ext cx="98537" cy="367965"/>
            </a:xfrm>
            <a:custGeom>
              <a:rect b="b" l="l" r="r" t="t"/>
              <a:pathLst>
                <a:path extrusionOk="0" h="10217" w="2736">
                  <a:moveTo>
                    <a:pt x="1497" y="0"/>
                  </a:moveTo>
                  <a:cubicBezTo>
                    <a:pt x="1046" y="0"/>
                    <a:pt x="641" y="625"/>
                    <a:pt x="891" y="1578"/>
                  </a:cubicBezTo>
                  <a:cubicBezTo>
                    <a:pt x="891" y="1578"/>
                    <a:pt x="1261" y="5356"/>
                    <a:pt x="63" y="9225"/>
                  </a:cubicBezTo>
                  <a:cubicBezTo>
                    <a:pt x="63" y="9225"/>
                    <a:pt x="0" y="10216"/>
                    <a:pt x="741" y="10216"/>
                  </a:cubicBezTo>
                  <a:cubicBezTo>
                    <a:pt x="903" y="10216"/>
                    <a:pt x="1103" y="10169"/>
                    <a:pt x="1351" y="10053"/>
                  </a:cubicBezTo>
                  <a:cubicBezTo>
                    <a:pt x="2735" y="9410"/>
                    <a:pt x="2551" y="3787"/>
                    <a:pt x="2367" y="1488"/>
                  </a:cubicBezTo>
                  <a:cubicBezTo>
                    <a:pt x="2283" y="438"/>
                    <a:pt x="1874" y="0"/>
                    <a:pt x="14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7536986" y="1399529"/>
              <a:ext cx="114312" cy="376897"/>
            </a:xfrm>
            <a:custGeom>
              <a:rect b="b" l="l" r="r" t="t"/>
              <a:pathLst>
                <a:path extrusionOk="0" h="10465" w="3174">
                  <a:moveTo>
                    <a:pt x="1597" y="250"/>
                  </a:moveTo>
                  <a:cubicBezTo>
                    <a:pt x="1646" y="250"/>
                    <a:pt x="1695" y="259"/>
                    <a:pt x="1744" y="278"/>
                  </a:cubicBezTo>
                  <a:cubicBezTo>
                    <a:pt x="2060" y="406"/>
                    <a:pt x="2287" y="911"/>
                    <a:pt x="2343" y="1621"/>
                  </a:cubicBezTo>
                  <a:cubicBezTo>
                    <a:pt x="2558" y="4293"/>
                    <a:pt x="2635" y="9490"/>
                    <a:pt x="1399" y="10068"/>
                  </a:cubicBezTo>
                  <a:cubicBezTo>
                    <a:pt x="1183" y="10169"/>
                    <a:pt x="997" y="10220"/>
                    <a:pt x="844" y="10220"/>
                  </a:cubicBezTo>
                  <a:cubicBezTo>
                    <a:pt x="734" y="10220"/>
                    <a:pt x="640" y="10193"/>
                    <a:pt x="564" y="10141"/>
                  </a:cubicBezTo>
                  <a:cubicBezTo>
                    <a:pt x="283" y="9950"/>
                    <a:pt x="283" y="9459"/>
                    <a:pt x="286" y="9372"/>
                  </a:cubicBezTo>
                  <a:cubicBezTo>
                    <a:pt x="1473" y="5528"/>
                    <a:pt x="1121" y="1728"/>
                    <a:pt x="1118" y="1693"/>
                  </a:cubicBezTo>
                  <a:cubicBezTo>
                    <a:pt x="1114" y="1687"/>
                    <a:pt x="1114" y="1680"/>
                    <a:pt x="1114" y="1672"/>
                  </a:cubicBezTo>
                  <a:cubicBezTo>
                    <a:pt x="933" y="998"/>
                    <a:pt x="1114" y="545"/>
                    <a:pt x="1320" y="361"/>
                  </a:cubicBezTo>
                  <a:cubicBezTo>
                    <a:pt x="1405" y="287"/>
                    <a:pt x="1500" y="250"/>
                    <a:pt x="1597" y="250"/>
                  </a:cubicBezTo>
                  <a:close/>
                  <a:moveTo>
                    <a:pt x="1598" y="1"/>
                  </a:moveTo>
                  <a:cubicBezTo>
                    <a:pt x="1443" y="1"/>
                    <a:pt x="1290" y="61"/>
                    <a:pt x="1156" y="177"/>
                  </a:cubicBezTo>
                  <a:cubicBezTo>
                    <a:pt x="885" y="416"/>
                    <a:pt x="668" y="949"/>
                    <a:pt x="871" y="1725"/>
                  </a:cubicBezTo>
                  <a:cubicBezTo>
                    <a:pt x="888" y="1937"/>
                    <a:pt x="1195" y="5604"/>
                    <a:pt x="46" y="9313"/>
                  </a:cubicBezTo>
                  <a:cubicBezTo>
                    <a:pt x="42" y="9323"/>
                    <a:pt x="42" y="9333"/>
                    <a:pt x="39" y="9341"/>
                  </a:cubicBezTo>
                  <a:cubicBezTo>
                    <a:pt x="39" y="9372"/>
                    <a:pt x="0" y="10057"/>
                    <a:pt x="422" y="10346"/>
                  </a:cubicBezTo>
                  <a:cubicBezTo>
                    <a:pt x="540" y="10426"/>
                    <a:pt x="683" y="10465"/>
                    <a:pt x="843" y="10465"/>
                  </a:cubicBezTo>
                  <a:cubicBezTo>
                    <a:pt x="1034" y="10465"/>
                    <a:pt x="1257" y="10409"/>
                    <a:pt x="1508" y="10290"/>
                  </a:cubicBezTo>
                  <a:cubicBezTo>
                    <a:pt x="3173" y="9511"/>
                    <a:pt x="2656" y="2410"/>
                    <a:pt x="2589" y="1603"/>
                  </a:cubicBezTo>
                  <a:cubicBezTo>
                    <a:pt x="2523" y="782"/>
                    <a:pt x="2248" y="219"/>
                    <a:pt x="1834" y="48"/>
                  </a:cubicBezTo>
                  <a:cubicBezTo>
                    <a:pt x="1757" y="16"/>
                    <a:pt x="1677" y="1"/>
                    <a:pt x="15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7313983" y="1211604"/>
              <a:ext cx="336992" cy="283006"/>
            </a:xfrm>
            <a:custGeom>
              <a:rect b="b" l="l" r="r" t="t"/>
              <a:pathLst>
                <a:path extrusionOk="0" h="7858" w="9357">
                  <a:moveTo>
                    <a:pt x="3274" y="0"/>
                  </a:moveTo>
                  <a:cubicBezTo>
                    <a:pt x="1090" y="0"/>
                    <a:pt x="0" y="1763"/>
                    <a:pt x="0" y="1763"/>
                  </a:cubicBezTo>
                  <a:cubicBezTo>
                    <a:pt x="0" y="1763"/>
                    <a:pt x="1291" y="1947"/>
                    <a:pt x="2025" y="2594"/>
                  </a:cubicBezTo>
                  <a:cubicBezTo>
                    <a:pt x="2025" y="2594"/>
                    <a:pt x="2306" y="2521"/>
                    <a:pt x="2716" y="2521"/>
                  </a:cubicBezTo>
                  <a:cubicBezTo>
                    <a:pt x="3433" y="2521"/>
                    <a:pt x="4546" y="2745"/>
                    <a:pt x="5250" y="3975"/>
                  </a:cubicBezTo>
                  <a:cubicBezTo>
                    <a:pt x="6356" y="5909"/>
                    <a:pt x="6172" y="7659"/>
                    <a:pt x="7737" y="7844"/>
                  </a:cubicBezTo>
                  <a:cubicBezTo>
                    <a:pt x="7813" y="7853"/>
                    <a:pt x="7886" y="7857"/>
                    <a:pt x="7955" y="7857"/>
                  </a:cubicBezTo>
                  <a:cubicBezTo>
                    <a:pt x="9310" y="7857"/>
                    <a:pt x="9357" y="6171"/>
                    <a:pt x="8566" y="4066"/>
                  </a:cubicBezTo>
                  <a:cubicBezTo>
                    <a:pt x="7737" y="1856"/>
                    <a:pt x="5988" y="197"/>
                    <a:pt x="3594" y="12"/>
                  </a:cubicBezTo>
                  <a:cubicBezTo>
                    <a:pt x="3485" y="4"/>
                    <a:pt x="3378" y="0"/>
                    <a:pt x="327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7309337" y="1207174"/>
              <a:ext cx="342215" cy="291866"/>
            </a:xfrm>
            <a:custGeom>
              <a:rect b="b" l="l" r="r" t="t"/>
              <a:pathLst>
                <a:path extrusionOk="0" h="8104" w="9502">
                  <a:moveTo>
                    <a:pt x="3407" y="249"/>
                  </a:moveTo>
                  <a:cubicBezTo>
                    <a:pt x="3506" y="249"/>
                    <a:pt x="3608" y="253"/>
                    <a:pt x="3712" y="261"/>
                  </a:cubicBezTo>
                  <a:cubicBezTo>
                    <a:pt x="5891" y="428"/>
                    <a:pt x="7710" y="1913"/>
                    <a:pt x="8580" y="4234"/>
                  </a:cubicBezTo>
                  <a:cubicBezTo>
                    <a:pt x="9154" y="5765"/>
                    <a:pt x="9244" y="7000"/>
                    <a:pt x="8826" y="7535"/>
                  </a:cubicBezTo>
                  <a:cubicBezTo>
                    <a:pt x="8662" y="7747"/>
                    <a:pt x="8413" y="7855"/>
                    <a:pt x="8087" y="7855"/>
                  </a:cubicBezTo>
                  <a:cubicBezTo>
                    <a:pt x="8021" y="7855"/>
                    <a:pt x="7952" y="7851"/>
                    <a:pt x="7880" y="7842"/>
                  </a:cubicBezTo>
                  <a:cubicBezTo>
                    <a:pt x="6934" y="7731"/>
                    <a:pt x="6687" y="7021"/>
                    <a:pt x="6308" y="5949"/>
                  </a:cubicBezTo>
                  <a:cubicBezTo>
                    <a:pt x="6106" y="5372"/>
                    <a:pt x="5876" y="4717"/>
                    <a:pt x="5486" y="4036"/>
                  </a:cubicBezTo>
                  <a:cubicBezTo>
                    <a:pt x="4753" y="2755"/>
                    <a:pt x="3580" y="2522"/>
                    <a:pt x="2832" y="2522"/>
                  </a:cubicBezTo>
                  <a:cubicBezTo>
                    <a:pt x="2530" y="2522"/>
                    <a:pt x="2297" y="2560"/>
                    <a:pt x="2188" y="2581"/>
                  </a:cubicBezTo>
                  <a:cubicBezTo>
                    <a:pt x="1600" y="2094"/>
                    <a:pt x="731" y="1875"/>
                    <a:pt x="345" y="1799"/>
                  </a:cubicBezTo>
                  <a:cubicBezTo>
                    <a:pt x="666" y="1381"/>
                    <a:pt x="1698" y="249"/>
                    <a:pt x="3407" y="249"/>
                  </a:cubicBezTo>
                  <a:close/>
                  <a:moveTo>
                    <a:pt x="3406" y="1"/>
                  </a:moveTo>
                  <a:cubicBezTo>
                    <a:pt x="1183" y="1"/>
                    <a:pt x="34" y="1803"/>
                    <a:pt x="25" y="1823"/>
                  </a:cubicBezTo>
                  <a:cubicBezTo>
                    <a:pt x="1" y="1857"/>
                    <a:pt x="1" y="1903"/>
                    <a:pt x="17" y="1937"/>
                  </a:cubicBezTo>
                  <a:cubicBezTo>
                    <a:pt x="35" y="1976"/>
                    <a:pt x="70" y="2003"/>
                    <a:pt x="112" y="2011"/>
                  </a:cubicBezTo>
                  <a:cubicBezTo>
                    <a:pt x="122" y="2011"/>
                    <a:pt x="1374" y="2195"/>
                    <a:pt x="2074" y="2807"/>
                  </a:cubicBezTo>
                  <a:cubicBezTo>
                    <a:pt x="2097" y="2828"/>
                    <a:pt x="2126" y="2839"/>
                    <a:pt x="2155" y="2839"/>
                  </a:cubicBezTo>
                  <a:cubicBezTo>
                    <a:pt x="2165" y="2839"/>
                    <a:pt x="2175" y="2838"/>
                    <a:pt x="2185" y="2835"/>
                  </a:cubicBezTo>
                  <a:cubicBezTo>
                    <a:pt x="2215" y="2828"/>
                    <a:pt x="2480" y="2762"/>
                    <a:pt x="2858" y="2762"/>
                  </a:cubicBezTo>
                  <a:cubicBezTo>
                    <a:pt x="3543" y="2762"/>
                    <a:pt x="4598" y="2979"/>
                    <a:pt x="5271" y="4158"/>
                  </a:cubicBezTo>
                  <a:cubicBezTo>
                    <a:pt x="5650" y="4821"/>
                    <a:pt x="5876" y="5462"/>
                    <a:pt x="6075" y="6029"/>
                  </a:cubicBezTo>
                  <a:cubicBezTo>
                    <a:pt x="6454" y="7108"/>
                    <a:pt x="6753" y="7960"/>
                    <a:pt x="7853" y="8089"/>
                  </a:cubicBezTo>
                  <a:cubicBezTo>
                    <a:pt x="7933" y="8099"/>
                    <a:pt x="8012" y="8103"/>
                    <a:pt x="8086" y="8103"/>
                  </a:cubicBezTo>
                  <a:cubicBezTo>
                    <a:pt x="8492" y="8103"/>
                    <a:pt x="8806" y="7964"/>
                    <a:pt x="9022" y="7689"/>
                  </a:cubicBezTo>
                  <a:cubicBezTo>
                    <a:pt x="9502" y="7076"/>
                    <a:pt x="9425" y="5782"/>
                    <a:pt x="8813" y="4147"/>
                  </a:cubicBezTo>
                  <a:cubicBezTo>
                    <a:pt x="7905" y="1732"/>
                    <a:pt x="6008" y="187"/>
                    <a:pt x="3730" y="14"/>
                  </a:cubicBezTo>
                  <a:cubicBezTo>
                    <a:pt x="3619" y="5"/>
                    <a:pt x="3511" y="1"/>
                    <a:pt x="34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6122470" y="3243922"/>
              <a:ext cx="144384" cy="43290"/>
            </a:xfrm>
            <a:custGeom>
              <a:rect b="b" l="l" r="r" t="t"/>
              <a:pathLst>
                <a:path extrusionOk="0" h="1202" w="4009">
                  <a:moveTo>
                    <a:pt x="4009" y="1"/>
                  </a:moveTo>
                  <a:cubicBezTo>
                    <a:pt x="4008" y="1"/>
                    <a:pt x="2902" y="185"/>
                    <a:pt x="1706" y="231"/>
                  </a:cubicBezTo>
                  <a:cubicBezTo>
                    <a:pt x="508" y="276"/>
                    <a:pt x="1" y="276"/>
                    <a:pt x="185" y="554"/>
                  </a:cubicBezTo>
                  <a:cubicBezTo>
                    <a:pt x="370" y="828"/>
                    <a:pt x="1796" y="1103"/>
                    <a:pt x="2304" y="1197"/>
                  </a:cubicBezTo>
                  <a:cubicBezTo>
                    <a:pt x="2321" y="1201"/>
                    <a:pt x="2339" y="1202"/>
                    <a:pt x="2358" y="1202"/>
                  </a:cubicBezTo>
                  <a:cubicBezTo>
                    <a:pt x="2892" y="1202"/>
                    <a:pt x="4009" y="1"/>
                    <a:pt x="4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6122579" y="3237296"/>
              <a:ext cx="156413" cy="54419"/>
            </a:xfrm>
            <a:custGeom>
              <a:rect b="b" l="l" r="r" t="t"/>
              <a:pathLst>
                <a:path extrusionOk="0" h="1511" w="4343">
                  <a:moveTo>
                    <a:pt x="3661" y="359"/>
                  </a:moveTo>
                  <a:lnTo>
                    <a:pt x="3661" y="359"/>
                  </a:lnTo>
                  <a:cubicBezTo>
                    <a:pt x="3226" y="787"/>
                    <a:pt x="2645" y="1263"/>
                    <a:pt x="2360" y="1263"/>
                  </a:cubicBezTo>
                  <a:cubicBezTo>
                    <a:pt x="2346" y="1263"/>
                    <a:pt x="2334" y="1262"/>
                    <a:pt x="2321" y="1260"/>
                  </a:cubicBezTo>
                  <a:cubicBezTo>
                    <a:pt x="944" y="1009"/>
                    <a:pt x="363" y="783"/>
                    <a:pt x="287" y="668"/>
                  </a:cubicBezTo>
                  <a:cubicBezTo>
                    <a:pt x="279" y="661"/>
                    <a:pt x="279" y="658"/>
                    <a:pt x="276" y="654"/>
                  </a:cubicBezTo>
                  <a:cubicBezTo>
                    <a:pt x="394" y="588"/>
                    <a:pt x="902" y="567"/>
                    <a:pt x="1490" y="546"/>
                  </a:cubicBezTo>
                  <a:lnTo>
                    <a:pt x="1706" y="536"/>
                  </a:lnTo>
                  <a:cubicBezTo>
                    <a:pt x="2485" y="508"/>
                    <a:pt x="3233" y="418"/>
                    <a:pt x="3661" y="359"/>
                  </a:cubicBezTo>
                  <a:close/>
                  <a:moveTo>
                    <a:pt x="4343" y="0"/>
                  </a:moveTo>
                  <a:lnTo>
                    <a:pt x="3985" y="63"/>
                  </a:lnTo>
                  <a:cubicBezTo>
                    <a:pt x="3974" y="63"/>
                    <a:pt x="2875" y="243"/>
                    <a:pt x="1699" y="289"/>
                  </a:cubicBezTo>
                  <a:lnTo>
                    <a:pt x="1480" y="299"/>
                  </a:lnTo>
                  <a:cubicBezTo>
                    <a:pt x="509" y="334"/>
                    <a:pt x="144" y="348"/>
                    <a:pt x="43" y="546"/>
                  </a:cubicBezTo>
                  <a:cubicBezTo>
                    <a:pt x="15" y="598"/>
                    <a:pt x="1" y="686"/>
                    <a:pt x="78" y="804"/>
                  </a:cubicBezTo>
                  <a:cubicBezTo>
                    <a:pt x="227" y="1030"/>
                    <a:pt x="968" y="1263"/>
                    <a:pt x="2280" y="1503"/>
                  </a:cubicBezTo>
                  <a:cubicBezTo>
                    <a:pt x="2301" y="1507"/>
                    <a:pt x="2325" y="1510"/>
                    <a:pt x="2353" y="1510"/>
                  </a:cubicBezTo>
                  <a:cubicBezTo>
                    <a:pt x="2913" y="1510"/>
                    <a:pt x="3898" y="480"/>
                    <a:pt x="4096" y="268"/>
                  </a:cubicBezTo>
                  <a:lnTo>
                    <a:pt x="434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6030381" y="2409674"/>
              <a:ext cx="1565572" cy="1017388"/>
            </a:xfrm>
            <a:custGeom>
              <a:rect b="b" l="l" r="r" t="t"/>
              <a:pathLst>
                <a:path extrusionOk="0" h="28249" w="43470">
                  <a:moveTo>
                    <a:pt x="41629" y="0"/>
                  </a:moveTo>
                  <a:lnTo>
                    <a:pt x="37481" y="3779"/>
                  </a:lnTo>
                  <a:lnTo>
                    <a:pt x="31129" y="18238"/>
                  </a:lnTo>
                  <a:cubicBezTo>
                    <a:pt x="31129" y="18238"/>
                    <a:pt x="13809" y="21463"/>
                    <a:pt x="12244" y="21463"/>
                  </a:cubicBezTo>
                  <a:cubicBezTo>
                    <a:pt x="10678" y="21463"/>
                    <a:pt x="7547" y="22570"/>
                    <a:pt x="6900" y="22939"/>
                  </a:cubicBezTo>
                  <a:cubicBezTo>
                    <a:pt x="6256" y="23307"/>
                    <a:pt x="0" y="26192"/>
                    <a:pt x="1197" y="26372"/>
                  </a:cubicBezTo>
                  <a:cubicBezTo>
                    <a:pt x="1234" y="26378"/>
                    <a:pt x="1274" y="26380"/>
                    <a:pt x="1317" y="26380"/>
                  </a:cubicBezTo>
                  <a:cubicBezTo>
                    <a:pt x="1812" y="26380"/>
                    <a:pt x="2657" y="26021"/>
                    <a:pt x="3237" y="25744"/>
                  </a:cubicBezTo>
                  <a:lnTo>
                    <a:pt x="3237" y="25744"/>
                  </a:lnTo>
                  <a:cubicBezTo>
                    <a:pt x="2363" y="26203"/>
                    <a:pt x="902" y="27033"/>
                    <a:pt x="1096" y="27361"/>
                  </a:cubicBezTo>
                  <a:cubicBezTo>
                    <a:pt x="1127" y="27412"/>
                    <a:pt x="1200" y="27434"/>
                    <a:pt x="1304" y="27434"/>
                  </a:cubicBezTo>
                  <a:cubicBezTo>
                    <a:pt x="2145" y="27434"/>
                    <a:pt x="5059" y="25976"/>
                    <a:pt x="5059" y="25976"/>
                  </a:cubicBezTo>
                  <a:lnTo>
                    <a:pt x="5059" y="25976"/>
                  </a:lnTo>
                  <a:cubicBezTo>
                    <a:pt x="5059" y="25976"/>
                    <a:pt x="1688" y="27949"/>
                    <a:pt x="2380" y="28071"/>
                  </a:cubicBezTo>
                  <a:cubicBezTo>
                    <a:pt x="2457" y="28084"/>
                    <a:pt x="2537" y="28091"/>
                    <a:pt x="2618" y="28091"/>
                  </a:cubicBezTo>
                  <a:cubicBezTo>
                    <a:pt x="3193" y="28091"/>
                    <a:pt x="3848" y="27763"/>
                    <a:pt x="4416" y="27361"/>
                  </a:cubicBezTo>
                  <a:cubicBezTo>
                    <a:pt x="5059" y="26897"/>
                    <a:pt x="6221" y="26557"/>
                    <a:pt x="6221" y="26557"/>
                  </a:cubicBezTo>
                  <a:lnTo>
                    <a:pt x="6221" y="26557"/>
                  </a:lnTo>
                  <a:cubicBezTo>
                    <a:pt x="6221" y="26557"/>
                    <a:pt x="4743" y="27538"/>
                    <a:pt x="4558" y="27997"/>
                  </a:cubicBezTo>
                  <a:cubicBezTo>
                    <a:pt x="4484" y="28183"/>
                    <a:pt x="4530" y="28249"/>
                    <a:pt x="4648" y="28249"/>
                  </a:cubicBezTo>
                  <a:cubicBezTo>
                    <a:pt x="4822" y="28249"/>
                    <a:pt x="5151" y="28107"/>
                    <a:pt x="5480" y="27997"/>
                  </a:cubicBezTo>
                  <a:cubicBezTo>
                    <a:pt x="6033" y="27813"/>
                    <a:pt x="8100" y="26714"/>
                    <a:pt x="8469" y="26438"/>
                  </a:cubicBezTo>
                  <a:cubicBezTo>
                    <a:pt x="8834" y="26160"/>
                    <a:pt x="9941" y="25611"/>
                    <a:pt x="10678" y="24963"/>
                  </a:cubicBezTo>
                  <a:cubicBezTo>
                    <a:pt x="11415" y="24320"/>
                    <a:pt x="12153" y="23676"/>
                    <a:pt x="12153" y="23676"/>
                  </a:cubicBezTo>
                  <a:cubicBezTo>
                    <a:pt x="12153" y="23676"/>
                    <a:pt x="17677" y="23830"/>
                    <a:pt x="22347" y="23830"/>
                  </a:cubicBezTo>
                  <a:cubicBezTo>
                    <a:pt x="23915" y="23830"/>
                    <a:pt x="25388" y="23813"/>
                    <a:pt x="26522" y="23766"/>
                  </a:cubicBezTo>
                  <a:cubicBezTo>
                    <a:pt x="31034" y="23582"/>
                    <a:pt x="33247" y="23123"/>
                    <a:pt x="34903" y="21463"/>
                  </a:cubicBezTo>
                  <a:cubicBezTo>
                    <a:pt x="36563" y="19807"/>
                    <a:pt x="41260" y="9304"/>
                    <a:pt x="42366" y="6451"/>
                  </a:cubicBezTo>
                  <a:cubicBezTo>
                    <a:pt x="43469" y="3594"/>
                    <a:pt x="42735" y="1935"/>
                    <a:pt x="41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6061570" y="2407549"/>
              <a:ext cx="1539137" cy="1023978"/>
            </a:xfrm>
            <a:custGeom>
              <a:rect b="b" l="l" r="r" t="t"/>
              <a:pathLst>
                <a:path extrusionOk="0" h="28432" w="42736">
                  <a:moveTo>
                    <a:pt x="40871" y="0"/>
                  </a:moveTo>
                  <a:lnTo>
                    <a:pt x="40654" y="122"/>
                  </a:lnTo>
                  <a:cubicBezTo>
                    <a:pt x="41765" y="2067"/>
                    <a:pt x="42467" y="3660"/>
                    <a:pt x="41385" y="6465"/>
                  </a:cubicBezTo>
                  <a:cubicBezTo>
                    <a:pt x="40195" y="9530"/>
                    <a:pt x="35544" y="19842"/>
                    <a:pt x="33950" y="21435"/>
                  </a:cubicBezTo>
                  <a:cubicBezTo>
                    <a:pt x="32242" y="23144"/>
                    <a:pt x="29911" y="23530"/>
                    <a:pt x="25649" y="23704"/>
                  </a:cubicBezTo>
                  <a:cubicBezTo>
                    <a:pt x="24539" y="23749"/>
                    <a:pt x="23098" y="23766"/>
                    <a:pt x="21557" y="23766"/>
                  </a:cubicBezTo>
                  <a:cubicBezTo>
                    <a:pt x="16911" y="23766"/>
                    <a:pt x="11364" y="23612"/>
                    <a:pt x="11291" y="23610"/>
                  </a:cubicBezTo>
                  <a:lnTo>
                    <a:pt x="11242" y="23610"/>
                  </a:lnTo>
                  <a:lnTo>
                    <a:pt x="9732" y="24928"/>
                  </a:lnTo>
                  <a:cubicBezTo>
                    <a:pt x="9255" y="25346"/>
                    <a:pt x="8608" y="25732"/>
                    <a:pt x="8135" y="26014"/>
                  </a:cubicBezTo>
                  <a:cubicBezTo>
                    <a:pt x="7867" y="26174"/>
                    <a:pt x="7659" y="26299"/>
                    <a:pt x="7526" y="26397"/>
                  </a:cubicBezTo>
                  <a:cubicBezTo>
                    <a:pt x="7164" y="26672"/>
                    <a:pt x="5101" y="27764"/>
                    <a:pt x="4576" y="27937"/>
                  </a:cubicBezTo>
                  <a:cubicBezTo>
                    <a:pt x="4482" y="27969"/>
                    <a:pt x="4391" y="28000"/>
                    <a:pt x="4304" y="28035"/>
                  </a:cubicBezTo>
                  <a:cubicBezTo>
                    <a:pt x="4134" y="28094"/>
                    <a:pt x="3884" y="28185"/>
                    <a:pt x="3786" y="28185"/>
                  </a:cubicBezTo>
                  <a:lnTo>
                    <a:pt x="3782" y="28185"/>
                  </a:lnTo>
                  <a:cubicBezTo>
                    <a:pt x="3786" y="28167"/>
                    <a:pt x="3793" y="28143"/>
                    <a:pt x="3807" y="28101"/>
                  </a:cubicBezTo>
                  <a:cubicBezTo>
                    <a:pt x="3946" y="27754"/>
                    <a:pt x="5021" y="26985"/>
                    <a:pt x="5425" y="26720"/>
                  </a:cubicBezTo>
                  <a:lnTo>
                    <a:pt x="6106" y="26264"/>
                  </a:lnTo>
                  <a:lnTo>
                    <a:pt x="5321" y="26497"/>
                  </a:lnTo>
                  <a:cubicBezTo>
                    <a:pt x="5271" y="26511"/>
                    <a:pt x="4131" y="26849"/>
                    <a:pt x="3476" y="27319"/>
                  </a:cubicBezTo>
                  <a:cubicBezTo>
                    <a:pt x="2831" y="27779"/>
                    <a:pt x="2228" y="28023"/>
                    <a:pt x="1741" y="28023"/>
                  </a:cubicBezTo>
                  <a:cubicBezTo>
                    <a:pt x="1680" y="28023"/>
                    <a:pt x="1620" y="28019"/>
                    <a:pt x="1563" y="28011"/>
                  </a:cubicBezTo>
                  <a:cubicBezTo>
                    <a:pt x="1748" y="27722"/>
                    <a:pt x="3059" y="26842"/>
                    <a:pt x="4256" y="26142"/>
                  </a:cubicBezTo>
                  <a:lnTo>
                    <a:pt x="4137" y="25927"/>
                  </a:lnTo>
                  <a:cubicBezTo>
                    <a:pt x="2637" y="26677"/>
                    <a:pt x="922" y="27379"/>
                    <a:pt x="447" y="27379"/>
                  </a:cubicBezTo>
                  <a:cubicBezTo>
                    <a:pt x="396" y="27379"/>
                    <a:pt x="359" y="27370"/>
                    <a:pt x="338" y="27353"/>
                  </a:cubicBezTo>
                  <a:cubicBezTo>
                    <a:pt x="296" y="27176"/>
                    <a:pt x="1187" y="26564"/>
                    <a:pt x="2366" y="25941"/>
                  </a:cubicBezTo>
                  <a:cubicBezTo>
                    <a:pt x="2745" y="25763"/>
                    <a:pt x="3024" y="25610"/>
                    <a:pt x="3055" y="25593"/>
                  </a:cubicBezTo>
                  <a:lnTo>
                    <a:pt x="2941" y="25374"/>
                  </a:lnTo>
                  <a:cubicBezTo>
                    <a:pt x="2819" y="25429"/>
                    <a:pt x="2565" y="25554"/>
                    <a:pt x="2259" y="25718"/>
                  </a:cubicBezTo>
                  <a:cubicBezTo>
                    <a:pt x="1653" y="26005"/>
                    <a:pt x="875" y="26315"/>
                    <a:pt x="445" y="26315"/>
                  </a:cubicBezTo>
                  <a:cubicBezTo>
                    <a:pt x="411" y="26315"/>
                    <a:pt x="379" y="26313"/>
                    <a:pt x="349" y="26309"/>
                  </a:cubicBezTo>
                  <a:cubicBezTo>
                    <a:pt x="335" y="26306"/>
                    <a:pt x="321" y="26303"/>
                    <a:pt x="314" y="26303"/>
                  </a:cubicBezTo>
                  <a:cubicBezTo>
                    <a:pt x="544" y="25850"/>
                    <a:pt x="3845" y="24226"/>
                    <a:pt x="5104" y="23603"/>
                  </a:cubicBezTo>
                  <a:cubicBezTo>
                    <a:pt x="5602" y="23359"/>
                    <a:pt x="5960" y="23182"/>
                    <a:pt x="6096" y="23105"/>
                  </a:cubicBezTo>
                  <a:cubicBezTo>
                    <a:pt x="6695" y="22760"/>
                    <a:pt x="9812" y="21647"/>
                    <a:pt x="11378" y="21647"/>
                  </a:cubicBezTo>
                  <a:cubicBezTo>
                    <a:pt x="12937" y="21647"/>
                    <a:pt x="29577" y="18551"/>
                    <a:pt x="30284" y="18418"/>
                  </a:cubicBezTo>
                  <a:lnTo>
                    <a:pt x="30350" y="18408"/>
                  </a:lnTo>
                  <a:lnTo>
                    <a:pt x="36730" y="3886"/>
                  </a:lnTo>
                  <a:lnTo>
                    <a:pt x="36504" y="3785"/>
                  </a:lnTo>
                  <a:lnTo>
                    <a:pt x="30175" y="18189"/>
                  </a:lnTo>
                  <a:cubicBezTo>
                    <a:pt x="29014" y="18405"/>
                    <a:pt x="12866" y="21400"/>
                    <a:pt x="11378" y="21400"/>
                  </a:cubicBezTo>
                  <a:cubicBezTo>
                    <a:pt x="9743" y="21400"/>
                    <a:pt x="6604" y="22528"/>
                    <a:pt x="5974" y="22890"/>
                  </a:cubicBezTo>
                  <a:cubicBezTo>
                    <a:pt x="5846" y="22963"/>
                    <a:pt x="5470" y="23147"/>
                    <a:pt x="4993" y="23380"/>
                  </a:cubicBezTo>
                  <a:cubicBezTo>
                    <a:pt x="1247" y="25231"/>
                    <a:pt x="1" y="25979"/>
                    <a:pt x="57" y="26358"/>
                  </a:cubicBezTo>
                  <a:cubicBezTo>
                    <a:pt x="70" y="26431"/>
                    <a:pt x="123" y="26525"/>
                    <a:pt x="314" y="26553"/>
                  </a:cubicBezTo>
                  <a:cubicBezTo>
                    <a:pt x="354" y="26559"/>
                    <a:pt x="397" y="26562"/>
                    <a:pt x="443" y="26562"/>
                  </a:cubicBezTo>
                  <a:cubicBezTo>
                    <a:pt x="583" y="26562"/>
                    <a:pt x="748" y="26535"/>
                    <a:pt x="926" y="26490"/>
                  </a:cubicBezTo>
                  <a:lnTo>
                    <a:pt x="926" y="26490"/>
                  </a:lnTo>
                  <a:cubicBezTo>
                    <a:pt x="502" y="26776"/>
                    <a:pt x="168" y="27054"/>
                    <a:pt x="105" y="27266"/>
                  </a:cubicBezTo>
                  <a:cubicBezTo>
                    <a:pt x="73" y="27364"/>
                    <a:pt x="98" y="27436"/>
                    <a:pt x="126" y="27482"/>
                  </a:cubicBezTo>
                  <a:cubicBezTo>
                    <a:pt x="176" y="27564"/>
                    <a:pt x="287" y="27600"/>
                    <a:pt x="443" y="27600"/>
                  </a:cubicBezTo>
                  <a:cubicBezTo>
                    <a:pt x="866" y="27600"/>
                    <a:pt x="1623" y="27337"/>
                    <a:pt x="2416" y="27002"/>
                  </a:cubicBezTo>
                  <a:lnTo>
                    <a:pt x="2416" y="27002"/>
                  </a:lnTo>
                  <a:cubicBezTo>
                    <a:pt x="1748" y="27462"/>
                    <a:pt x="1260" y="27875"/>
                    <a:pt x="1298" y="28088"/>
                  </a:cubicBezTo>
                  <a:cubicBezTo>
                    <a:pt x="1305" y="28125"/>
                    <a:pt x="1340" y="28223"/>
                    <a:pt x="1493" y="28251"/>
                  </a:cubicBezTo>
                  <a:cubicBezTo>
                    <a:pt x="1579" y="28266"/>
                    <a:pt x="1666" y="28273"/>
                    <a:pt x="1754" y="28273"/>
                  </a:cubicBezTo>
                  <a:cubicBezTo>
                    <a:pt x="2413" y="28273"/>
                    <a:pt x="3119" y="27876"/>
                    <a:pt x="3619" y="27520"/>
                  </a:cubicBezTo>
                  <a:cubicBezTo>
                    <a:pt x="3884" y="27332"/>
                    <a:pt x="4238" y="27162"/>
                    <a:pt x="4558" y="27030"/>
                  </a:cubicBezTo>
                  <a:lnTo>
                    <a:pt x="4558" y="27030"/>
                  </a:lnTo>
                  <a:cubicBezTo>
                    <a:pt x="4141" y="27350"/>
                    <a:pt x="3685" y="27746"/>
                    <a:pt x="3577" y="28011"/>
                  </a:cubicBezTo>
                  <a:cubicBezTo>
                    <a:pt x="3553" y="28070"/>
                    <a:pt x="3484" y="28247"/>
                    <a:pt x="3591" y="28362"/>
                  </a:cubicBezTo>
                  <a:cubicBezTo>
                    <a:pt x="3640" y="28411"/>
                    <a:pt x="3702" y="28432"/>
                    <a:pt x="3782" y="28432"/>
                  </a:cubicBezTo>
                  <a:cubicBezTo>
                    <a:pt x="3929" y="28432"/>
                    <a:pt x="4131" y="28359"/>
                    <a:pt x="4388" y="28268"/>
                  </a:cubicBezTo>
                  <a:cubicBezTo>
                    <a:pt x="4475" y="28237"/>
                    <a:pt x="4562" y="28202"/>
                    <a:pt x="4653" y="28175"/>
                  </a:cubicBezTo>
                  <a:cubicBezTo>
                    <a:pt x="5205" y="27990"/>
                    <a:pt x="7289" y="26887"/>
                    <a:pt x="7676" y="26595"/>
                  </a:cubicBezTo>
                  <a:cubicBezTo>
                    <a:pt x="7797" y="26505"/>
                    <a:pt x="8013" y="26376"/>
                    <a:pt x="8261" y="26226"/>
                  </a:cubicBezTo>
                  <a:cubicBezTo>
                    <a:pt x="8744" y="25941"/>
                    <a:pt x="9401" y="25548"/>
                    <a:pt x="9892" y="25116"/>
                  </a:cubicBezTo>
                  <a:lnTo>
                    <a:pt x="11333" y="23857"/>
                  </a:lnTo>
                  <a:cubicBezTo>
                    <a:pt x="11893" y="23872"/>
                    <a:pt x="17138" y="24012"/>
                    <a:pt x="21566" y="24012"/>
                  </a:cubicBezTo>
                  <a:cubicBezTo>
                    <a:pt x="23107" y="24012"/>
                    <a:pt x="24549" y="23995"/>
                    <a:pt x="25659" y="23950"/>
                  </a:cubicBezTo>
                  <a:cubicBezTo>
                    <a:pt x="29987" y="23773"/>
                    <a:pt x="32357" y="23377"/>
                    <a:pt x="34125" y="21609"/>
                  </a:cubicBezTo>
                  <a:cubicBezTo>
                    <a:pt x="35850" y="19887"/>
                    <a:pt x="40592" y="9196"/>
                    <a:pt x="41615" y="6551"/>
                  </a:cubicBezTo>
                  <a:cubicBezTo>
                    <a:pt x="42735" y="3653"/>
                    <a:pt x="41977" y="1938"/>
                    <a:pt x="408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6481718" y="2523949"/>
              <a:ext cx="1092551" cy="739568"/>
            </a:xfrm>
            <a:custGeom>
              <a:rect b="b" l="l" r="r" t="t"/>
              <a:pathLst>
                <a:path extrusionOk="0" h="20535" w="30336">
                  <a:moveTo>
                    <a:pt x="30217" y="0"/>
                  </a:moveTo>
                  <a:lnTo>
                    <a:pt x="29698" y="328"/>
                  </a:lnTo>
                  <a:cubicBezTo>
                    <a:pt x="29698" y="328"/>
                    <a:pt x="28164" y="4492"/>
                    <a:pt x="25207" y="10080"/>
                  </a:cubicBezTo>
                  <a:cubicBezTo>
                    <a:pt x="22250" y="15667"/>
                    <a:pt x="19727" y="17420"/>
                    <a:pt x="17097" y="18735"/>
                  </a:cubicBezTo>
                  <a:cubicBezTo>
                    <a:pt x="14467" y="20050"/>
                    <a:pt x="1" y="20381"/>
                    <a:pt x="1" y="20381"/>
                  </a:cubicBezTo>
                  <a:cubicBezTo>
                    <a:pt x="1" y="20381"/>
                    <a:pt x="11" y="20384"/>
                    <a:pt x="35" y="20389"/>
                  </a:cubicBezTo>
                  <a:cubicBezTo>
                    <a:pt x="1402" y="20423"/>
                    <a:pt x="5942" y="20535"/>
                    <a:pt x="9857" y="20535"/>
                  </a:cubicBezTo>
                  <a:cubicBezTo>
                    <a:pt x="11412" y="20535"/>
                    <a:pt x="12866" y="20517"/>
                    <a:pt x="13983" y="20472"/>
                  </a:cubicBezTo>
                  <a:cubicBezTo>
                    <a:pt x="18245" y="20298"/>
                    <a:pt x="20576" y="19912"/>
                    <a:pt x="22284" y="18203"/>
                  </a:cubicBezTo>
                  <a:cubicBezTo>
                    <a:pt x="23878" y="16610"/>
                    <a:pt x="28529" y="6298"/>
                    <a:pt x="29719" y="3233"/>
                  </a:cubicBezTo>
                  <a:cubicBezTo>
                    <a:pt x="30213" y="1952"/>
                    <a:pt x="30335" y="926"/>
                    <a:pt x="3021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7306816" y="2409674"/>
              <a:ext cx="289128" cy="303246"/>
            </a:xfrm>
            <a:custGeom>
              <a:rect b="b" l="l" r="r" t="t"/>
              <a:pathLst>
                <a:path extrusionOk="0" h="8420" w="8028">
                  <a:moveTo>
                    <a:pt x="6187" y="0"/>
                  </a:moveTo>
                  <a:lnTo>
                    <a:pt x="1928" y="3413"/>
                  </a:lnTo>
                  <a:lnTo>
                    <a:pt x="0" y="8420"/>
                  </a:lnTo>
                  <a:cubicBezTo>
                    <a:pt x="882" y="7949"/>
                    <a:pt x="2245" y="7379"/>
                    <a:pt x="3660" y="7379"/>
                  </a:cubicBezTo>
                  <a:cubicBezTo>
                    <a:pt x="4524" y="7379"/>
                    <a:pt x="5408" y="7591"/>
                    <a:pt x="6214" y="8169"/>
                  </a:cubicBezTo>
                  <a:cubicBezTo>
                    <a:pt x="6517" y="7467"/>
                    <a:pt x="6761" y="6872"/>
                    <a:pt x="6924" y="6451"/>
                  </a:cubicBezTo>
                  <a:cubicBezTo>
                    <a:pt x="8027" y="3594"/>
                    <a:pt x="7293" y="1935"/>
                    <a:pt x="61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7302062" y="2405244"/>
              <a:ext cx="298636" cy="312178"/>
            </a:xfrm>
            <a:custGeom>
              <a:rect b="b" l="l" r="r" t="t"/>
              <a:pathLst>
                <a:path extrusionOk="0" h="8668" w="8292">
                  <a:moveTo>
                    <a:pt x="6317" y="0"/>
                  </a:moveTo>
                  <a:cubicBezTo>
                    <a:pt x="6296" y="0"/>
                    <a:pt x="6275" y="5"/>
                    <a:pt x="6256" y="16"/>
                  </a:cubicBezTo>
                  <a:cubicBezTo>
                    <a:pt x="6197" y="50"/>
                    <a:pt x="6176" y="127"/>
                    <a:pt x="6210" y="186"/>
                  </a:cubicBezTo>
                  <a:cubicBezTo>
                    <a:pt x="7321" y="2131"/>
                    <a:pt x="8023" y="3724"/>
                    <a:pt x="6941" y="6529"/>
                  </a:cubicBezTo>
                  <a:cubicBezTo>
                    <a:pt x="6788" y="6922"/>
                    <a:pt x="6565" y="7465"/>
                    <a:pt x="6294" y="8104"/>
                  </a:cubicBezTo>
                  <a:cubicBezTo>
                    <a:pt x="5497" y="7575"/>
                    <a:pt x="4636" y="7378"/>
                    <a:pt x="3795" y="7378"/>
                  </a:cubicBezTo>
                  <a:cubicBezTo>
                    <a:pt x="2498" y="7378"/>
                    <a:pt x="1250" y="7846"/>
                    <a:pt x="365" y="8285"/>
                  </a:cubicBezTo>
                  <a:lnTo>
                    <a:pt x="2178" y="3582"/>
                  </a:lnTo>
                  <a:cubicBezTo>
                    <a:pt x="2202" y="3515"/>
                    <a:pt x="2171" y="3446"/>
                    <a:pt x="2106" y="3422"/>
                  </a:cubicBezTo>
                  <a:cubicBezTo>
                    <a:pt x="2091" y="3416"/>
                    <a:pt x="2076" y="3413"/>
                    <a:pt x="2061" y="3413"/>
                  </a:cubicBezTo>
                  <a:cubicBezTo>
                    <a:pt x="2012" y="3413"/>
                    <a:pt x="1964" y="3443"/>
                    <a:pt x="1945" y="3491"/>
                  </a:cubicBezTo>
                  <a:lnTo>
                    <a:pt x="18" y="8498"/>
                  </a:lnTo>
                  <a:cubicBezTo>
                    <a:pt x="0" y="8546"/>
                    <a:pt x="10" y="8602"/>
                    <a:pt x="52" y="8637"/>
                  </a:cubicBezTo>
                  <a:cubicBezTo>
                    <a:pt x="73" y="8658"/>
                    <a:pt x="105" y="8668"/>
                    <a:pt x="132" y="8668"/>
                  </a:cubicBezTo>
                  <a:cubicBezTo>
                    <a:pt x="153" y="8668"/>
                    <a:pt x="174" y="8661"/>
                    <a:pt x="192" y="8650"/>
                  </a:cubicBezTo>
                  <a:cubicBezTo>
                    <a:pt x="1051" y="8193"/>
                    <a:pt x="2396" y="7627"/>
                    <a:pt x="3791" y="7627"/>
                  </a:cubicBezTo>
                  <a:cubicBezTo>
                    <a:pt x="4634" y="7627"/>
                    <a:pt x="5494" y="7833"/>
                    <a:pt x="6277" y="8393"/>
                  </a:cubicBezTo>
                  <a:cubicBezTo>
                    <a:pt x="6298" y="8409"/>
                    <a:pt x="6327" y="8417"/>
                    <a:pt x="6355" y="8417"/>
                  </a:cubicBezTo>
                  <a:cubicBezTo>
                    <a:pt x="6364" y="8417"/>
                    <a:pt x="6373" y="8416"/>
                    <a:pt x="6382" y="8414"/>
                  </a:cubicBezTo>
                  <a:cubicBezTo>
                    <a:pt x="6416" y="8404"/>
                    <a:pt x="6448" y="8376"/>
                    <a:pt x="6461" y="8341"/>
                  </a:cubicBezTo>
                  <a:cubicBezTo>
                    <a:pt x="6761" y="7638"/>
                    <a:pt x="7008" y="7040"/>
                    <a:pt x="7171" y="6615"/>
                  </a:cubicBezTo>
                  <a:cubicBezTo>
                    <a:pt x="8291" y="3717"/>
                    <a:pt x="7533" y="2002"/>
                    <a:pt x="6427" y="64"/>
                  </a:cubicBezTo>
                  <a:cubicBezTo>
                    <a:pt x="6403" y="22"/>
                    <a:pt x="6360" y="0"/>
                    <a:pt x="631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5937031" y="2844734"/>
              <a:ext cx="716879" cy="353487"/>
            </a:xfrm>
            <a:custGeom>
              <a:rect b="b" l="l" r="r" t="t"/>
              <a:pathLst>
                <a:path extrusionOk="0" h="9815" w="19905">
                  <a:moveTo>
                    <a:pt x="7807" y="0"/>
                  </a:moveTo>
                  <a:lnTo>
                    <a:pt x="0" y="2772"/>
                  </a:lnTo>
                  <a:lnTo>
                    <a:pt x="10925" y="9815"/>
                  </a:lnTo>
                  <a:lnTo>
                    <a:pt x="19905" y="6151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5932493" y="2840232"/>
              <a:ext cx="726062" cy="362527"/>
            </a:xfrm>
            <a:custGeom>
              <a:rect b="b" l="l" r="r" t="t"/>
              <a:pathLst>
                <a:path extrusionOk="0" h="10066" w="20160">
                  <a:moveTo>
                    <a:pt x="7923" y="261"/>
                  </a:moveTo>
                  <a:lnTo>
                    <a:pt x="19735" y="6263"/>
                  </a:lnTo>
                  <a:lnTo>
                    <a:pt x="11061" y="9800"/>
                  </a:lnTo>
                  <a:lnTo>
                    <a:pt x="408" y="2929"/>
                  </a:lnTo>
                  <a:lnTo>
                    <a:pt x="7923" y="261"/>
                  </a:lnTo>
                  <a:close/>
                  <a:moveTo>
                    <a:pt x="7930" y="1"/>
                  </a:moveTo>
                  <a:cubicBezTo>
                    <a:pt x="7917" y="1"/>
                    <a:pt x="7904" y="2"/>
                    <a:pt x="7892" y="7"/>
                  </a:cubicBezTo>
                  <a:lnTo>
                    <a:pt x="84" y="2783"/>
                  </a:lnTo>
                  <a:cubicBezTo>
                    <a:pt x="43" y="2797"/>
                    <a:pt x="12" y="2835"/>
                    <a:pt x="4" y="2884"/>
                  </a:cubicBezTo>
                  <a:cubicBezTo>
                    <a:pt x="1" y="2929"/>
                    <a:pt x="22" y="2978"/>
                    <a:pt x="60" y="3002"/>
                  </a:cubicBezTo>
                  <a:lnTo>
                    <a:pt x="10981" y="10044"/>
                  </a:lnTo>
                  <a:cubicBezTo>
                    <a:pt x="11002" y="10058"/>
                    <a:pt x="11026" y="10065"/>
                    <a:pt x="11051" y="10065"/>
                  </a:cubicBezTo>
                  <a:cubicBezTo>
                    <a:pt x="11065" y="10065"/>
                    <a:pt x="11082" y="10062"/>
                    <a:pt x="11096" y="10054"/>
                  </a:cubicBezTo>
                  <a:lnTo>
                    <a:pt x="20079" y="6391"/>
                  </a:lnTo>
                  <a:cubicBezTo>
                    <a:pt x="20124" y="6370"/>
                    <a:pt x="20153" y="6328"/>
                    <a:pt x="20156" y="6279"/>
                  </a:cubicBezTo>
                  <a:cubicBezTo>
                    <a:pt x="20159" y="6231"/>
                    <a:pt x="20132" y="6186"/>
                    <a:pt x="20090" y="6165"/>
                  </a:cubicBezTo>
                  <a:lnTo>
                    <a:pt x="7989" y="13"/>
                  </a:lnTo>
                  <a:cubicBezTo>
                    <a:pt x="7970" y="5"/>
                    <a:pt x="7950" y="1"/>
                    <a:pt x="79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6030633" y="2889536"/>
              <a:ext cx="161779" cy="59857"/>
            </a:xfrm>
            <a:custGeom>
              <a:rect b="b" l="l" r="r" t="t"/>
              <a:pathLst>
                <a:path extrusionOk="0" h="1662" w="4492">
                  <a:moveTo>
                    <a:pt x="4424" y="0"/>
                  </a:moveTo>
                  <a:cubicBezTo>
                    <a:pt x="4417" y="0"/>
                    <a:pt x="4409" y="2"/>
                    <a:pt x="4402" y="5"/>
                  </a:cubicBezTo>
                  <a:lnTo>
                    <a:pt x="49" y="1539"/>
                  </a:lnTo>
                  <a:cubicBezTo>
                    <a:pt x="18" y="1549"/>
                    <a:pt x="1" y="1588"/>
                    <a:pt x="11" y="1619"/>
                  </a:cubicBezTo>
                  <a:cubicBezTo>
                    <a:pt x="21" y="1644"/>
                    <a:pt x="42" y="1661"/>
                    <a:pt x="70" y="1661"/>
                  </a:cubicBezTo>
                  <a:cubicBezTo>
                    <a:pt x="77" y="1661"/>
                    <a:pt x="84" y="1658"/>
                    <a:pt x="91" y="1658"/>
                  </a:cubicBezTo>
                  <a:lnTo>
                    <a:pt x="4444" y="120"/>
                  </a:lnTo>
                  <a:cubicBezTo>
                    <a:pt x="4474" y="109"/>
                    <a:pt x="4492" y="75"/>
                    <a:pt x="4481" y="40"/>
                  </a:cubicBezTo>
                  <a:cubicBezTo>
                    <a:pt x="4473" y="16"/>
                    <a:pt x="4449" y="0"/>
                    <a:pt x="4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6055159" y="2963295"/>
              <a:ext cx="518544" cy="182776"/>
            </a:xfrm>
            <a:custGeom>
              <a:rect b="b" l="l" r="r" t="t"/>
              <a:pathLst>
                <a:path extrusionOk="0" h="5075" w="14398">
                  <a:moveTo>
                    <a:pt x="70" y="0"/>
                  </a:moveTo>
                  <a:cubicBezTo>
                    <a:pt x="49" y="0"/>
                    <a:pt x="30" y="10"/>
                    <a:pt x="18" y="31"/>
                  </a:cubicBezTo>
                  <a:cubicBezTo>
                    <a:pt x="1" y="58"/>
                    <a:pt x="8" y="97"/>
                    <a:pt x="39" y="114"/>
                  </a:cubicBezTo>
                  <a:lnTo>
                    <a:pt x="7892" y="5065"/>
                  </a:lnTo>
                  <a:cubicBezTo>
                    <a:pt x="7903" y="5072"/>
                    <a:pt x="7913" y="5075"/>
                    <a:pt x="7923" y="5075"/>
                  </a:cubicBezTo>
                  <a:cubicBezTo>
                    <a:pt x="7933" y="5075"/>
                    <a:pt x="7941" y="5075"/>
                    <a:pt x="7948" y="5072"/>
                  </a:cubicBezTo>
                  <a:lnTo>
                    <a:pt x="14350" y="2595"/>
                  </a:lnTo>
                  <a:cubicBezTo>
                    <a:pt x="14380" y="2584"/>
                    <a:pt x="14398" y="2549"/>
                    <a:pt x="14384" y="2515"/>
                  </a:cubicBezTo>
                  <a:cubicBezTo>
                    <a:pt x="14376" y="2490"/>
                    <a:pt x="14351" y="2477"/>
                    <a:pt x="14325" y="2477"/>
                  </a:cubicBezTo>
                  <a:cubicBezTo>
                    <a:pt x="14318" y="2477"/>
                    <a:pt x="14311" y="2478"/>
                    <a:pt x="14304" y="2480"/>
                  </a:cubicBezTo>
                  <a:lnTo>
                    <a:pt x="7930" y="4943"/>
                  </a:lnTo>
                  <a:lnTo>
                    <a:pt x="105" y="10"/>
                  </a:lnTo>
                  <a:cubicBezTo>
                    <a:pt x="94" y="4"/>
                    <a:pt x="82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6265197" y="2772164"/>
              <a:ext cx="640959" cy="186666"/>
            </a:xfrm>
            <a:custGeom>
              <a:rect b="b" l="l" r="r" t="t"/>
              <a:pathLst>
                <a:path extrusionOk="0" h="5183" w="17797">
                  <a:moveTo>
                    <a:pt x="17170" y="0"/>
                  </a:moveTo>
                  <a:cubicBezTo>
                    <a:pt x="15302" y="550"/>
                    <a:pt x="7915" y="2711"/>
                    <a:pt x="7233" y="2871"/>
                  </a:cubicBezTo>
                  <a:cubicBezTo>
                    <a:pt x="6451" y="3055"/>
                    <a:pt x="5942" y="3101"/>
                    <a:pt x="5942" y="3101"/>
                  </a:cubicBezTo>
                  <a:cubicBezTo>
                    <a:pt x="5942" y="3101"/>
                    <a:pt x="3361" y="1994"/>
                    <a:pt x="2673" y="1489"/>
                  </a:cubicBezTo>
                  <a:cubicBezTo>
                    <a:pt x="2397" y="1287"/>
                    <a:pt x="2101" y="1217"/>
                    <a:pt x="1817" y="1217"/>
                  </a:cubicBezTo>
                  <a:cubicBezTo>
                    <a:pt x="1387" y="1217"/>
                    <a:pt x="987" y="1379"/>
                    <a:pt x="738" y="1489"/>
                  </a:cubicBezTo>
                  <a:cubicBezTo>
                    <a:pt x="324" y="1674"/>
                    <a:pt x="1" y="2961"/>
                    <a:pt x="783" y="2961"/>
                  </a:cubicBezTo>
                  <a:cubicBezTo>
                    <a:pt x="868" y="2961"/>
                    <a:pt x="946" y="2961"/>
                    <a:pt x="1018" y="2961"/>
                  </a:cubicBezTo>
                  <a:cubicBezTo>
                    <a:pt x="1605" y="2961"/>
                    <a:pt x="1800" y="2997"/>
                    <a:pt x="2578" y="3654"/>
                  </a:cubicBezTo>
                  <a:cubicBezTo>
                    <a:pt x="3455" y="4391"/>
                    <a:pt x="3455" y="4760"/>
                    <a:pt x="4099" y="5035"/>
                  </a:cubicBezTo>
                  <a:cubicBezTo>
                    <a:pt x="4353" y="5144"/>
                    <a:pt x="4671" y="5182"/>
                    <a:pt x="4997" y="5182"/>
                  </a:cubicBezTo>
                  <a:cubicBezTo>
                    <a:pt x="5500" y="5182"/>
                    <a:pt x="6021" y="5092"/>
                    <a:pt x="6357" y="5035"/>
                  </a:cubicBezTo>
                  <a:cubicBezTo>
                    <a:pt x="6854" y="4951"/>
                    <a:pt x="15416" y="4384"/>
                    <a:pt x="17521" y="4273"/>
                  </a:cubicBezTo>
                  <a:cubicBezTo>
                    <a:pt x="17796" y="3114"/>
                    <a:pt x="17521" y="1306"/>
                    <a:pt x="17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6269087" y="2767734"/>
              <a:ext cx="641679" cy="195525"/>
            </a:xfrm>
            <a:custGeom>
              <a:rect b="b" l="l" r="r" t="t"/>
              <a:pathLst>
                <a:path extrusionOk="0" h="5429" w="17817">
                  <a:moveTo>
                    <a:pt x="16975" y="280"/>
                  </a:moveTo>
                  <a:cubicBezTo>
                    <a:pt x="17299" y="1522"/>
                    <a:pt x="17542" y="3171"/>
                    <a:pt x="17312" y="4278"/>
                  </a:cubicBezTo>
                  <a:cubicBezTo>
                    <a:pt x="15183" y="4393"/>
                    <a:pt x="6740" y="4952"/>
                    <a:pt x="6228" y="5036"/>
                  </a:cubicBezTo>
                  <a:lnTo>
                    <a:pt x="6197" y="5043"/>
                  </a:lnTo>
                  <a:cubicBezTo>
                    <a:pt x="5867" y="5098"/>
                    <a:pt x="5364" y="5181"/>
                    <a:pt x="4885" y="5181"/>
                  </a:cubicBezTo>
                  <a:cubicBezTo>
                    <a:pt x="4576" y="5181"/>
                    <a:pt x="4276" y="5146"/>
                    <a:pt x="4039" y="5047"/>
                  </a:cubicBezTo>
                  <a:cubicBezTo>
                    <a:pt x="3702" y="4900"/>
                    <a:pt x="3559" y="4730"/>
                    <a:pt x="3337" y="4472"/>
                  </a:cubicBezTo>
                  <a:cubicBezTo>
                    <a:pt x="3159" y="4268"/>
                    <a:pt x="2940" y="4010"/>
                    <a:pt x="2550" y="3683"/>
                  </a:cubicBezTo>
                  <a:cubicBezTo>
                    <a:pt x="1750" y="3008"/>
                    <a:pt x="1538" y="2962"/>
                    <a:pt x="874" y="2962"/>
                  </a:cubicBezTo>
                  <a:lnTo>
                    <a:pt x="675" y="2962"/>
                  </a:lnTo>
                  <a:cubicBezTo>
                    <a:pt x="487" y="2962"/>
                    <a:pt x="376" y="2872"/>
                    <a:pt x="334" y="2684"/>
                  </a:cubicBezTo>
                  <a:cubicBezTo>
                    <a:pt x="261" y="2336"/>
                    <a:pt x="477" y="1814"/>
                    <a:pt x="678" y="1724"/>
                  </a:cubicBezTo>
                  <a:cubicBezTo>
                    <a:pt x="967" y="1597"/>
                    <a:pt x="1335" y="1462"/>
                    <a:pt x="1711" y="1462"/>
                  </a:cubicBezTo>
                  <a:cubicBezTo>
                    <a:pt x="1975" y="1462"/>
                    <a:pt x="2243" y="1528"/>
                    <a:pt x="2491" y="1710"/>
                  </a:cubicBezTo>
                  <a:cubicBezTo>
                    <a:pt x="3183" y="2222"/>
                    <a:pt x="5682" y="3293"/>
                    <a:pt x="5786" y="3338"/>
                  </a:cubicBezTo>
                  <a:cubicBezTo>
                    <a:pt x="5804" y="3345"/>
                    <a:pt x="5824" y="3349"/>
                    <a:pt x="5845" y="3349"/>
                  </a:cubicBezTo>
                  <a:cubicBezTo>
                    <a:pt x="5866" y="3345"/>
                    <a:pt x="6370" y="3296"/>
                    <a:pt x="7154" y="3115"/>
                  </a:cubicBezTo>
                  <a:cubicBezTo>
                    <a:pt x="7822" y="2956"/>
                    <a:pt x="14682" y="952"/>
                    <a:pt x="16975" y="280"/>
                  </a:cubicBezTo>
                  <a:close/>
                  <a:moveTo>
                    <a:pt x="17059" y="0"/>
                  </a:moveTo>
                  <a:cubicBezTo>
                    <a:pt x="17048" y="0"/>
                    <a:pt x="17038" y="2"/>
                    <a:pt x="17028" y="5"/>
                  </a:cubicBezTo>
                  <a:cubicBezTo>
                    <a:pt x="15489" y="457"/>
                    <a:pt x="7787" y="2712"/>
                    <a:pt x="7098" y="2872"/>
                  </a:cubicBezTo>
                  <a:cubicBezTo>
                    <a:pt x="6440" y="3028"/>
                    <a:pt x="5974" y="3084"/>
                    <a:pt x="5855" y="3099"/>
                  </a:cubicBezTo>
                  <a:cubicBezTo>
                    <a:pt x="5567" y="2973"/>
                    <a:pt x="3271" y="1975"/>
                    <a:pt x="2637" y="1512"/>
                  </a:cubicBezTo>
                  <a:cubicBezTo>
                    <a:pt x="2335" y="1291"/>
                    <a:pt x="2009" y="1217"/>
                    <a:pt x="1704" y="1217"/>
                  </a:cubicBezTo>
                  <a:cubicBezTo>
                    <a:pt x="1211" y="1217"/>
                    <a:pt x="772" y="1412"/>
                    <a:pt x="578" y="1498"/>
                  </a:cubicBezTo>
                  <a:cubicBezTo>
                    <a:pt x="254" y="1644"/>
                    <a:pt x="0" y="2291"/>
                    <a:pt x="94" y="2736"/>
                  </a:cubicBezTo>
                  <a:cubicBezTo>
                    <a:pt x="156" y="3036"/>
                    <a:pt x="369" y="3210"/>
                    <a:pt x="675" y="3210"/>
                  </a:cubicBezTo>
                  <a:lnTo>
                    <a:pt x="804" y="3210"/>
                  </a:lnTo>
                  <a:cubicBezTo>
                    <a:pt x="847" y="3209"/>
                    <a:pt x="889" y="3209"/>
                    <a:pt x="928" y="3209"/>
                  </a:cubicBezTo>
                  <a:cubicBezTo>
                    <a:pt x="1486" y="3209"/>
                    <a:pt x="1653" y="3250"/>
                    <a:pt x="2390" y="3871"/>
                  </a:cubicBezTo>
                  <a:cubicBezTo>
                    <a:pt x="2766" y="4187"/>
                    <a:pt x="2979" y="4435"/>
                    <a:pt x="3149" y="4632"/>
                  </a:cubicBezTo>
                  <a:cubicBezTo>
                    <a:pt x="3382" y="4907"/>
                    <a:pt x="3552" y="5106"/>
                    <a:pt x="3942" y="5273"/>
                  </a:cubicBezTo>
                  <a:cubicBezTo>
                    <a:pt x="4214" y="5387"/>
                    <a:pt x="4548" y="5429"/>
                    <a:pt x="4888" y="5429"/>
                  </a:cubicBezTo>
                  <a:cubicBezTo>
                    <a:pt x="5389" y="5429"/>
                    <a:pt x="5901" y="5342"/>
                    <a:pt x="6239" y="5286"/>
                  </a:cubicBezTo>
                  <a:lnTo>
                    <a:pt x="6269" y="5280"/>
                  </a:lnTo>
                  <a:cubicBezTo>
                    <a:pt x="6753" y="5199"/>
                    <a:pt x="15201" y="4636"/>
                    <a:pt x="17420" y="4518"/>
                  </a:cubicBezTo>
                  <a:cubicBezTo>
                    <a:pt x="17476" y="4514"/>
                    <a:pt x="17521" y="4476"/>
                    <a:pt x="17535" y="4424"/>
                  </a:cubicBezTo>
                  <a:cubicBezTo>
                    <a:pt x="17817" y="3237"/>
                    <a:pt x="17539" y="1408"/>
                    <a:pt x="17180" y="93"/>
                  </a:cubicBezTo>
                  <a:cubicBezTo>
                    <a:pt x="17174" y="61"/>
                    <a:pt x="17153" y="33"/>
                    <a:pt x="17121" y="16"/>
                  </a:cubicBezTo>
                  <a:cubicBezTo>
                    <a:pt x="17103" y="6"/>
                    <a:pt x="17081" y="0"/>
                    <a:pt x="170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6513159" y="2821900"/>
              <a:ext cx="385216" cy="125332"/>
            </a:xfrm>
            <a:custGeom>
              <a:rect b="b" l="l" r="r" t="t"/>
              <a:pathLst>
                <a:path extrusionOk="0" h="3480" w="10696">
                  <a:moveTo>
                    <a:pt x="10463" y="1"/>
                  </a:moveTo>
                  <a:lnTo>
                    <a:pt x="1" y="3480"/>
                  </a:lnTo>
                  <a:cubicBezTo>
                    <a:pt x="2001" y="3313"/>
                    <a:pt x="8674" y="2875"/>
                    <a:pt x="10535" y="2774"/>
                  </a:cubicBezTo>
                  <a:cubicBezTo>
                    <a:pt x="10696" y="2005"/>
                    <a:pt x="10626" y="975"/>
                    <a:pt x="1046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6168425" y="2880532"/>
              <a:ext cx="56976" cy="59605"/>
            </a:xfrm>
            <a:custGeom>
              <a:rect b="b" l="l" r="r" t="t"/>
              <a:pathLst>
                <a:path extrusionOk="0" h="1655" w="1582">
                  <a:moveTo>
                    <a:pt x="1397" y="1"/>
                  </a:moveTo>
                  <a:cubicBezTo>
                    <a:pt x="1397" y="1"/>
                    <a:pt x="430" y="554"/>
                    <a:pt x="151" y="1198"/>
                  </a:cubicBezTo>
                  <a:cubicBezTo>
                    <a:pt x="0" y="1550"/>
                    <a:pt x="98" y="1654"/>
                    <a:pt x="248" y="1654"/>
                  </a:cubicBezTo>
                  <a:cubicBezTo>
                    <a:pt x="371" y="1654"/>
                    <a:pt x="530" y="1583"/>
                    <a:pt x="613" y="1521"/>
                  </a:cubicBezTo>
                  <a:cubicBezTo>
                    <a:pt x="798" y="1382"/>
                    <a:pt x="1581" y="739"/>
                    <a:pt x="1581" y="739"/>
                  </a:cubicBezTo>
                  <a:lnTo>
                    <a:pt x="1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6165580" y="2876067"/>
              <a:ext cx="64575" cy="68537"/>
            </a:xfrm>
            <a:custGeom>
              <a:rect b="b" l="l" r="r" t="t"/>
              <a:pathLst>
                <a:path extrusionOk="0" h="1903" w="1793">
                  <a:moveTo>
                    <a:pt x="1395" y="320"/>
                  </a:moveTo>
                  <a:lnTo>
                    <a:pt x="1521" y="814"/>
                  </a:lnTo>
                  <a:cubicBezTo>
                    <a:pt x="1333" y="967"/>
                    <a:pt x="769" y="1433"/>
                    <a:pt x="620" y="1544"/>
                  </a:cubicBezTo>
                  <a:cubicBezTo>
                    <a:pt x="524" y="1615"/>
                    <a:pt x="387" y="1655"/>
                    <a:pt x="320" y="1655"/>
                  </a:cubicBezTo>
                  <a:cubicBezTo>
                    <a:pt x="304" y="1655"/>
                    <a:pt x="292" y="1653"/>
                    <a:pt x="286" y="1649"/>
                  </a:cubicBezTo>
                  <a:cubicBezTo>
                    <a:pt x="286" y="1649"/>
                    <a:pt x="251" y="1589"/>
                    <a:pt x="345" y="1371"/>
                  </a:cubicBezTo>
                  <a:cubicBezTo>
                    <a:pt x="540" y="915"/>
                    <a:pt x="1127" y="494"/>
                    <a:pt x="1395" y="320"/>
                  </a:cubicBezTo>
                  <a:close/>
                  <a:moveTo>
                    <a:pt x="1474" y="0"/>
                  </a:moveTo>
                  <a:cubicBezTo>
                    <a:pt x="1453" y="0"/>
                    <a:pt x="1432" y="6"/>
                    <a:pt x="1413" y="17"/>
                  </a:cubicBezTo>
                  <a:cubicBezTo>
                    <a:pt x="1375" y="38"/>
                    <a:pt x="408" y="598"/>
                    <a:pt x="119" y="1273"/>
                  </a:cubicBezTo>
                  <a:cubicBezTo>
                    <a:pt x="0" y="1552"/>
                    <a:pt x="4" y="1743"/>
                    <a:pt x="133" y="1844"/>
                  </a:cubicBezTo>
                  <a:cubicBezTo>
                    <a:pt x="188" y="1886"/>
                    <a:pt x="258" y="1902"/>
                    <a:pt x="328" y="1902"/>
                  </a:cubicBezTo>
                  <a:cubicBezTo>
                    <a:pt x="495" y="1902"/>
                    <a:pt x="679" y="1809"/>
                    <a:pt x="766" y="1743"/>
                  </a:cubicBezTo>
                  <a:cubicBezTo>
                    <a:pt x="950" y="1604"/>
                    <a:pt x="1705" y="984"/>
                    <a:pt x="1740" y="956"/>
                  </a:cubicBezTo>
                  <a:cubicBezTo>
                    <a:pt x="1775" y="926"/>
                    <a:pt x="1792" y="876"/>
                    <a:pt x="1782" y="831"/>
                  </a:cubicBezTo>
                  <a:lnTo>
                    <a:pt x="1598" y="94"/>
                  </a:lnTo>
                  <a:cubicBezTo>
                    <a:pt x="1587" y="55"/>
                    <a:pt x="1559" y="24"/>
                    <a:pt x="1524" y="10"/>
                  </a:cubicBezTo>
                  <a:cubicBezTo>
                    <a:pt x="1509" y="4"/>
                    <a:pt x="1492" y="0"/>
                    <a:pt x="147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6207033" y="2863894"/>
              <a:ext cx="43290" cy="96772"/>
            </a:xfrm>
            <a:custGeom>
              <a:rect b="b" l="l" r="r" t="t"/>
              <a:pathLst>
                <a:path extrusionOk="0" h="2687" w="1202">
                  <a:moveTo>
                    <a:pt x="599" y="0"/>
                  </a:moveTo>
                  <a:cubicBezTo>
                    <a:pt x="599" y="0"/>
                    <a:pt x="1" y="324"/>
                    <a:pt x="95" y="1107"/>
                  </a:cubicBezTo>
                  <a:cubicBezTo>
                    <a:pt x="171" y="1766"/>
                    <a:pt x="773" y="2687"/>
                    <a:pt x="1015" y="2687"/>
                  </a:cubicBezTo>
                  <a:cubicBezTo>
                    <a:pt x="1060" y="2687"/>
                    <a:pt x="1093" y="2654"/>
                    <a:pt x="1107" y="2582"/>
                  </a:cubicBezTo>
                  <a:cubicBezTo>
                    <a:pt x="1201" y="2119"/>
                    <a:pt x="599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6202279" y="2859428"/>
              <a:ext cx="52438" cy="105740"/>
            </a:xfrm>
            <a:custGeom>
              <a:rect b="b" l="l" r="r" t="t"/>
              <a:pathLst>
                <a:path extrusionOk="0" h="2936" w="1456">
                  <a:moveTo>
                    <a:pt x="662" y="330"/>
                  </a:moveTo>
                  <a:cubicBezTo>
                    <a:pt x="888" y="1150"/>
                    <a:pt x="1160" y="2316"/>
                    <a:pt x="1118" y="2674"/>
                  </a:cubicBezTo>
                  <a:cubicBezTo>
                    <a:pt x="926" y="2563"/>
                    <a:pt x="422" y="1818"/>
                    <a:pt x="349" y="1216"/>
                  </a:cubicBezTo>
                  <a:cubicBezTo>
                    <a:pt x="293" y="747"/>
                    <a:pt x="513" y="465"/>
                    <a:pt x="662" y="330"/>
                  </a:cubicBezTo>
                  <a:close/>
                  <a:moveTo>
                    <a:pt x="735" y="1"/>
                  </a:moveTo>
                  <a:cubicBezTo>
                    <a:pt x="714" y="1"/>
                    <a:pt x="694" y="6"/>
                    <a:pt x="675" y="16"/>
                  </a:cubicBezTo>
                  <a:cubicBezTo>
                    <a:pt x="648" y="31"/>
                    <a:pt x="1" y="389"/>
                    <a:pt x="102" y="1245"/>
                  </a:cubicBezTo>
                  <a:cubicBezTo>
                    <a:pt x="182" y="1926"/>
                    <a:pt x="794" y="2921"/>
                    <a:pt x="1139" y="2936"/>
                  </a:cubicBezTo>
                  <a:lnTo>
                    <a:pt x="1146" y="2936"/>
                  </a:lnTo>
                  <a:cubicBezTo>
                    <a:pt x="1194" y="2936"/>
                    <a:pt x="1323" y="2915"/>
                    <a:pt x="1361" y="2730"/>
                  </a:cubicBezTo>
                  <a:cubicBezTo>
                    <a:pt x="1455" y="2253"/>
                    <a:pt x="916" y="312"/>
                    <a:pt x="853" y="93"/>
                  </a:cubicBezTo>
                  <a:cubicBezTo>
                    <a:pt x="842" y="55"/>
                    <a:pt x="815" y="26"/>
                    <a:pt x="780" y="10"/>
                  </a:cubicBezTo>
                  <a:cubicBezTo>
                    <a:pt x="765" y="4"/>
                    <a:pt x="750" y="1"/>
                    <a:pt x="7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6218702" y="2839079"/>
              <a:ext cx="56436" cy="119462"/>
            </a:xfrm>
            <a:custGeom>
              <a:rect b="b" l="l" r="r" t="t"/>
              <a:pathLst>
                <a:path extrusionOk="0" h="3317" w="1567">
                  <a:moveTo>
                    <a:pt x="1430" y="0"/>
                  </a:moveTo>
                  <a:cubicBezTo>
                    <a:pt x="1430" y="0"/>
                    <a:pt x="553" y="230"/>
                    <a:pt x="275" y="689"/>
                  </a:cubicBezTo>
                  <a:cubicBezTo>
                    <a:pt x="1" y="1152"/>
                    <a:pt x="460" y="3132"/>
                    <a:pt x="783" y="3271"/>
                  </a:cubicBezTo>
                  <a:cubicBezTo>
                    <a:pt x="857" y="3302"/>
                    <a:pt x="929" y="3316"/>
                    <a:pt x="996" y="3316"/>
                  </a:cubicBezTo>
                  <a:cubicBezTo>
                    <a:pt x="1223" y="3316"/>
                    <a:pt x="1403" y="3152"/>
                    <a:pt x="1476" y="2902"/>
                  </a:cubicBezTo>
                  <a:cubicBezTo>
                    <a:pt x="1566" y="2579"/>
                    <a:pt x="1430" y="0"/>
                    <a:pt x="1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216829" y="2834577"/>
              <a:ext cx="62702" cy="128466"/>
            </a:xfrm>
            <a:custGeom>
              <a:rect b="b" l="l" r="r" t="t"/>
              <a:pathLst>
                <a:path extrusionOk="0" h="3567" w="1741">
                  <a:moveTo>
                    <a:pt x="1364" y="289"/>
                  </a:moveTo>
                  <a:cubicBezTo>
                    <a:pt x="1416" y="1288"/>
                    <a:pt x="1469" y="2783"/>
                    <a:pt x="1410" y="2992"/>
                  </a:cubicBezTo>
                  <a:cubicBezTo>
                    <a:pt x="1368" y="3135"/>
                    <a:pt x="1288" y="3239"/>
                    <a:pt x="1183" y="3288"/>
                  </a:cubicBezTo>
                  <a:cubicBezTo>
                    <a:pt x="1143" y="3308"/>
                    <a:pt x="1098" y="3317"/>
                    <a:pt x="1052" y="3317"/>
                  </a:cubicBezTo>
                  <a:cubicBezTo>
                    <a:pt x="998" y="3317"/>
                    <a:pt x="942" y="3305"/>
                    <a:pt x="884" y="3281"/>
                  </a:cubicBezTo>
                  <a:cubicBezTo>
                    <a:pt x="853" y="3267"/>
                    <a:pt x="731" y="3114"/>
                    <a:pt x="589" y="2630"/>
                  </a:cubicBezTo>
                  <a:cubicBezTo>
                    <a:pt x="372" y="1903"/>
                    <a:pt x="303" y="1100"/>
                    <a:pt x="435" y="877"/>
                  </a:cubicBezTo>
                  <a:cubicBezTo>
                    <a:pt x="620" y="575"/>
                    <a:pt x="1117" y="372"/>
                    <a:pt x="1364" y="289"/>
                  </a:cubicBezTo>
                  <a:close/>
                  <a:moveTo>
                    <a:pt x="1476" y="1"/>
                  </a:moveTo>
                  <a:cubicBezTo>
                    <a:pt x="1467" y="1"/>
                    <a:pt x="1457" y="2"/>
                    <a:pt x="1448" y="3"/>
                  </a:cubicBezTo>
                  <a:cubicBezTo>
                    <a:pt x="1413" y="14"/>
                    <a:pt x="522" y="254"/>
                    <a:pt x="223" y="752"/>
                  </a:cubicBezTo>
                  <a:cubicBezTo>
                    <a:pt x="0" y="1124"/>
                    <a:pt x="188" y="2206"/>
                    <a:pt x="387" y="2818"/>
                  </a:cubicBezTo>
                  <a:cubicBezTo>
                    <a:pt x="581" y="3420"/>
                    <a:pt x="735" y="3486"/>
                    <a:pt x="787" y="3507"/>
                  </a:cubicBezTo>
                  <a:cubicBezTo>
                    <a:pt x="877" y="3545"/>
                    <a:pt x="964" y="3566"/>
                    <a:pt x="1048" y="3566"/>
                  </a:cubicBezTo>
                  <a:cubicBezTo>
                    <a:pt x="1135" y="3566"/>
                    <a:pt x="1215" y="3549"/>
                    <a:pt x="1291" y="3510"/>
                  </a:cubicBezTo>
                  <a:cubicBezTo>
                    <a:pt x="1458" y="3430"/>
                    <a:pt x="1587" y="3271"/>
                    <a:pt x="1646" y="3062"/>
                  </a:cubicBezTo>
                  <a:cubicBezTo>
                    <a:pt x="1740" y="2728"/>
                    <a:pt x="1618" y="382"/>
                    <a:pt x="1604" y="119"/>
                  </a:cubicBezTo>
                  <a:cubicBezTo>
                    <a:pt x="1601" y="80"/>
                    <a:pt x="1583" y="45"/>
                    <a:pt x="1552" y="24"/>
                  </a:cubicBezTo>
                  <a:cubicBezTo>
                    <a:pt x="1531" y="9"/>
                    <a:pt x="1504" y="1"/>
                    <a:pt x="1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250287" y="2822404"/>
              <a:ext cx="59677" cy="147013"/>
            </a:xfrm>
            <a:custGeom>
              <a:rect b="b" l="l" r="r" t="t"/>
              <a:pathLst>
                <a:path extrusionOk="0" h="4082" w="1657">
                  <a:moveTo>
                    <a:pt x="1656" y="1"/>
                  </a:moveTo>
                  <a:cubicBezTo>
                    <a:pt x="1656" y="1"/>
                    <a:pt x="505" y="1"/>
                    <a:pt x="369" y="553"/>
                  </a:cubicBezTo>
                  <a:cubicBezTo>
                    <a:pt x="230" y="1107"/>
                    <a:pt x="0" y="3504"/>
                    <a:pt x="230" y="3869"/>
                  </a:cubicBezTo>
                  <a:cubicBezTo>
                    <a:pt x="320" y="4014"/>
                    <a:pt x="432" y="4081"/>
                    <a:pt x="545" y="4081"/>
                  </a:cubicBezTo>
                  <a:cubicBezTo>
                    <a:pt x="721" y="4081"/>
                    <a:pt x="901" y="3921"/>
                    <a:pt x="1012" y="3640"/>
                  </a:cubicBezTo>
                  <a:cubicBezTo>
                    <a:pt x="1197" y="3180"/>
                    <a:pt x="1656" y="1"/>
                    <a:pt x="1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244885" y="2818011"/>
              <a:ext cx="69689" cy="155909"/>
            </a:xfrm>
            <a:custGeom>
              <a:rect b="b" l="l" r="r" t="t"/>
              <a:pathLst>
                <a:path extrusionOk="0" h="4329" w="1935">
                  <a:moveTo>
                    <a:pt x="1663" y="251"/>
                  </a:moveTo>
                  <a:lnTo>
                    <a:pt x="1663" y="251"/>
                  </a:lnTo>
                  <a:cubicBezTo>
                    <a:pt x="1496" y="1382"/>
                    <a:pt x="1183" y="3379"/>
                    <a:pt x="1048" y="3717"/>
                  </a:cubicBezTo>
                  <a:cubicBezTo>
                    <a:pt x="965" y="3925"/>
                    <a:pt x="833" y="4068"/>
                    <a:pt x="711" y="4078"/>
                  </a:cubicBezTo>
                  <a:cubicBezTo>
                    <a:pt x="705" y="4079"/>
                    <a:pt x="699" y="4079"/>
                    <a:pt x="693" y="4079"/>
                  </a:cubicBezTo>
                  <a:cubicBezTo>
                    <a:pt x="598" y="4079"/>
                    <a:pt x="527" y="3998"/>
                    <a:pt x="484" y="3929"/>
                  </a:cubicBezTo>
                  <a:cubicBezTo>
                    <a:pt x="293" y="3623"/>
                    <a:pt x="481" y="1333"/>
                    <a:pt x="637" y="707"/>
                  </a:cubicBezTo>
                  <a:cubicBezTo>
                    <a:pt x="717" y="380"/>
                    <a:pt x="1313" y="276"/>
                    <a:pt x="1663" y="251"/>
                  </a:cubicBezTo>
                  <a:close/>
                  <a:moveTo>
                    <a:pt x="1806" y="1"/>
                  </a:moveTo>
                  <a:cubicBezTo>
                    <a:pt x="1681" y="1"/>
                    <a:pt x="554" y="18"/>
                    <a:pt x="398" y="645"/>
                  </a:cubicBezTo>
                  <a:cubicBezTo>
                    <a:pt x="279" y="1121"/>
                    <a:pt x="1" y="3619"/>
                    <a:pt x="276" y="4057"/>
                  </a:cubicBezTo>
                  <a:cubicBezTo>
                    <a:pt x="383" y="4235"/>
                    <a:pt x="529" y="4329"/>
                    <a:pt x="693" y="4329"/>
                  </a:cubicBezTo>
                  <a:cubicBezTo>
                    <a:pt x="707" y="4329"/>
                    <a:pt x="717" y="4329"/>
                    <a:pt x="732" y="4325"/>
                  </a:cubicBezTo>
                  <a:cubicBezTo>
                    <a:pt x="950" y="4308"/>
                    <a:pt x="1156" y="4113"/>
                    <a:pt x="1278" y="3807"/>
                  </a:cubicBezTo>
                  <a:cubicBezTo>
                    <a:pt x="1466" y="3341"/>
                    <a:pt x="1911" y="272"/>
                    <a:pt x="1931" y="140"/>
                  </a:cubicBezTo>
                  <a:cubicBezTo>
                    <a:pt x="1935" y="105"/>
                    <a:pt x="1925" y="70"/>
                    <a:pt x="1901" y="43"/>
                  </a:cubicBezTo>
                  <a:cubicBezTo>
                    <a:pt x="1876" y="15"/>
                    <a:pt x="1845" y="1"/>
                    <a:pt x="180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6279711" y="2667793"/>
              <a:ext cx="96268" cy="352587"/>
            </a:xfrm>
            <a:custGeom>
              <a:rect b="b" l="l" r="r" t="t"/>
              <a:pathLst>
                <a:path extrusionOk="0" h="9790" w="2673">
                  <a:moveTo>
                    <a:pt x="1890" y="0"/>
                  </a:moveTo>
                  <a:lnTo>
                    <a:pt x="1" y="8618"/>
                  </a:lnTo>
                  <a:lnTo>
                    <a:pt x="296" y="9718"/>
                  </a:lnTo>
                  <a:cubicBezTo>
                    <a:pt x="309" y="9763"/>
                    <a:pt x="350" y="9790"/>
                    <a:pt x="392" y="9790"/>
                  </a:cubicBezTo>
                  <a:cubicBezTo>
                    <a:pt x="417" y="9790"/>
                    <a:pt x="443" y="9780"/>
                    <a:pt x="463" y="9760"/>
                  </a:cubicBezTo>
                  <a:lnTo>
                    <a:pt x="1292" y="8938"/>
                  </a:lnTo>
                  <a:lnTo>
                    <a:pt x="2673" y="233"/>
                  </a:lnTo>
                  <a:lnTo>
                    <a:pt x="189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350408" y="2656592"/>
              <a:ext cx="22978" cy="17503"/>
            </a:xfrm>
            <a:custGeom>
              <a:rect b="b" l="l" r="r" t="t"/>
              <a:pathLst>
                <a:path extrusionOk="0" h="486" w="638">
                  <a:moveTo>
                    <a:pt x="347" y="0"/>
                  </a:moveTo>
                  <a:cubicBezTo>
                    <a:pt x="172" y="0"/>
                    <a:pt x="0" y="301"/>
                    <a:pt x="0" y="301"/>
                  </a:cubicBezTo>
                  <a:lnTo>
                    <a:pt x="637" y="486"/>
                  </a:lnTo>
                  <a:cubicBezTo>
                    <a:pt x="565" y="115"/>
                    <a:pt x="456" y="0"/>
                    <a:pt x="34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6286734" y="2918636"/>
              <a:ext cx="207410" cy="78333"/>
            </a:xfrm>
            <a:custGeom>
              <a:rect b="b" l="l" r="r" t="t"/>
              <a:pathLst>
                <a:path extrusionOk="0" h="2175" w="5759">
                  <a:moveTo>
                    <a:pt x="3549" y="1"/>
                  </a:moveTo>
                  <a:cubicBezTo>
                    <a:pt x="3549" y="1"/>
                    <a:pt x="2489" y="415"/>
                    <a:pt x="1660" y="783"/>
                  </a:cubicBezTo>
                  <a:cubicBezTo>
                    <a:pt x="829" y="1152"/>
                    <a:pt x="0" y="1337"/>
                    <a:pt x="91" y="1844"/>
                  </a:cubicBezTo>
                  <a:cubicBezTo>
                    <a:pt x="137" y="2091"/>
                    <a:pt x="246" y="2174"/>
                    <a:pt x="416" y="2174"/>
                  </a:cubicBezTo>
                  <a:cubicBezTo>
                    <a:pt x="596" y="2174"/>
                    <a:pt x="844" y="2079"/>
                    <a:pt x="1153" y="1984"/>
                  </a:cubicBezTo>
                  <a:cubicBezTo>
                    <a:pt x="1751" y="1799"/>
                    <a:pt x="2534" y="1521"/>
                    <a:pt x="3685" y="1382"/>
                  </a:cubicBezTo>
                  <a:cubicBezTo>
                    <a:pt x="4837" y="1247"/>
                    <a:pt x="5759" y="185"/>
                    <a:pt x="5759" y="185"/>
                  </a:cubicBezTo>
                  <a:lnTo>
                    <a:pt x="3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82376" y="2914206"/>
              <a:ext cx="216774" cy="87156"/>
            </a:xfrm>
            <a:custGeom>
              <a:rect b="b" l="l" r="r" t="t"/>
              <a:pathLst>
                <a:path extrusionOk="0" h="2420" w="6019">
                  <a:moveTo>
                    <a:pt x="3669" y="0"/>
                  </a:moveTo>
                  <a:cubicBezTo>
                    <a:pt x="3654" y="0"/>
                    <a:pt x="3639" y="3"/>
                    <a:pt x="3625" y="8"/>
                  </a:cubicBezTo>
                  <a:cubicBezTo>
                    <a:pt x="3615" y="13"/>
                    <a:pt x="2554" y="430"/>
                    <a:pt x="1729" y="795"/>
                  </a:cubicBezTo>
                  <a:cubicBezTo>
                    <a:pt x="1555" y="872"/>
                    <a:pt x="1385" y="941"/>
                    <a:pt x="1218" y="1007"/>
                  </a:cubicBezTo>
                  <a:cubicBezTo>
                    <a:pt x="564" y="1265"/>
                    <a:pt x="0" y="1491"/>
                    <a:pt x="91" y="1988"/>
                  </a:cubicBezTo>
                  <a:cubicBezTo>
                    <a:pt x="126" y="2173"/>
                    <a:pt x="195" y="2295"/>
                    <a:pt x="306" y="2361"/>
                  </a:cubicBezTo>
                  <a:cubicBezTo>
                    <a:pt x="376" y="2402"/>
                    <a:pt x="452" y="2420"/>
                    <a:pt x="536" y="2420"/>
                  </a:cubicBezTo>
                  <a:cubicBezTo>
                    <a:pt x="696" y="2420"/>
                    <a:pt x="887" y="2357"/>
                    <a:pt x="1123" y="2284"/>
                  </a:cubicBezTo>
                  <a:lnTo>
                    <a:pt x="1534" y="2155"/>
                  </a:lnTo>
                  <a:cubicBezTo>
                    <a:pt x="2105" y="1975"/>
                    <a:pt x="2818" y="1749"/>
                    <a:pt x="3824" y="1630"/>
                  </a:cubicBezTo>
                  <a:cubicBezTo>
                    <a:pt x="5006" y="1487"/>
                    <a:pt x="5936" y="433"/>
                    <a:pt x="5974" y="392"/>
                  </a:cubicBezTo>
                  <a:cubicBezTo>
                    <a:pt x="6019" y="339"/>
                    <a:pt x="6012" y="259"/>
                    <a:pt x="5963" y="214"/>
                  </a:cubicBezTo>
                  <a:cubicBezTo>
                    <a:pt x="5940" y="194"/>
                    <a:pt x="5911" y="184"/>
                    <a:pt x="5882" y="184"/>
                  </a:cubicBezTo>
                  <a:cubicBezTo>
                    <a:pt x="5847" y="184"/>
                    <a:pt x="5811" y="199"/>
                    <a:pt x="5786" y="228"/>
                  </a:cubicBezTo>
                  <a:cubicBezTo>
                    <a:pt x="5779" y="238"/>
                    <a:pt x="4881" y="1254"/>
                    <a:pt x="3792" y="1383"/>
                  </a:cubicBezTo>
                  <a:cubicBezTo>
                    <a:pt x="2766" y="1505"/>
                    <a:pt x="2042" y="1734"/>
                    <a:pt x="1457" y="1919"/>
                  </a:cubicBezTo>
                  <a:lnTo>
                    <a:pt x="1047" y="2048"/>
                  </a:lnTo>
                  <a:cubicBezTo>
                    <a:pt x="843" y="2112"/>
                    <a:pt x="659" y="2171"/>
                    <a:pt x="537" y="2171"/>
                  </a:cubicBezTo>
                  <a:cubicBezTo>
                    <a:pt x="495" y="2171"/>
                    <a:pt x="460" y="2165"/>
                    <a:pt x="435" y="2149"/>
                  </a:cubicBezTo>
                  <a:cubicBezTo>
                    <a:pt x="389" y="2121"/>
                    <a:pt x="355" y="2054"/>
                    <a:pt x="334" y="1943"/>
                  </a:cubicBezTo>
                  <a:cubicBezTo>
                    <a:pt x="282" y="1658"/>
                    <a:pt x="672" y="1491"/>
                    <a:pt x="1308" y="1237"/>
                  </a:cubicBezTo>
                  <a:cubicBezTo>
                    <a:pt x="1478" y="1171"/>
                    <a:pt x="1653" y="1098"/>
                    <a:pt x="1830" y="1021"/>
                  </a:cubicBezTo>
                  <a:cubicBezTo>
                    <a:pt x="2647" y="656"/>
                    <a:pt x="3705" y="246"/>
                    <a:pt x="3716" y="238"/>
                  </a:cubicBezTo>
                  <a:cubicBezTo>
                    <a:pt x="3779" y="214"/>
                    <a:pt x="3810" y="145"/>
                    <a:pt x="3785" y="79"/>
                  </a:cubicBezTo>
                  <a:cubicBezTo>
                    <a:pt x="3767" y="30"/>
                    <a:pt x="3719" y="0"/>
                    <a:pt x="366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5058415" y="2359758"/>
              <a:ext cx="454905" cy="422852"/>
            </a:xfrm>
            <a:custGeom>
              <a:rect b="b" l="l" r="r" t="t"/>
              <a:pathLst>
                <a:path extrusionOk="0" h="11741" w="12631">
                  <a:moveTo>
                    <a:pt x="70" y="1"/>
                  </a:moveTo>
                  <a:cubicBezTo>
                    <a:pt x="54" y="1"/>
                    <a:pt x="38" y="8"/>
                    <a:pt x="25" y="23"/>
                  </a:cubicBezTo>
                  <a:cubicBezTo>
                    <a:pt x="1" y="47"/>
                    <a:pt x="4" y="85"/>
                    <a:pt x="28" y="110"/>
                  </a:cubicBezTo>
                  <a:lnTo>
                    <a:pt x="12522" y="11726"/>
                  </a:lnTo>
                  <a:cubicBezTo>
                    <a:pt x="12533" y="11737"/>
                    <a:pt x="12547" y="11740"/>
                    <a:pt x="12563" y="11740"/>
                  </a:cubicBezTo>
                  <a:cubicBezTo>
                    <a:pt x="12578" y="11740"/>
                    <a:pt x="12595" y="11734"/>
                    <a:pt x="12609" y="11723"/>
                  </a:cubicBezTo>
                  <a:cubicBezTo>
                    <a:pt x="12630" y="11695"/>
                    <a:pt x="12630" y="11657"/>
                    <a:pt x="12605" y="11636"/>
                  </a:cubicBezTo>
                  <a:lnTo>
                    <a:pt x="112" y="19"/>
                  </a:lnTo>
                  <a:cubicBezTo>
                    <a:pt x="100" y="7"/>
                    <a:pt x="85" y="1"/>
                    <a:pt x="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7313838" y="3674336"/>
              <a:ext cx="341602" cy="237087"/>
            </a:xfrm>
            <a:custGeom>
              <a:rect b="b" l="l" r="r" t="t"/>
              <a:pathLst>
                <a:path extrusionOk="0" h="6583" w="9485">
                  <a:moveTo>
                    <a:pt x="1" y="0"/>
                  </a:moveTo>
                  <a:lnTo>
                    <a:pt x="508" y="3761"/>
                  </a:lnTo>
                  <a:cubicBezTo>
                    <a:pt x="508" y="5320"/>
                    <a:pt x="2405" y="6583"/>
                    <a:pt x="4743" y="6583"/>
                  </a:cubicBezTo>
                  <a:cubicBezTo>
                    <a:pt x="7081" y="6583"/>
                    <a:pt x="8977" y="5320"/>
                    <a:pt x="8977" y="3761"/>
                  </a:cubicBezTo>
                  <a:lnTo>
                    <a:pt x="9485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7309193" y="3669942"/>
              <a:ext cx="350894" cy="245982"/>
            </a:xfrm>
            <a:custGeom>
              <a:rect b="b" l="l" r="r" t="t"/>
              <a:pathLst>
                <a:path extrusionOk="0" h="6830" w="9743">
                  <a:moveTo>
                    <a:pt x="9474" y="248"/>
                  </a:moveTo>
                  <a:lnTo>
                    <a:pt x="8981" y="3883"/>
                  </a:lnTo>
                  <a:cubicBezTo>
                    <a:pt x="8981" y="5373"/>
                    <a:pt x="7136" y="6584"/>
                    <a:pt x="4872" y="6584"/>
                  </a:cubicBezTo>
                  <a:cubicBezTo>
                    <a:pt x="2606" y="6584"/>
                    <a:pt x="763" y="5373"/>
                    <a:pt x="763" y="3866"/>
                  </a:cubicBezTo>
                  <a:lnTo>
                    <a:pt x="272" y="248"/>
                  </a:lnTo>
                  <a:close/>
                  <a:moveTo>
                    <a:pt x="130" y="1"/>
                  </a:moveTo>
                  <a:cubicBezTo>
                    <a:pt x="95" y="1"/>
                    <a:pt x="60" y="15"/>
                    <a:pt x="35" y="42"/>
                  </a:cubicBezTo>
                  <a:cubicBezTo>
                    <a:pt x="11" y="71"/>
                    <a:pt x="0" y="105"/>
                    <a:pt x="8" y="140"/>
                  </a:cubicBezTo>
                  <a:lnTo>
                    <a:pt x="516" y="3883"/>
                  </a:lnTo>
                  <a:cubicBezTo>
                    <a:pt x="516" y="5508"/>
                    <a:pt x="2471" y="6830"/>
                    <a:pt x="4872" y="6830"/>
                  </a:cubicBezTo>
                  <a:cubicBezTo>
                    <a:pt x="7276" y="6830"/>
                    <a:pt x="9227" y="5508"/>
                    <a:pt x="9227" y="3901"/>
                  </a:cubicBezTo>
                  <a:lnTo>
                    <a:pt x="9736" y="140"/>
                  </a:lnTo>
                  <a:cubicBezTo>
                    <a:pt x="9742" y="105"/>
                    <a:pt x="9732" y="71"/>
                    <a:pt x="9707" y="42"/>
                  </a:cubicBezTo>
                  <a:cubicBezTo>
                    <a:pt x="9683" y="15"/>
                    <a:pt x="9652" y="1"/>
                    <a:pt x="96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7313838" y="3560565"/>
              <a:ext cx="341602" cy="227723"/>
            </a:xfrm>
            <a:custGeom>
              <a:rect b="b" l="l" r="r" t="t"/>
              <a:pathLst>
                <a:path extrusionOk="0" h="6323" w="9485">
                  <a:moveTo>
                    <a:pt x="4743" y="1"/>
                  </a:moveTo>
                  <a:cubicBezTo>
                    <a:pt x="2123" y="1"/>
                    <a:pt x="1" y="1413"/>
                    <a:pt x="1" y="3159"/>
                  </a:cubicBezTo>
                  <a:cubicBezTo>
                    <a:pt x="1" y="4906"/>
                    <a:pt x="2123" y="6322"/>
                    <a:pt x="4743" y="6322"/>
                  </a:cubicBezTo>
                  <a:cubicBezTo>
                    <a:pt x="7362" y="6322"/>
                    <a:pt x="9485" y="4906"/>
                    <a:pt x="9485" y="3159"/>
                  </a:cubicBezTo>
                  <a:cubicBezTo>
                    <a:pt x="9485" y="1413"/>
                    <a:pt x="7362" y="1"/>
                    <a:pt x="474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7309337" y="3556063"/>
              <a:ext cx="350606" cy="236727"/>
            </a:xfrm>
            <a:custGeom>
              <a:rect b="b" l="l" r="r" t="t"/>
              <a:pathLst>
                <a:path extrusionOk="0" h="6573" w="9735">
                  <a:moveTo>
                    <a:pt x="4868" y="248"/>
                  </a:moveTo>
                  <a:cubicBezTo>
                    <a:pt x="7415" y="248"/>
                    <a:pt x="9488" y="1611"/>
                    <a:pt x="9488" y="3284"/>
                  </a:cubicBezTo>
                  <a:cubicBezTo>
                    <a:pt x="9488" y="4961"/>
                    <a:pt x="7415" y="6322"/>
                    <a:pt x="4868" y="6322"/>
                  </a:cubicBezTo>
                  <a:cubicBezTo>
                    <a:pt x="2321" y="6322"/>
                    <a:pt x="251" y="4961"/>
                    <a:pt x="251" y="3284"/>
                  </a:cubicBezTo>
                  <a:cubicBezTo>
                    <a:pt x="251" y="1611"/>
                    <a:pt x="2321" y="248"/>
                    <a:pt x="4868" y="248"/>
                  </a:cubicBezTo>
                  <a:close/>
                  <a:moveTo>
                    <a:pt x="4868" y="0"/>
                  </a:moveTo>
                  <a:cubicBezTo>
                    <a:pt x="2185" y="0"/>
                    <a:pt x="1" y="1475"/>
                    <a:pt x="1" y="3284"/>
                  </a:cubicBezTo>
                  <a:cubicBezTo>
                    <a:pt x="1" y="5097"/>
                    <a:pt x="2185" y="6573"/>
                    <a:pt x="4868" y="6573"/>
                  </a:cubicBezTo>
                  <a:cubicBezTo>
                    <a:pt x="7550" y="6573"/>
                    <a:pt x="9735" y="5097"/>
                    <a:pt x="9735" y="3284"/>
                  </a:cubicBezTo>
                  <a:cubicBezTo>
                    <a:pt x="9735" y="1475"/>
                    <a:pt x="7550" y="0"/>
                    <a:pt x="48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7339409" y="3577456"/>
              <a:ext cx="290605" cy="193761"/>
            </a:xfrm>
            <a:custGeom>
              <a:rect b="b" l="l" r="r" t="t"/>
              <a:pathLst>
                <a:path extrusionOk="0" h="5380" w="8069">
                  <a:moveTo>
                    <a:pt x="4033" y="1"/>
                  </a:moveTo>
                  <a:cubicBezTo>
                    <a:pt x="1806" y="1"/>
                    <a:pt x="1" y="1205"/>
                    <a:pt x="1" y="2690"/>
                  </a:cubicBezTo>
                  <a:cubicBezTo>
                    <a:pt x="1" y="4176"/>
                    <a:pt x="1806" y="5380"/>
                    <a:pt x="4033" y="5380"/>
                  </a:cubicBezTo>
                  <a:cubicBezTo>
                    <a:pt x="6259" y="5380"/>
                    <a:pt x="8068" y="4176"/>
                    <a:pt x="8068" y="2690"/>
                  </a:cubicBezTo>
                  <a:cubicBezTo>
                    <a:pt x="8068" y="1205"/>
                    <a:pt x="6259" y="1"/>
                    <a:pt x="403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7334907" y="3573062"/>
              <a:ext cx="299501" cy="202692"/>
            </a:xfrm>
            <a:custGeom>
              <a:rect b="b" l="l" r="r" t="t"/>
              <a:pathLst>
                <a:path extrusionOk="0" h="5628" w="8316">
                  <a:moveTo>
                    <a:pt x="4158" y="248"/>
                  </a:moveTo>
                  <a:cubicBezTo>
                    <a:pt x="6315" y="248"/>
                    <a:pt x="8068" y="1400"/>
                    <a:pt x="8068" y="2812"/>
                  </a:cubicBezTo>
                  <a:cubicBezTo>
                    <a:pt x="8068" y="4229"/>
                    <a:pt x="6315" y="5380"/>
                    <a:pt x="4158" y="5380"/>
                  </a:cubicBezTo>
                  <a:cubicBezTo>
                    <a:pt x="2000" y="5380"/>
                    <a:pt x="247" y="4229"/>
                    <a:pt x="247" y="2812"/>
                  </a:cubicBezTo>
                  <a:cubicBezTo>
                    <a:pt x="247" y="1400"/>
                    <a:pt x="2000" y="248"/>
                    <a:pt x="4158" y="248"/>
                  </a:cubicBezTo>
                  <a:close/>
                  <a:moveTo>
                    <a:pt x="4158" y="1"/>
                  </a:moveTo>
                  <a:cubicBezTo>
                    <a:pt x="1865" y="1"/>
                    <a:pt x="0" y="1264"/>
                    <a:pt x="0" y="2812"/>
                  </a:cubicBezTo>
                  <a:cubicBezTo>
                    <a:pt x="0" y="4364"/>
                    <a:pt x="1865" y="5627"/>
                    <a:pt x="4158" y="5627"/>
                  </a:cubicBezTo>
                  <a:cubicBezTo>
                    <a:pt x="6451" y="5627"/>
                    <a:pt x="8315" y="4364"/>
                    <a:pt x="8315" y="2812"/>
                  </a:cubicBezTo>
                  <a:cubicBezTo>
                    <a:pt x="8315" y="1264"/>
                    <a:pt x="6451" y="1"/>
                    <a:pt x="415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7341894" y="3612570"/>
              <a:ext cx="285599" cy="158646"/>
            </a:xfrm>
            <a:custGeom>
              <a:rect b="b" l="l" r="r" t="t"/>
              <a:pathLst>
                <a:path extrusionOk="0" h="4405" w="7930">
                  <a:moveTo>
                    <a:pt x="3964" y="0"/>
                  </a:moveTo>
                  <a:cubicBezTo>
                    <a:pt x="1987" y="0"/>
                    <a:pt x="342" y="950"/>
                    <a:pt x="1" y="2202"/>
                  </a:cubicBezTo>
                  <a:cubicBezTo>
                    <a:pt x="342" y="3455"/>
                    <a:pt x="1987" y="4405"/>
                    <a:pt x="3964" y="4405"/>
                  </a:cubicBezTo>
                  <a:cubicBezTo>
                    <a:pt x="5944" y="4405"/>
                    <a:pt x="7585" y="3455"/>
                    <a:pt x="7930" y="2202"/>
                  </a:cubicBezTo>
                  <a:cubicBezTo>
                    <a:pt x="7585" y="950"/>
                    <a:pt x="5944" y="0"/>
                    <a:pt x="396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7337392" y="3608177"/>
              <a:ext cx="294639" cy="167578"/>
            </a:xfrm>
            <a:custGeom>
              <a:rect b="b" l="l" r="r" t="t"/>
              <a:pathLst>
                <a:path extrusionOk="0" h="4653" w="8181">
                  <a:moveTo>
                    <a:pt x="4089" y="248"/>
                  </a:moveTo>
                  <a:cubicBezTo>
                    <a:pt x="5964" y="248"/>
                    <a:pt x="7567" y="1118"/>
                    <a:pt x="7926" y="2324"/>
                  </a:cubicBezTo>
                  <a:cubicBezTo>
                    <a:pt x="7567" y="3532"/>
                    <a:pt x="5964" y="4405"/>
                    <a:pt x="4089" y="4405"/>
                  </a:cubicBezTo>
                  <a:cubicBezTo>
                    <a:pt x="2213" y="4405"/>
                    <a:pt x="609" y="3532"/>
                    <a:pt x="254" y="2324"/>
                  </a:cubicBezTo>
                  <a:cubicBezTo>
                    <a:pt x="609" y="1118"/>
                    <a:pt x="2213" y="248"/>
                    <a:pt x="4089" y="248"/>
                  </a:cubicBezTo>
                  <a:close/>
                  <a:moveTo>
                    <a:pt x="4089" y="0"/>
                  </a:moveTo>
                  <a:cubicBezTo>
                    <a:pt x="2088" y="0"/>
                    <a:pt x="370" y="964"/>
                    <a:pt x="4" y="2293"/>
                  </a:cubicBezTo>
                  <a:cubicBezTo>
                    <a:pt x="1" y="2314"/>
                    <a:pt x="1" y="2335"/>
                    <a:pt x="4" y="2359"/>
                  </a:cubicBezTo>
                  <a:cubicBezTo>
                    <a:pt x="370" y="3689"/>
                    <a:pt x="2088" y="4652"/>
                    <a:pt x="4089" y="4652"/>
                  </a:cubicBezTo>
                  <a:cubicBezTo>
                    <a:pt x="6089" y="4652"/>
                    <a:pt x="7808" y="3689"/>
                    <a:pt x="8173" y="2359"/>
                  </a:cubicBezTo>
                  <a:cubicBezTo>
                    <a:pt x="8180" y="2335"/>
                    <a:pt x="8180" y="2314"/>
                    <a:pt x="8173" y="2293"/>
                  </a:cubicBezTo>
                  <a:cubicBezTo>
                    <a:pt x="7808" y="964"/>
                    <a:pt x="6089" y="0"/>
                    <a:pt x="40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7335879" y="3404296"/>
              <a:ext cx="301121" cy="326800"/>
            </a:xfrm>
            <a:custGeom>
              <a:rect b="b" l="l" r="r" t="t"/>
              <a:pathLst>
                <a:path extrusionOk="0" h="9074" w="8361">
                  <a:moveTo>
                    <a:pt x="4607" y="0"/>
                  </a:moveTo>
                  <a:cubicBezTo>
                    <a:pt x="4125" y="0"/>
                    <a:pt x="3658" y="212"/>
                    <a:pt x="3407" y="697"/>
                  </a:cubicBezTo>
                  <a:cubicBezTo>
                    <a:pt x="2787" y="1890"/>
                    <a:pt x="3230" y="4102"/>
                    <a:pt x="3010" y="4412"/>
                  </a:cubicBezTo>
                  <a:cubicBezTo>
                    <a:pt x="2909" y="4553"/>
                    <a:pt x="2718" y="4647"/>
                    <a:pt x="2509" y="4647"/>
                  </a:cubicBezTo>
                  <a:cubicBezTo>
                    <a:pt x="2258" y="4647"/>
                    <a:pt x="1983" y="4510"/>
                    <a:pt x="1814" y="4148"/>
                  </a:cubicBezTo>
                  <a:cubicBezTo>
                    <a:pt x="1504" y="3484"/>
                    <a:pt x="1504" y="2599"/>
                    <a:pt x="1107" y="2554"/>
                  </a:cubicBezTo>
                  <a:cubicBezTo>
                    <a:pt x="1072" y="2550"/>
                    <a:pt x="1035" y="2548"/>
                    <a:pt x="997" y="2548"/>
                  </a:cubicBezTo>
                  <a:cubicBezTo>
                    <a:pt x="618" y="2548"/>
                    <a:pt x="170" y="2779"/>
                    <a:pt x="91" y="3706"/>
                  </a:cubicBezTo>
                  <a:cubicBezTo>
                    <a:pt x="1" y="4722"/>
                    <a:pt x="178" y="5874"/>
                    <a:pt x="884" y="6403"/>
                  </a:cubicBezTo>
                  <a:cubicBezTo>
                    <a:pt x="1594" y="6935"/>
                    <a:pt x="2391" y="6758"/>
                    <a:pt x="2610" y="6977"/>
                  </a:cubicBezTo>
                  <a:cubicBezTo>
                    <a:pt x="2805" y="7171"/>
                    <a:pt x="2617" y="7551"/>
                    <a:pt x="2620" y="7776"/>
                  </a:cubicBezTo>
                  <a:cubicBezTo>
                    <a:pt x="2629" y="8595"/>
                    <a:pt x="3515" y="9074"/>
                    <a:pt x="4286" y="9074"/>
                  </a:cubicBezTo>
                  <a:cubicBezTo>
                    <a:pt x="4444" y="9074"/>
                    <a:pt x="4597" y="9054"/>
                    <a:pt x="4736" y="9012"/>
                  </a:cubicBezTo>
                  <a:cubicBezTo>
                    <a:pt x="5929" y="8661"/>
                    <a:pt x="5797" y="7463"/>
                    <a:pt x="5974" y="6977"/>
                  </a:cubicBezTo>
                  <a:cubicBezTo>
                    <a:pt x="6152" y="6493"/>
                    <a:pt x="7123" y="6448"/>
                    <a:pt x="7477" y="5697"/>
                  </a:cubicBezTo>
                  <a:cubicBezTo>
                    <a:pt x="7832" y="4945"/>
                    <a:pt x="8361" y="3439"/>
                    <a:pt x="7609" y="2864"/>
                  </a:cubicBezTo>
                  <a:cubicBezTo>
                    <a:pt x="7320" y="2643"/>
                    <a:pt x="7057" y="2547"/>
                    <a:pt x="6838" y="2547"/>
                  </a:cubicBezTo>
                  <a:cubicBezTo>
                    <a:pt x="6488" y="2547"/>
                    <a:pt x="6249" y="2793"/>
                    <a:pt x="6194" y="3174"/>
                  </a:cubicBezTo>
                  <a:cubicBezTo>
                    <a:pt x="6126" y="3652"/>
                    <a:pt x="5873" y="4236"/>
                    <a:pt x="5760" y="4477"/>
                  </a:cubicBezTo>
                  <a:lnTo>
                    <a:pt x="5760" y="4477"/>
                  </a:lnTo>
                  <a:cubicBezTo>
                    <a:pt x="6265" y="3374"/>
                    <a:pt x="6709" y="1022"/>
                    <a:pt x="5557" y="282"/>
                  </a:cubicBezTo>
                  <a:cubicBezTo>
                    <a:pt x="5277" y="101"/>
                    <a:pt x="4939" y="0"/>
                    <a:pt x="460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7330621" y="3399831"/>
              <a:ext cx="314195" cy="335660"/>
            </a:xfrm>
            <a:custGeom>
              <a:rect b="b" l="l" r="r" t="t"/>
              <a:pathLst>
                <a:path extrusionOk="0" h="9320" w="8724">
                  <a:moveTo>
                    <a:pt x="4752" y="249"/>
                  </a:moveTo>
                  <a:cubicBezTo>
                    <a:pt x="5056" y="249"/>
                    <a:pt x="5373" y="340"/>
                    <a:pt x="5637" y="507"/>
                  </a:cubicBezTo>
                  <a:cubicBezTo>
                    <a:pt x="6674" y="1175"/>
                    <a:pt x="6315" y="3378"/>
                    <a:pt x="5811" y="4512"/>
                  </a:cubicBezTo>
                  <a:cubicBezTo>
                    <a:pt x="5776" y="4592"/>
                    <a:pt x="5748" y="4644"/>
                    <a:pt x="5745" y="4655"/>
                  </a:cubicBezTo>
                  <a:lnTo>
                    <a:pt x="5745" y="4658"/>
                  </a:lnTo>
                  <a:cubicBezTo>
                    <a:pt x="5717" y="4711"/>
                    <a:pt x="5730" y="4777"/>
                    <a:pt x="5783" y="4815"/>
                  </a:cubicBezTo>
                  <a:cubicBezTo>
                    <a:pt x="5804" y="4830"/>
                    <a:pt x="5828" y="4837"/>
                    <a:pt x="5853" y="4837"/>
                  </a:cubicBezTo>
                  <a:cubicBezTo>
                    <a:pt x="5885" y="4837"/>
                    <a:pt x="5917" y="4825"/>
                    <a:pt x="5943" y="4801"/>
                  </a:cubicBezTo>
                  <a:cubicBezTo>
                    <a:pt x="5947" y="4798"/>
                    <a:pt x="5953" y="4787"/>
                    <a:pt x="5964" y="4766"/>
                  </a:cubicBezTo>
                  <a:lnTo>
                    <a:pt x="5964" y="4769"/>
                  </a:lnTo>
                  <a:cubicBezTo>
                    <a:pt x="5978" y="4738"/>
                    <a:pt x="5995" y="4711"/>
                    <a:pt x="6009" y="4676"/>
                  </a:cubicBezTo>
                  <a:cubicBezTo>
                    <a:pt x="6135" y="4414"/>
                    <a:pt x="6395" y="3796"/>
                    <a:pt x="6461" y="3315"/>
                  </a:cubicBezTo>
                  <a:cubicBezTo>
                    <a:pt x="6496" y="3075"/>
                    <a:pt x="6611" y="2901"/>
                    <a:pt x="6785" y="2832"/>
                  </a:cubicBezTo>
                  <a:cubicBezTo>
                    <a:pt x="6847" y="2806"/>
                    <a:pt x="6915" y="2794"/>
                    <a:pt x="6987" y="2794"/>
                  </a:cubicBezTo>
                  <a:cubicBezTo>
                    <a:pt x="7190" y="2794"/>
                    <a:pt x="7429" y="2893"/>
                    <a:pt x="7683" y="3086"/>
                  </a:cubicBezTo>
                  <a:cubicBezTo>
                    <a:pt x="8274" y="3538"/>
                    <a:pt x="7982" y="4766"/>
                    <a:pt x="7512" y="5768"/>
                  </a:cubicBezTo>
                  <a:cubicBezTo>
                    <a:pt x="7335" y="6140"/>
                    <a:pt x="6980" y="6328"/>
                    <a:pt x="6663" y="6495"/>
                  </a:cubicBezTo>
                  <a:cubicBezTo>
                    <a:pt x="6374" y="6648"/>
                    <a:pt x="6100" y="6794"/>
                    <a:pt x="6002" y="7059"/>
                  </a:cubicBezTo>
                  <a:cubicBezTo>
                    <a:pt x="5960" y="7181"/>
                    <a:pt x="5936" y="7330"/>
                    <a:pt x="5905" y="7501"/>
                  </a:cubicBezTo>
                  <a:cubicBezTo>
                    <a:pt x="5814" y="8064"/>
                    <a:pt x="5696" y="8767"/>
                    <a:pt x="4847" y="9018"/>
                  </a:cubicBezTo>
                  <a:cubicBezTo>
                    <a:pt x="4716" y="9057"/>
                    <a:pt x="4574" y="9076"/>
                    <a:pt x="4428" y="9076"/>
                  </a:cubicBezTo>
                  <a:cubicBezTo>
                    <a:pt x="4053" y="9076"/>
                    <a:pt x="3651" y="8952"/>
                    <a:pt x="3351" y="8729"/>
                  </a:cubicBezTo>
                  <a:cubicBezTo>
                    <a:pt x="3142" y="8576"/>
                    <a:pt x="2896" y="8308"/>
                    <a:pt x="2888" y="7897"/>
                  </a:cubicBezTo>
                  <a:cubicBezTo>
                    <a:pt x="2888" y="7842"/>
                    <a:pt x="2906" y="7762"/>
                    <a:pt x="2923" y="7675"/>
                  </a:cubicBezTo>
                  <a:cubicBezTo>
                    <a:pt x="2968" y="7462"/>
                    <a:pt x="3024" y="7195"/>
                    <a:pt x="2846" y="7014"/>
                  </a:cubicBezTo>
                  <a:cubicBezTo>
                    <a:pt x="2729" y="6895"/>
                    <a:pt x="2530" y="6871"/>
                    <a:pt x="2276" y="6836"/>
                  </a:cubicBezTo>
                  <a:cubicBezTo>
                    <a:pt x="1935" y="6787"/>
                    <a:pt x="1507" y="6728"/>
                    <a:pt x="1107" y="6429"/>
                  </a:cubicBezTo>
                  <a:cubicBezTo>
                    <a:pt x="533" y="5998"/>
                    <a:pt x="255" y="5031"/>
                    <a:pt x="359" y="3841"/>
                  </a:cubicBezTo>
                  <a:cubicBezTo>
                    <a:pt x="397" y="3409"/>
                    <a:pt x="519" y="3107"/>
                    <a:pt x="720" y="2940"/>
                  </a:cubicBezTo>
                  <a:cubicBezTo>
                    <a:pt x="857" y="2828"/>
                    <a:pt x="1017" y="2797"/>
                    <a:pt x="1146" y="2797"/>
                  </a:cubicBezTo>
                  <a:cubicBezTo>
                    <a:pt x="1180" y="2797"/>
                    <a:pt x="1211" y="2797"/>
                    <a:pt x="1239" y="2800"/>
                  </a:cubicBezTo>
                  <a:cubicBezTo>
                    <a:pt x="1403" y="2821"/>
                    <a:pt x="1493" y="3162"/>
                    <a:pt x="1587" y="3521"/>
                  </a:cubicBezTo>
                  <a:cubicBezTo>
                    <a:pt x="1653" y="3778"/>
                    <a:pt x="1730" y="4067"/>
                    <a:pt x="1848" y="4324"/>
                  </a:cubicBezTo>
                  <a:cubicBezTo>
                    <a:pt x="2061" y="4780"/>
                    <a:pt x="2401" y="4874"/>
                    <a:pt x="2583" y="4891"/>
                  </a:cubicBezTo>
                  <a:cubicBezTo>
                    <a:pt x="2607" y="4893"/>
                    <a:pt x="2631" y="4894"/>
                    <a:pt x="2655" y="4894"/>
                  </a:cubicBezTo>
                  <a:cubicBezTo>
                    <a:pt x="2897" y="4894"/>
                    <a:pt x="3127" y="4787"/>
                    <a:pt x="3257" y="4610"/>
                  </a:cubicBezTo>
                  <a:cubicBezTo>
                    <a:pt x="3358" y="4467"/>
                    <a:pt x="3355" y="4164"/>
                    <a:pt x="3341" y="3545"/>
                  </a:cubicBezTo>
                  <a:cubicBezTo>
                    <a:pt x="3320" y="2723"/>
                    <a:pt x="3288" y="1596"/>
                    <a:pt x="3664" y="876"/>
                  </a:cubicBezTo>
                  <a:cubicBezTo>
                    <a:pt x="3818" y="581"/>
                    <a:pt x="4068" y="379"/>
                    <a:pt x="4391" y="295"/>
                  </a:cubicBezTo>
                  <a:cubicBezTo>
                    <a:pt x="4506" y="264"/>
                    <a:pt x="4628" y="249"/>
                    <a:pt x="4752" y="249"/>
                  </a:cubicBezTo>
                  <a:close/>
                  <a:moveTo>
                    <a:pt x="4759" y="0"/>
                  </a:moveTo>
                  <a:cubicBezTo>
                    <a:pt x="4613" y="0"/>
                    <a:pt x="4467" y="19"/>
                    <a:pt x="4329" y="56"/>
                  </a:cubicBezTo>
                  <a:cubicBezTo>
                    <a:pt x="3935" y="160"/>
                    <a:pt x="3630" y="403"/>
                    <a:pt x="3445" y="761"/>
                  </a:cubicBezTo>
                  <a:cubicBezTo>
                    <a:pt x="3042" y="1541"/>
                    <a:pt x="3069" y="2703"/>
                    <a:pt x="3094" y="3552"/>
                  </a:cubicBezTo>
                  <a:cubicBezTo>
                    <a:pt x="3100" y="3942"/>
                    <a:pt x="3114" y="4383"/>
                    <a:pt x="3055" y="4464"/>
                  </a:cubicBezTo>
                  <a:cubicBezTo>
                    <a:pt x="2974" y="4576"/>
                    <a:pt x="2819" y="4647"/>
                    <a:pt x="2660" y="4647"/>
                  </a:cubicBezTo>
                  <a:cubicBezTo>
                    <a:pt x="2642" y="4647"/>
                    <a:pt x="2624" y="4646"/>
                    <a:pt x="2607" y="4644"/>
                  </a:cubicBezTo>
                  <a:cubicBezTo>
                    <a:pt x="2380" y="4623"/>
                    <a:pt x="2193" y="4474"/>
                    <a:pt x="2074" y="4220"/>
                  </a:cubicBezTo>
                  <a:cubicBezTo>
                    <a:pt x="1963" y="3980"/>
                    <a:pt x="1889" y="3705"/>
                    <a:pt x="1827" y="3458"/>
                  </a:cubicBezTo>
                  <a:cubicBezTo>
                    <a:pt x="1706" y="2995"/>
                    <a:pt x="1601" y="2592"/>
                    <a:pt x="1267" y="2556"/>
                  </a:cubicBezTo>
                  <a:cubicBezTo>
                    <a:pt x="1229" y="2552"/>
                    <a:pt x="1186" y="2549"/>
                    <a:pt x="1141" y="2549"/>
                  </a:cubicBezTo>
                  <a:cubicBezTo>
                    <a:pt x="967" y="2549"/>
                    <a:pt x="754" y="2591"/>
                    <a:pt x="564" y="2749"/>
                  </a:cubicBezTo>
                  <a:cubicBezTo>
                    <a:pt x="307" y="2957"/>
                    <a:pt x="157" y="3319"/>
                    <a:pt x="112" y="3816"/>
                  </a:cubicBezTo>
                  <a:cubicBezTo>
                    <a:pt x="1" y="5097"/>
                    <a:pt x="317" y="6144"/>
                    <a:pt x="958" y="6627"/>
                  </a:cubicBezTo>
                  <a:cubicBezTo>
                    <a:pt x="1409" y="6965"/>
                    <a:pt x="1889" y="7031"/>
                    <a:pt x="2244" y="7080"/>
                  </a:cubicBezTo>
                  <a:cubicBezTo>
                    <a:pt x="2432" y="7107"/>
                    <a:pt x="2610" y="7132"/>
                    <a:pt x="2669" y="7191"/>
                  </a:cubicBezTo>
                  <a:cubicBezTo>
                    <a:pt x="2756" y="7274"/>
                    <a:pt x="2718" y="7452"/>
                    <a:pt x="2679" y="7622"/>
                  </a:cubicBezTo>
                  <a:cubicBezTo>
                    <a:pt x="2659" y="7723"/>
                    <a:pt x="2641" y="7817"/>
                    <a:pt x="2641" y="7900"/>
                  </a:cubicBezTo>
                  <a:cubicBezTo>
                    <a:pt x="2645" y="8301"/>
                    <a:pt x="2846" y="8666"/>
                    <a:pt x="3205" y="8931"/>
                  </a:cubicBezTo>
                  <a:cubicBezTo>
                    <a:pt x="3546" y="9181"/>
                    <a:pt x="4005" y="9320"/>
                    <a:pt x="4436" y="9320"/>
                  </a:cubicBezTo>
                  <a:cubicBezTo>
                    <a:pt x="4603" y="9320"/>
                    <a:pt x="4767" y="9299"/>
                    <a:pt x="4916" y="9254"/>
                  </a:cubicBezTo>
                  <a:cubicBezTo>
                    <a:pt x="5915" y="8958"/>
                    <a:pt x="6058" y="8106"/>
                    <a:pt x="6152" y="7542"/>
                  </a:cubicBezTo>
                  <a:cubicBezTo>
                    <a:pt x="6176" y="7383"/>
                    <a:pt x="6201" y="7243"/>
                    <a:pt x="6236" y="7146"/>
                  </a:cubicBezTo>
                  <a:cubicBezTo>
                    <a:pt x="6302" y="6969"/>
                    <a:pt x="6520" y="6850"/>
                    <a:pt x="6778" y="6715"/>
                  </a:cubicBezTo>
                  <a:cubicBezTo>
                    <a:pt x="7112" y="6537"/>
                    <a:pt x="7526" y="6318"/>
                    <a:pt x="7734" y="5872"/>
                  </a:cubicBezTo>
                  <a:cubicBezTo>
                    <a:pt x="7982" y="5344"/>
                    <a:pt x="8723" y="3573"/>
                    <a:pt x="7832" y="2890"/>
                  </a:cubicBezTo>
                  <a:cubicBezTo>
                    <a:pt x="7536" y="2664"/>
                    <a:pt x="7245" y="2546"/>
                    <a:pt x="6986" y="2546"/>
                  </a:cubicBezTo>
                  <a:cubicBezTo>
                    <a:pt x="6883" y="2546"/>
                    <a:pt x="6786" y="2565"/>
                    <a:pt x="6695" y="2602"/>
                  </a:cubicBezTo>
                  <a:cubicBezTo>
                    <a:pt x="6632" y="2627"/>
                    <a:pt x="6573" y="2661"/>
                    <a:pt x="6524" y="2703"/>
                  </a:cubicBezTo>
                  <a:cubicBezTo>
                    <a:pt x="6618" y="1739"/>
                    <a:pt x="6479" y="755"/>
                    <a:pt x="5772" y="302"/>
                  </a:cubicBezTo>
                  <a:cubicBezTo>
                    <a:pt x="5466" y="104"/>
                    <a:pt x="5108" y="0"/>
                    <a:pt x="47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7362458" y="3423925"/>
              <a:ext cx="136965" cy="187170"/>
            </a:xfrm>
            <a:custGeom>
              <a:rect b="b" l="l" r="r" t="t"/>
              <a:pathLst>
                <a:path extrusionOk="0" h="5197" w="3803">
                  <a:moveTo>
                    <a:pt x="3731" y="1"/>
                  </a:moveTo>
                  <a:cubicBezTo>
                    <a:pt x="3720" y="1"/>
                    <a:pt x="3709" y="3"/>
                    <a:pt x="3698" y="9"/>
                  </a:cubicBezTo>
                  <a:cubicBezTo>
                    <a:pt x="3671" y="26"/>
                    <a:pt x="3006" y="434"/>
                    <a:pt x="2961" y="1255"/>
                  </a:cubicBezTo>
                  <a:cubicBezTo>
                    <a:pt x="2951" y="1442"/>
                    <a:pt x="2947" y="1728"/>
                    <a:pt x="2940" y="2054"/>
                  </a:cubicBezTo>
                  <a:cubicBezTo>
                    <a:pt x="2919" y="3019"/>
                    <a:pt x="2888" y="4633"/>
                    <a:pt x="2665" y="4887"/>
                  </a:cubicBezTo>
                  <a:cubicBezTo>
                    <a:pt x="2575" y="4995"/>
                    <a:pt x="2397" y="5060"/>
                    <a:pt x="2171" y="5071"/>
                  </a:cubicBezTo>
                  <a:cubicBezTo>
                    <a:pt x="2147" y="5073"/>
                    <a:pt x="2122" y="5073"/>
                    <a:pt x="2097" y="5073"/>
                  </a:cubicBezTo>
                  <a:cubicBezTo>
                    <a:pt x="1642" y="5073"/>
                    <a:pt x="1125" y="4865"/>
                    <a:pt x="766" y="4529"/>
                  </a:cubicBezTo>
                  <a:cubicBezTo>
                    <a:pt x="136" y="3944"/>
                    <a:pt x="429" y="2657"/>
                    <a:pt x="429" y="2643"/>
                  </a:cubicBezTo>
                  <a:cubicBezTo>
                    <a:pt x="439" y="2608"/>
                    <a:pt x="418" y="2576"/>
                    <a:pt x="383" y="2570"/>
                  </a:cubicBezTo>
                  <a:cubicBezTo>
                    <a:pt x="378" y="2568"/>
                    <a:pt x="373" y="2567"/>
                    <a:pt x="367" y="2567"/>
                  </a:cubicBezTo>
                  <a:cubicBezTo>
                    <a:pt x="341" y="2567"/>
                    <a:pt x="315" y="2586"/>
                    <a:pt x="310" y="2615"/>
                  </a:cubicBezTo>
                  <a:cubicBezTo>
                    <a:pt x="296" y="2671"/>
                    <a:pt x="0" y="3982"/>
                    <a:pt x="682" y="4619"/>
                  </a:cubicBezTo>
                  <a:cubicBezTo>
                    <a:pt x="1061" y="4977"/>
                    <a:pt x="1611" y="5197"/>
                    <a:pt x="2099" y="5197"/>
                  </a:cubicBezTo>
                  <a:lnTo>
                    <a:pt x="2179" y="5197"/>
                  </a:lnTo>
                  <a:cubicBezTo>
                    <a:pt x="2439" y="5182"/>
                    <a:pt x="2645" y="5102"/>
                    <a:pt x="2759" y="4970"/>
                  </a:cubicBezTo>
                  <a:cubicBezTo>
                    <a:pt x="2993" y="4706"/>
                    <a:pt x="3038" y="3440"/>
                    <a:pt x="3062" y="2059"/>
                  </a:cubicBezTo>
                  <a:cubicBezTo>
                    <a:pt x="3069" y="1731"/>
                    <a:pt x="3076" y="1446"/>
                    <a:pt x="3086" y="1261"/>
                  </a:cubicBezTo>
                  <a:cubicBezTo>
                    <a:pt x="3128" y="506"/>
                    <a:pt x="3758" y="121"/>
                    <a:pt x="3765" y="117"/>
                  </a:cubicBezTo>
                  <a:cubicBezTo>
                    <a:pt x="3793" y="100"/>
                    <a:pt x="3803" y="61"/>
                    <a:pt x="3786" y="30"/>
                  </a:cubicBezTo>
                  <a:cubicBezTo>
                    <a:pt x="3774" y="11"/>
                    <a:pt x="3753" y="1"/>
                    <a:pt x="37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7380250" y="3614587"/>
              <a:ext cx="91766" cy="89497"/>
            </a:xfrm>
            <a:custGeom>
              <a:rect b="b" l="l" r="r" t="t"/>
              <a:pathLst>
                <a:path extrusionOk="0" h="2485" w="2548">
                  <a:moveTo>
                    <a:pt x="69" y="0"/>
                  </a:moveTo>
                  <a:cubicBezTo>
                    <a:pt x="51" y="0"/>
                    <a:pt x="33" y="8"/>
                    <a:pt x="21" y="25"/>
                  </a:cubicBezTo>
                  <a:cubicBezTo>
                    <a:pt x="0" y="52"/>
                    <a:pt x="7" y="90"/>
                    <a:pt x="36" y="111"/>
                  </a:cubicBezTo>
                  <a:cubicBezTo>
                    <a:pt x="282" y="299"/>
                    <a:pt x="553" y="428"/>
                    <a:pt x="835" y="490"/>
                  </a:cubicBezTo>
                  <a:cubicBezTo>
                    <a:pt x="1002" y="528"/>
                    <a:pt x="1158" y="541"/>
                    <a:pt x="1303" y="541"/>
                  </a:cubicBezTo>
                  <a:cubicBezTo>
                    <a:pt x="1476" y="541"/>
                    <a:pt x="1632" y="523"/>
                    <a:pt x="1768" y="508"/>
                  </a:cubicBezTo>
                  <a:cubicBezTo>
                    <a:pt x="1880" y="495"/>
                    <a:pt x="1970" y="485"/>
                    <a:pt x="2043" y="485"/>
                  </a:cubicBezTo>
                  <a:cubicBezTo>
                    <a:pt x="2181" y="485"/>
                    <a:pt x="2257" y="519"/>
                    <a:pt x="2293" y="627"/>
                  </a:cubicBezTo>
                  <a:cubicBezTo>
                    <a:pt x="2419" y="1006"/>
                    <a:pt x="2161" y="2397"/>
                    <a:pt x="2157" y="2411"/>
                  </a:cubicBezTo>
                  <a:cubicBezTo>
                    <a:pt x="2154" y="2446"/>
                    <a:pt x="2175" y="2477"/>
                    <a:pt x="2210" y="2484"/>
                  </a:cubicBezTo>
                  <a:lnTo>
                    <a:pt x="2220" y="2484"/>
                  </a:lnTo>
                  <a:cubicBezTo>
                    <a:pt x="2248" y="2484"/>
                    <a:pt x="2276" y="2464"/>
                    <a:pt x="2279" y="2432"/>
                  </a:cubicBezTo>
                  <a:cubicBezTo>
                    <a:pt x="2293" y="2376"/>
                    <a:pt x="2547" y="998"/>
                    <a:pt x="2411" y="588"/>
                  </a:cubicBezTo>
                  <a:cubicBezTo>
                    <a:pt x="2351" y="409"/>
                    <a:pt x="2219" y="362"/>
                    <a:pt x="2043" y="362"/>
                  </a:cubicBezTo>
                  <a:cubicBezTo>
                    <a:pt x="1956" y="362"/>
                    <a:pt x="1859" y="373"/>
                    <a:pt x="1754" y="386"/>
                  </a:cubicBezTo>
                  <a:cubicBezTo>
                    <a:pt x="1620" y="401"/>
                    <a:pt x="1470" y="418"/>
                    <a:pt x="1304" y="418"/>
                  </a:cubicBezTo>
                  <a:cubicBezTo>
                    <a:pt x="1166" y="418"/>
                    <a:pt x="1019" y="407"/>
                    <a:pt x="863" y="372"/>
                  </a:cubicBezTo>
                  <a:cubicBezTo>
                    <a:pt x="595" y="313"/>
                    <a:pt x="344" y="192"/>
                    <a:pt x="108" y="14"/>
                  </a:cubicBezTo>
                  <a:cubicBezTo>
                    <a:pt x="96" y="5"/>
                    <a:pt x="83" y="0"/>
                    <a:pt x="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7363719" y="3597588"/>
              <a:ext cx="15198" cy="15991"/>
            </a:xfrm>
            <a:custGeom>
              <a:rect b="b" l="l" r="r" t="t"/>
              <a:pathLst>
                <a:path extrusionOk="0" h="444" w="422">
                  <a:moveTo>
                    <a:pt x="72" y="1"/>
                  </a:moveTo>
                  <a:cubicBezTo>
                    <a:pt x="59" y="1"/>
                    <a:pt x="46" y="5"/>
                    <a:pt x="35" y="13"/>
                  </a:cubicBezTo>
                  <a:cubicBezTo>
                    <a:pt x="7" y="30"/>
                    <a:pt x="0" y="68"/>
                    <a:pt x="18" y="97"/>
                  </a:cubicBezTo>
                  <a:cubicBezTo>
                    <a:pt x="21" y="103"/>
                    <a:pt x="122" y="249"/>
                    <a:pt x="310" y="426"/>
                  </a:cubicBezTo>
                  <a:cubicBezTo>
                    <a:pt x="320" y="437"/>
                    <a:pt x="338" y="444"/>
                    <a:pt x="352" y="444"/>
                  </a:cubicBezTo>
                  <a:cubicBezTo>
                    <a:pt x="369" y="444"/>
                    <a:pt x="383" y="437"/>
                    <a:pt x="397" y="423"/>
                  </a:cubicBezTo>
                  <a:cubicBezTo>
                    <a:pt x="421" y="399"/>
                    <a:pt x="418" y="360"/>
                    <a:pt x="394" y="336"/>
                  </a:cubicBezTo>
                  <a:cubicBezTo>
                    <a:pt x="216" y="173"/>
                    <a:pt x="122" y="30"/>
                    <a:pt x="122" y="26"/>
                  </a:cubicBezTo>
                  <a:cubicBezTo>
                    <a:pt x="110" y="10"/>
                    <a:pt x="91" y="1"/>
                    <a:pt x="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7492508" y="3470420"/>
              <a:ext cx="24850" cy="207482"/>
            </a:xfrm>
            <a:custGeom>
              <a:rect b="b" l="l" r="r" t="t"/>
              <a:pathLst>
                <a:path extrusionOk="0" h="5761" w="690">
                  <a:moveTo>
                    <a:pt x="623" y="1"/>
                  </a:moveTo>
                  <a:cubicBezTo>
                    <a:pt x="592" y="1"/>
                    <a:pt x="567" y="23"/>
                    <a:pt x="564" y="54"/>
                  </a:cubicBezTo>
                  <a:cubicBezTo>
                    <a:pt x="530" y="283"/>
                    <a:pt x="471" y="583"/>
                    <a:pt x="405" y="935"/>
                  </a:cubicBezTo>
                  <a:cubicBezTo>
                    <a:pt x="223" y="1853"/>
                    <a:pt x="1" y="3001"/>
                    <a:pt x="60" y="3732"/>
                  </a:cubicBezTo>
                  <a:cubicBezTo>
                    <a:pt x="105" y="4312"/>
                    <a:pt x="77" y="5120"/>
                    <a:pt x="46" y="5694"/>
                  </a:cubicBezTo>
                  <a:cubicBezTo>
                    <a:pt x="42" y="5728"/>
                    <a:pt x="71" y="5760"/>
                    <a:pt x="102" y="5760"/>
                  </a:cubicBezTo>
                  <a:lnTo>
                    <a:pt x="105" y="5760"/>
                  </a:lnTo>
                  <a:cubicBezTo>
                    <a:pt x="140" y="5760"/>
                    <a:pt x="168" y="5736"/>
                    <a:pt x="168" y="5701"/>
                  </a:cubicBezTo>
                  <a:cubicBezTo>
                    <a:pt x="199" y="5123"/>
                    <a:pt x="230" y="4309"/>
                    <a:pt x="182" y="3721"/>
                  </a:cubicBezTo>
                  <a:cubicBezTo>
                    <a:pt x="126" y="3008"/>
                    <a:pt x="345" y="1870"/>
                    <a:pt x="526" y="956"/>
                  </a:cubicBezTo>
                  <a:cubicBezTo>
                    <a:pt x="593" y="607"/>
                    <a:pt x="651" y="304"/>
                    <a:pt x="686" y="71"/>
                  </a:cubicBezTo>
                  <a:cubicBezTo>
                    <a:pt x="689" y="40"/>
                    <a:pt x="669" y="9"/>
                    <a:pt x="634" y="2"/>
                  </a:cubicBezTo>
                  <a:cubicBezTo>
                    <a:pt x="630" y="1"/>
                    <a:pt x="626" y="1"/>
                    <a:pt x="6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7491283" y="3686725"/>
              <a:ext cx="6519" cy="28488"/>
            </a:xfrm>
            <a:custGeom>
              <a:rect b="b" l="l" r="r" t="t"/>
              <a:pathLst>
                <a:path extrusionOk="0" h="791" w="181">
                  <a:moveTo>
                    <a:pt x="112" y="0"/>
                  </a:moveTo>
                  <a:cubicBezTo>
                    <a:pt x="84" y="0"/>
                    <a:pt x="58" y="29"/>
                    <a:pt x="55" y="56"/>
                  </a:cubicBezTo>
                  <a:cubicBezTo>
                    <a:pt x="28" y="453"/>
                    <a:pt x="4" y="721"/>
                    <a:pt x="4" y="721"/>
                  </a:cubicBezTo>
                  <a:cubicBezTo>
                    <a:pt x="0" y="756"/>
                    <a:pt x="28" y="787"/>
                    <a:pt x="59" y="790"/>
                  </a:cubicBezTo>
                  <a:lnTo>
                    <a:pt x="66" y="790"/>
                  </a:lnTo>
                  <a:cubicBezTo>
                    <a:pt x="97" y="790"/>
                    <a:pt x="126" y="766"/>
                    <a:pt x="129" y="735"/>
                  </a:cubicBezTo>
                  <a:cubicBezTo>
                    <a:pt x="129" y="735"/>
                    <a:pt x="153" y="464"/>
                    <a:pt x="181" y="67"/>
                  </a:cubicBezTo>
                  <a:cubicBezTo>
                    <a:pt x="181" y="32"/>
                    <a:pt x="156" y="5"/>
                    <a:pt x="121" y="1"/>
                  </a:cubicBezTo>
                  <a:cubicBezTo>
                    <a:pt x="118" y="1"/>
                    <a:pt x="115" y="0"/>
                    <a:pt x="1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7601524" y="3538632"/>
              <a:ext cx="6051" cy="16963"/>
            </a:xfrm>
            <a:custGeom>
              <a:rect b="b" l="l" r="r" t="t"/>
              <a:pathLst>
                <a:path extrusionOk="0" h="471" w="168">
                  <a:moveTo>
                    <a:pt x="101" y="0"/>
                  </a:moveTo>
                  <a:cubicBezTo>
                    <a:pt x="70" y="0"/>
                    <a:pt x="42" y="27"/>
                    <a:pt x="39" y="56"/>
                  </a:cubicBezTo>
                  <a:cubicBezTo>
                    <a:pt x="39" y="56"/>
                    <a:pt x="29" y="185"/>
                    <a:pt x="4" y="401"/>
                  </a:cubicBezTo>
                  <a:cubicBezTo>
                    <a:pt x="0" y="435"/>
                    <a:pt x="25" y="467"/>
                    <a:pt x="60" y="470"/>
                  </a:cubicBezTo>
                  <a:lnTo>
                    <a:pt x="66" y="470"/>
                  </a:lnTo>
                  <a:cubicBezTo>
                    <a:pt x="98" y="470"/>
                    <a:pt x="126" y="446"/>
                    <a:pt x="129" y="414"/>
                  </a:cubicBezTo>
                  <a:cubicBezTo>
                    <a:pt x="150" y="199"/>
                    <a:pt x="164" y="70"/>
                    <a:pt x="164" y="70"/>
                  </a:cubicBezTo>
                  <a:cubicBezTo>
                    <a:pt x="167" y="35"/>
                    <a:pt x="140" y="4"/>
                    <a:pt x="108" y="1"/>
                  </a:cubicBezTo>
                  <a:cubicBezTo>
                    <a:pt x="106" y="1"/>
                    <a:pt x="104" y="0"/>
                    <a:pt x="1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7526325" y="3569461"/>
              <a:ext cx="77864" cy="117049"/>
            </a:xfrm>
            <a:custGeom>
              <a:rect b="b" l="l" r="r" t="t"/>
              <a:pathLst>
                <a:path extrusionOk="0" h="3250" w="2162">
                  <a:moveTo>
                    <a:pt x="2095" y="0"/>
                  </a:moveTo>
                  <a:cubicBezTo>
                    <a:pt x="2063" y="0"/>
                    <a:pt x="2036" y="24"/>
                    <a:pt x="2033" y="53"/>
                  </a:cubicBezTo>
                  <a:cubicBezTo>
                    <a:pt x="2022" y="147"/>
                    <a:pt x="2008" y="247"/>
                    <a:pt x="1995" y="348"/>
                  </a:cubicBezTo>
                  <a:cubicBezTo>
                    <a:pt x="1939" y="780"/>
                    <a:pt x="1431" y="1003"/>
                    <a:pt x="1020" y="1176"/>
                  </a:cubicBezTo>
                  <a:cubicBezTo>
                    <a:pt x="843" y="1257"/>
                    <a:pt x="672" y="1329"/>
                    <a:pt x="561" y="1413"/>
                  </a:cubicBezTo>
                  <a:cubicBezTo>
                    <a:pt x="196" y="1687"/>
                    <a:pt x="22" y="3028"/>
                    <a:pt x="4" y="3180"/>
                  </a:cubicBezTo>
                  <a:cubicBezTo>
                    <a:pt x="1" y="3216"/>
                    <a:pt x="25" y="3246"/>
                    <a:pt x="60" y="3250"/>
                  </a:cubicBezTo>
                  <a:lnTo>
                    <a:pt x="67" y="3250"/>
                  </a:lnTo>
                  <a:cubicBezTo>
                    <a:pt x="99" y="3250"/>
                    <a:pt x="123" y="3226"/>
                    <a:pt x="126" y="3195"/>
                  </a:cubicBezTo>
                  <a:cubicBezTo>
                    <a:pt x="175" y="2798"/>
                    <a:pt x="359" y="1716"/>
                    <a:pt x="635" y="1514"/>
                  </a:cubicBezTo>
                  <a:cubicBezTo>
                    <a:pt x="735" y="1437"/>
                    <a:pt x="899" y="1368"/>
                    <a:pt x="1073" y="1291"/>
                  </a:cubicBezTo>
                  <a:cubicBezTo>
                    <a:pt x="1507" y="1103"/>
                    <a:pt x="2050" y="867"/>
                    <a:pt x="2120" y="366"/>
                  </a:cubicBezTo>
                  <a:cubicBezTo>
                    <a:pt x="2130" y="261"/>
                    <a:pt x="2144" y="164"/>
                    <a:pt x="2154" y="70"/>
                  </a:cubicBezTo>
                  <a:cubicBezTo>
                    <a:pt x="2162" y="35"/>
                    <a:pt x="2138" y="4"/>
                    <a:pt x="2103" y="1"/>
                  </a:cubicBezTo>
                  <a:cubicBezTo>
                    <a:pt x="2100" y="0"/>
                    <a:pt x="2097" y="0"/>
                    <a:pt x="20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7545269" y="3517923"/>
              <a:ext cx="40121" cy="73002"/>
            </a:xfrm>
            <a:custGeom>
              <a:rect b="b" l="l" r="r" t="t"/>
              <a:pathLst>
                <a:path extrusionOk="0" h="2027" w="1114">
                  <a:moveTo>
                    <a:pt x="1045" y="1"/>
                  </a:moveTo>
                  <a:cubicBezTo>
                    <a:pt x="1035" y="1"/>
                    <a:pt x="1026" y="3"/>
                    <a:pt x="1016" y="8"/>
                  </a:cubicBezTo>
                  <a:cubicBezTo>
                    <a:pt x="1002" y="12"/>
                    <a:pt x="717" y="162"/>
                    <a:pt x="717" y="639"/>
                  </a:cubicBezTo>
                  <a:cubicBezTo>
                    <a:pt x="717" y="1052"/>
                    <a:pt x="599" y="1609"/>
                    <a:pt x="42" y="1912"/>
                  </a:cubicBezTo>
                  <a:cubicBezTo>
                    <a:pt x="11" y="1925"/>
                    <a:pt x="0" y="1964"/>
                    <a:pt x="18" y="1995"/>
                  </a:cubicBezTo>
                  <a:cubicBezTo>
                    <a:pt x="29" y="2016"/>
                    <a:pt x="49" y="2026"/>
                    <a:pt x="70" y="2026"/>
                  </a:cubicBezTo>
                  <a:cubicBezTo>
                    <a:pt x="80" y="2026"/>
                    <a:pt x="91" y="2023"/>
                    <a:pt x="101" y="2020"/>
                  </a:cubicBezTo>
                  <a:cubicBezTo>
                    <a:pt x="714" y="1689"/>
                    <a:pt x="843" y="1087"/>
                    <a:pt x="843" y="639"/>
                  </a:cubicBezTo>
                  <a:cubicBezTo>
                    <a:pt x="843" y="245"/>
                    <a:pt x="1061" y="123"/>
                    <a:pt x="1072" y="117"/>
                  </a:cubicBezTo>
                  <a:cubicBezTo>
                    <a:pt x="1103" y="102"/>
                    <a:pt x="1114" y="64"/>
                    <a:pt x="1100" y="36"/>
                  </a:cubicBezTo>
                  <a:cubicBezTo>
                    <a:pt x="1087" y="14"/>
                    <a:pt x="1067" y="1"/>
                    <a:pt x="10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6277226" y="2818767"/>
              <a:ext cx="40121" cy="161563"/>
            </a:xfrm>
            <a:custGeom>
              <a:rect b="b" l="l" r="r" t="t"/>
              <a:pathLst>
                <a:path extrusionOk="0" h="4486" w="1114">
                  <a:moveTo>
                    <a:pt x="1053" y="0"/>
                  </a:moveTo>
                  <a:cubicBezTo>
                    <a:pt x="1022" y="0"/>
                    <a:pt x="994" y="18"/>
                    <a:pt x="988" y="49"/>
                  </a:cubicBezTo>
                  <a:lnTo>
                    <a:pt x="7" y="4412"/>
                  </a:lnTo>
                  <a:cubicBezTo>
                    <a:pt x="1" y="4444"/>
                    <a:pt x="21" y="4479"/>
                    <a:pt x="56" y="4485"/>
                  </a:cubicBezTo>
                  <a:lnTo>
                    <a:pt x="70" y="4485"/>
                  </a:lnTo>
                  <a:cubicBezTo>
                    <a:pt x="97" y="4485"/>
                    <a:pt x="122" y="4468"/>
                    <a:pt x="129" y="4437"/>
                  </a:cubicBezTo>
                  <a:lnTo>
                    <a:pt x="1107" y="77"/>
                  </a:lnTo>
                  <a:cubicBezTo>
                    <a:pt x="1114" y="42"/>
                    <a:pt x="1093" y="12"/>
                    <a:pt x="1062" y="1"/>
                  </a:cubicBezTo>
                  <a:cubicBezTo>
                    <a:pt x="1059" y="0"/>
                    <a:pt x="1056" y="0"/>
                    <a:pt x="10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6278090" y="2980618"/>
              <a:ext cx="41921" cy="40193"/>
            </a:xfrm>
            <a:custGeom>
              <a:rect b="b" l="l" r="r" t="t"/>
              <a:pathLst>
                <a:path extrusionOk="0" h="1116" w="1164">
                  <a:moveTo>
                    <a:pt x="65" y="0"/>
                  </a:moveTo>
                  <a:cubicBezTo>
                    <a:pt x="61" y="0"/>
                    <a:pt x="57" y="1"/>
                    <a:pt x="53" y="1"/>
                  </a:cubicBezTo>
                  <a:cubicBezTo>
                    <a:pt x="22" y="12"/>
                    <a:pt x="1" y="43"/>
                    <a:pt x="7" y="78"/>
                  </a:cubicBezTo>
                  <a:lnTo>
                    <a:pt x="199" y="892"/>
                  </a:lnTo>
                  <a:cubicBezTo>
                    <a:pt x="224" y="993"/>
                    <a:pt x="296" y="1074"/>
                    <a:pt x="401" y="1105"/>
                  </a:cubicBezTo>
                  <a:cubicBezTo>
                    <a:pt x="428" y="1112"/>
                    <a:pt x="457" y="1115"/>
                    <a:pt x="484" y="1115"/>
                  </a:cubicBezTo>
                  <a:cubicBezTo>
                    <a:pt x="558" y="1115"/>
                    <a:pt x="627" y="1087"/>
                    <a:pt x="683" y="1035"/>
                  </a:cubicBezTo>
                  <a:lnTo>
                    <a:pt x="1138" y="604"/>
                  </a:lnTo>
                  <a:cubicBezTo>
                    <a:pt x="1163" y="579"/>
                    <a:pt x="1163" y="541"/>
                    <a:pt x="1138" y="517"/>
                  </a:cubicBezTo>
                  <a:cubicBezTo>
                    <a:pt x="1125" y="504"/>
                    <a:pt x="1108" y="497"/>
                    <a:pt x="1091" y="497"/>
                  </a:cubicBezTo>
                  <a:cubicBezTo>
                    <a:pt x="1077" y="497"/>
                    <a:pt x="1062" y="502"/>
                    <a:pt x="1051" y="513"/>
                  </a:cubicBezTo>
                  <a:lnTo>
                    <a:pt x="599" y="945"/>
                  </a:lnTo>
                  <a:cubicBezTo>
                    <a:pt x="565" y="976"/>
                    <a:pt x="522" y="993"/>
                    <a:pt x="480" y="993"/>
                  </a:cubicBezTo>
                  <a:cubicBezTo>
                    <a:pt x="465" y="993"/>
                    <a:pt x="450" y="991"/>
                    <a:pt x="436" y="987"/>
                  </a:cubicBezTo>
                  <a:cubicBezTo>
                    <a:pt x="377" y="969"/>
                    <a:pt x="335" y="920"/>
                    <a:pt x="321" y="862"/>
                  </a:cubicBezTo>
                  <a:lnTo>
                    <a:pt x="129" y="51"/>
                  </a:lnTo>
                  <a:cubicBezTo>
                    <a:pt x="121" y="20"/>
                    <a:pt x="95" y="0"/>
                    <a:pt x="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2"/>
          <p:cNvSpPr/>
          <p:nvPr/>
        </p:nvSpPr>
        <p:spPr>
          <a:xfrm>
            <a:off x="1898450" y="1568475"/>
            <a:ext cx="1390800" cy="1011000"/>
          </a:xfrm>
          <a:prstGeom prst="rect">
            <a:avLst/>
          </a:prstGeom>
          <a:solidFill>
            <a:srgbClr val="FFC3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2"/>
          <p:cNvSpPr/>
          <p:nvPr/>
        </p:nvSpPr>
        <p:spPr>
          <a:xfrm>
            <a:off x="5511425" y="1568475"/>
            <a:ext cx="1662900" cy="1011000"/>
          </a:xfrm>
          <a:prstGeom prst="rect">
            <a:avLst/>
          </a:prstGeom>
          <a:solidFill>
            <a:srgbClr val="FFC3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2"/>
          <p:cNvSpPr txBox="1"/>
          <p:nvPr>
            <p:ph idx="3" type="subTitle"/>
          </p:nvPr>
        </p:nvSpPr>
        <p:spPr>
          <a:xfrm>
            <a:off x="5071799" y="2951450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disadvantages are the factors that get out of the hands of the user, whether he is a teacher or a student, such as electricity or the Internet connection, and the little training of teachers in technology.</a:t>
            </a:r>
            <a:endParaRPr>
              <a:solidFill>
                <a:srgbClr val="FFC39F"/>
              </a:solidFill>
            </a:endParaRPr>
          </a:p>
        </p:txBody>
      </p:sp>
      <p:sp>
        <p:nvSpPr>
          <p:cNvPr id="569" name="Google Shape;569;p32"/>
          <p:cNvSpPr txBox="1"/>
          <p:nvPr>
            <p:ph idx="2" type="title"/>
          </p:nvPr>
        </p:nvSpPr>
        <p:spPr>
          <a:xfrm>
            <a:off x="322350" y="-593000"/>
            <a:ext cx="77340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C39F"/>
              </a:solidFill>
            </a:endParaRPr>
          </a:p>
        </p:txBody>
      </p:sp>
      <p:sp>
        <p:nvSpPr>
          <p:cNvPr id="570" name="Google Shape;570;p32"/>
          <p:cNvSpPr txBox="1"/>
          <p:nvPr>
            <p:ph idx="4" type="title"/>
          </p:nvPr>
        </p:nvSpPr>
        <p:spPr>
          <a:xfrm>
            <a:off x="5602500" y="1873137"/>
            <a:ext cx="15156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disadvantages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1" name="Google Shape;571;p32"/>
          <p:cNvSpPr txBox="1"/>
          <p:nvPr>
            <p:ph idx="1" type="subTitle"/>
          </p:nvPr>
        </p:nvSpPr>
        <p:spPr>
          <a:xfrm>
            <a:off x="1371700" y="2885250"/>
            <a:ext cx="2662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advantages of this type of education are the different tools for education, help for new methods of education, such as gamification, which is a dynamic and fun way to teach children where they feel that they are more than studying in a monotonous way. Playing</a:t>
            </a:r>
            <a:endParaRPr>
              <a:solidFill>
                <a:srgbClr val="FFC39F"/>
              </a:solidFill>
            </a:endParaRPr>
          </a:p>
        </p:txBody>
      </p:sp>
      <p:sp>
        <p:nvSpPr>
          <p:cNvPr id="572" name="Google Shape;572;p32"/>
          <p:cNvSpPr txBox="1"/>
          <p:nvPr>
            <p:ph type="title"/>
          </p:nvPr>
        </p:nvSpPr>
        <p:spPr>
          <a:xfrm>
            <a:off x="1983900" y="1828875"/>
            <a:ext cx="13053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advantages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3"/>
          <p:cNvSpPr txBox="1"/>
          <p:nvPr>
            <p:ph type="title"/>
          </p:nvPr>
        </p:nvSpPr>
        <p:spPr>
          <a:xfrm>
            <a:off x="852175" y="952250"/>
            <a:ext cx="77340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were one of the government's advisers, what  would you suggest in order for Distance Education / Learning to be successful in public schools in the Dominican Republic?</a:t>
            </a:r>
            <a:endParaRPr>
              <a:solidFill>
                <a:srgbClr val="FFC39F"/>
              </a:solidFill>
            </a:endParaRPr>
          </a:p>
        </p:txBody>
      </p:sp>
      <p:sp>
        <p:nvSpPr>
          <p:cNvPr id="578" name="Google Shape;578;p33"/>
          <p:cNvSpPr txBox="1"/>
          <p:nvPr/>
        </p:nvSpPr>
        <p:spPr>
          <a:xfrm>
            <a:off x="2990225" y="1780725"/>
            <a:ext cx="3360000" cy="134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Well, if I were a government adviser, I would suggest intensive training for teachers in technology and virtual classes. I would also suggest the use of gamification since it is a way for young people, adults and children to attract the attention of the student and want to keep improving</a:t>
            </a:r>
            <a:endParaRPr sz="1100">
              <a:solidFill>
                <a:srgbClr val="FFC39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-learning presentation by Slidesgo">
  <a:themeElements>
    <a:clrScheme name="Office">
      <a:dk1>
        <a:srgbClr val="434343"/>
      </a:dk1>
      <a:lt1>
        <a:srgbClr val="FFC39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