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6" r:id="rId2"/>
    <p:sldId id="278" r:id="rId3"/>
    <p:sldId id="279" r:id="rId4"/>
  </p:sldIdLst>
  <p:sldSz cx="32399288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4" d="100"/>
          <a:sy n="34" d="100"/>
        </p:scale>
        <p:origin x="67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3534924"/>
            <a:ext cx="27539395" cy="7519835"/>
          </a:xfrm>
        </p:spPr>
        <p:txBody>
          <a:bodyPr anchor="b"/>
          <a:lstStyle>
            <a:lvl1pPr algn="ctr">
              <a:defRPr sz="1889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11344752"/>
            <a:ext cx="24299466" cy="5214884"/>
          </a:xfrm>
        </p:spPr>
        <p:txBody>
          <a:bodyPr/>
          <a:lstStyle>
            <a:lvl1pPr marL="0" indent="0" algn="ctr">
              <a:buNone/>
              <a:defRPr sz="7559"/>
            </a:lvl1pPr>
            <a:lvl2pPr marL="1439951" indent="0" algn="ctr">
              <a:buNone/>
              <a:defRPr sz="6299"/>
            </a:lvl2pPr>
            <a:lvl3pPr marL="2879903" indent="0" algn="ctr">
              <a:buNone/>
              <a:defRPr sz="5669"/>
            </a:lvl3pPr>
            <a:lvl4pPr marL="4319854" indent="0" algn="ctr">
              <a:buNone/>
              <a:defRPr sz="5039"/>
            </a:lvl4pPr>
            <a:lvl5pPr marL="5759806" indent="0" algn="ctr">
              <a:buNone/>
              <a:defRPr sz="5039"/>
            </a:lvl5pPr>
            <a:lvl6pPr marL="7199757" indent="0" algn="ctr">
              <a:buNone/>
              <a:defRPr sz="5039"/>
            </a:lvl6pPr>
            <a:lvl7pPr marL="8639708" indent="0" algn="ctr">
              <a:buNone/>
              <a:defRPr sz="5039"/>
            </a:lvl7pPr>
            <a:lvl8pPr marL="10079660" indent="0" algn="ctr">
              <a:buNone/>
              <a:defRPr sz="5039"/>
            </a:lvl8pPr>
            <a:lvl9pPr marL="11519611" indent="0" algn="ctr">
              <a:buNone/>
              <a:defRPr sz="5039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20.09.2024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5864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20.09.2024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737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1149975"/>
            <a:ext cx="6986096" cy="18304599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1149975"/>
            <a:ext cx="20553298" cy="1830459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20.09.2024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514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20.09.2024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8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5384888"/>
            <a:ext cx="27944386" cy="8984801"/>
          </a:xfrm>
        </p:spPr>
        <p:txBody>
          <a:bodyPr anchor="b"/>
          <a:lstStyle>
            <a:lvl1pPr>
              <a:defRPr sz="1889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14454688"/>
            <a:ext cx="27944386" cy="4724895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3995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7990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19854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4pPr>
            <a:lvl5pPr marL="5759806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5pPr>
            <a:lvl6pPr marL="7199757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6pPr>
            <a:lvl7pPr marL="8639708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7pPr>
            <a:lvl8pPr marL="10079660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8pPr>
            <a:lvl9pPr marL="11519611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20.09.2024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0667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5749874"/>
            <a:ext cx="13769697" cy="137047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5749874"/>
            <a:ext cx="13769697" cy="137047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20.09.2024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210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1149979"/>
            <a:ext cx="27944386" cy="417491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5294885"/>
            <a:ext cx="13706415" cy="2594941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7889827"/>
            <a:ext cx="13706415" cy="1160474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5294885"/>
            <a:ext cx="13773917" cy="2594941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7889827"/>
            <a:ext cx="13773917" cy="1160474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20.09.2024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8747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20.09.2024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8840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20.09.2024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6326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1439968"/>
            <a:ext cx="10449614" cy="5039889"/>
          </a:xfrm>
        </p:spPr>
        <p:txBody>
          <a:bodyPr anchor="b"/>
          <a:lstStyle>
            <a:lvl1pPr>
              <a:defRPr sz="1007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3109937"/>
            <a:ext cx="16402140" cy="15349662"/>
          </a:xfrm>
        </p:spPr>
        <p:txBody>
          <a:bodyPr/>
          <a:lstStyle>
            <a:lvl1pPr>
              <a:defRPr sz="10078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6479857"/>
            <a:ext cx="10449614" cy="12004738"/>
          </a:xfrm>
        </p:spPr>
        <p:txBody>
          <a:bodyPr/>
          <a:lstStyle>
            <a:lvl1pPr marL="0" indent="0">
              <a:buNone/>
              <a:defRPr sz="5039"/>
            </a:lvl1pPr>
            <a:lvl2pPr marL="1439951" indent="0">
              <a:buNone/>
              <a:defRPr sz="4409"/>
            </a:lvl2pPr>
            <a:lvl3pPr marL="2879903" indent="0">
              <a:buNone/>
              <a:defRPr sz="3779"/>
            </a:lvl3pPr>
            <a:lvl4pPr marL="4319854" indent="0">
              <a:buNone/>
              <a:defRPr sz="3150"/>
            </a:lvl4pPr>
            <a:lvl5pPr marL="5759806" indent="0">
              <a:buNone/>
              <a:defRPr sz="3150"/>
            </a:lvl5pPr>
            <a:lvl6pPr marL="7199757" indent="0">
              <a:buNone/>
              <a:defRPr sz="3150"/>
            </a:lvl6pPr>
            <a:lvl7pPr marL="8639708" indent="0">
              <a:buNone/>
              <a:defRPr sz="3150"/>
            </a:lvl7pPr>
            <a:lvl8pPr marL="10079660" indent="0">
              <a:buNone/>
              <a:defRPr sz="3150"/>
            </a:lvl8pPr>
            <a:lvl9pPr marL="11519611" indent="0">
              <a:buNone/>
              <a:defRPr sz="31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20.09.2024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944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1439968"/>
            <a:ext cx="10449614" cy="5039889"/>
          </a:xfrm>
        </p:spPr>
        <p:txBody>
          <a:bodyPr anchor="b"/>
          <a:lstStyle>
            <a:lvl1pPr>
              <a:defRPr sz="1007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3109937"/>
            <a:ext cx="16402140" cy="15349662"/>
          </a:xfrm>
        </p:spPr>
        <p:txBody>
          <a:bodyPr anchor="t"/>
          <a:lstStyle>
            <a:lvl1pPr marL="0" indent="0">
              <a:buNone/>
              <a:defRPr sz="10078"/>
            </a:lvl1pPr>
            <a:lvl2pPr marL="1439951" indent="0">
              <a:buNone/>
              <a:defRPr sz="8819"/>
            </a:lvl2pPr>
            <a:lvl3pPr marL="2879903" indent="0">
              <a:buNone/>
              <a:defRPr sz="7559"/>
            </a:lvl3pPr>
            <a:lvl4pPr marL="4319854" indent="0">
              <a:buNone/>
              <a:defRPr sz="6299"/>
            </a:lvl4pPr>
            <a:lvl5pPr marL="5759806" indent="0">
              <a:buNone/>
              <a:defRPr sz="6299"/>
            </a:lvl5pPr>
            <a:lvl6pPr marL="7199757" indent="0">
              <a:buNone/>
              <a:defRPr sz="6299"/>
            </a:lvl6pPr>
            <a:lvl7pPr marL="8639708" indent="0">
              <a:buNone/>
              <a:defRPr sz="6299"/>
            </a:lvl7pPr>
            <a:lvl8pPr marL="10079660" indent="0">
              <a:buNone/>
              <a:defRPr sz="6299"/>
            </a:lvl8pPr>
            <a:lvl9pPr marL="11519611" indent="0">
              <a:buNone/>
              <a:defRPr sz="6299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6479857"/>
            <a:ext cx="10449614" cy="12004738"/>
          </a:xfrm>
        </p:spPr>
        <p:txBody>
          <a:bodyPr/>
          <a:lstStyle>
            <a:lvl1pPr marL="0" indent="0">
              <a:buNone/>
              <a:defRPr sz="5039"/>
            </a:lvl1pPr>
            <a:lvl2pPr marL="1439951" indent="0">
              <a:buNone/>
              <a:defRPr sz="4409"/>
            </a:lvl2pPr>
            <a:lvl3pPr marL="2879903" indent="0">
              <a:buNone/>
              <a:defRPr sz="3779"/>
            </a:lvl3pPr>
            <a:lvl4pPr marL="4319854" indent="0">
              <a:buNone/>
              <a:defRPr sz="3150"/>
            </a:lvl4pPr>
            <a:lvl5pPr marL="5759806" indent="0">
              <a:buNone/>
              <a:defRPr sz="3150"/>
            </a:lvl5pPr>
            <a:lvl6pPr marL="7199757" indent="0">
              <a:buNone/>
              <a:defRPr sz="3150"/>
            </a:lvl6pPr>
            <a:lvl7pPr marL="8639708" indent="0">
              <a:buNone/>
              <a:defRPr sz="3150"/>
            </a:lvl7pPr>
            <a:lvl8pPr marL="10079660" indent="0">
              <a:buNone/>
              <a:defRPr sz="3150"/>
            </a:lvl8pPr>
            <a:lvl9pPr marL="11519611" indent="0">
              <a:buNone/>
              <a:defRPr sz="31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20.09.2024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1226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1149979"/>
            <a:ext cx="27944386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5749874"/>
            <a:ext cx="27944386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20019564"/>
            <a:ext cx="728984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F49B5-785A-44C4-99F0-898FF83CD003}" type="datetimeFigureOut">
              <a:rPr lang="de-DE" smtClean="0"/>
              <a:t>20.09.2024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20019564"/>
            <a:ext cx="1093476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20019564"/>
            <a:ext cx="728984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4360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79903" rtl="0" eaLnBrk="1" latinLnBrk="0" hangingPunct="1">
        <a:lnSpc>
          <a:spcPct val="90000"/>
        </a:lnSpc>
        <a:spcBef>
          <a:spcPct val="0"/>
        </a:spcBef>
        <a:buNone/>
        <a:defRPr sz="138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976" indent="-719976" algn="l" defTabSz="2879903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59927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599879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39830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79781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19733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59684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799636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39587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39951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79903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19854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59806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199757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39708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79660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19611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BDB340C2-2301-4B25-A5CC-9040DFA92BF3}"/>
              </a:ext>
            </a:extLst>
          </p:cNvPr>
          <p:cNvGrpSpPr/>
          <p:nvPr/>
        </p:nvGrpSpPr>
        <p:grpSpPr>
          <a:xfrm>
            <a:off x="10308860" y="2163185"/>
            <a:ext cx="11781568" cy="7329815"/>
            <a:chOff x="795490" y="369709"/>
            <a:chExt cx="4433458" cy="2758243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F856C8EF-A25A-45E5-B846-F7BCAABD5B38}"/>
                </a:ext>
              </a:extLst>
            </p:cNvPr>
            <p:cNvGrpSpPr/>
            <p:nvPr/>
          </p:nvGrpSpPr>
          <p:grpSpPr>
            <a:xfrm>
              <a:off x="795493" y="369709"/>
              <a:ext cx="4433455" cy="1373777"/>
              <a:chOff x="1018902" y="2055223"/>
              <a:chExt cx="5077098" cy="1373777"/>
            </a:xfrm>
          </p:grpSpPr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4F17302A-DAC0-4199-92C2-063DBFF10A18}"/>
                  </a:ext>
                </a:extLst>
              </p:cNvPr>
              <p:cNvSpPr/>
              <p:nvPr/>
            </p:nvSpPr>
            <p:spPr>
              <a:xfrm>
                <a:off x="2808512" y="2383972"/>
                <a:ext cx="1497874" cy="1045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400" dirty="0">
                    <a:solidFill>
                      <a:schemeClr val="tx1"/>
                    </a:solidFill>
                    <a:latin typeface="TheSans UHH" panose="020B0502050302020203" pitchFamily="34" charset="0"/>
                  </a:rPr>
                  <a:t>average</a:t>
                </a:r>
              </a:p>
            </p:txBody>
          </p:sp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D1E44BFA-D4FF-46B5-BD64-013CFDE6FD44}"/>
                  </a:ext>
                </a:extLst>
              </p:cNvPr>
              <p:cNvSpPr/>
              <p:nvPr/>
            </p:nvSpPr>
            <p:spPr>
              <a:xfrm>
                <a:off x="4598126" y="2383972"/>
                <a:ext cx="1497874" cy="1045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400" dirty="0">
                    <a:solidFill>
                      <a:schemeClr val="tx1"/>
                    </a:solidFill>
                    <a:latin typeface="TheSans UHH" panose="020B0502050302020203" pitchFamily="34" charset="0"/>
                  </a:rPr>
                  <a:t>poor</a:t>
                </a:r>
              </a:p>
            </p:txBody>
          </p:sp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DBCCC2DD-E324-4FED-9598-AFA02E99C965}"/>
                  </a:ext>
                </a:extLst>
              </p:cNvPr>
              <p:cNvSpPr/>
              <p:nvPr/>
            </p:nvSpPr>
            <p:spPr>
              <a:xfrm>
                <a:off x="1018903" y="2383972"/>
                <a:ext cx="1497874" cy="1045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400" dirty="0">
                    <a:solidFill>
                      <a:schemeClr val="tx1"/>
                    </a:solidFill>
                    <a:latin typeface="TheSans UHH" panose="020B0502050302020203" pitchFamily="34" charset="0"/>
                  </a:rPr>
                  <a:t>good</a:t>
                </a:r>
              </a:p>
            </p:txBody>
          </p:sp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3DD42DA2-871E-49CE-820F-20DF1C1F3B79}"/>
                  </a:ext>
                </a:extLst>
              </p:cNvPr>
              <p:cNvSpPr/>
              <p:nvPr/>
            </p:nvSpPr>
            <p:spPr>
              <a:xfrm>
                <a:off x="1018902" y="2055223"/>
                <a:ext cx="5077097" cy="1373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5400" dirty="0">
                    <a:solidFill>
                      <a:schemeClr val="tx1"/>
                    </a:solidFill>
                    <a:latin typeface="TheSans UHH" panose="020B0502050302020203" pitchFamily="34" charset="0"/>
                  </a:rPr>
                  <a:t>Performance in exams</a:t>
                </a:r>
              </a:p>
            </p:txBody>
          </p:sp>
        </p:grp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E761DF2D-BF3B-4EE5-AB11-756119220293}"/>
                </a:ext>
              </a:extLst>
            </p:cNvPr>
            <p:cNvGrpSpPr/>
            <p:nvPr/>
          </p:nvGrpSpPr>
          <p:grpSpPr>
            <a:xfrm>
              <a:off x="795491" y="1772536"/>
              <a:ext cx="1307983" cy="599400"/>
              <a:chOff x="795491" y="1772536"/>
              <a:chExt cx="1307983" cy="599400"/>
            </a:xfrm>
          </p:grpSpPr>
          <p:sp>
            <p:nvSpPr>
              <p:cNvPr id="17" name="Geschweifte Klammer rechts 16">
                <a:extLst>
                  <a:ext uri="{FF2B5EF4-FFF2-40B4-BE49-F238E27FC236}">
                    <a16:creationId xmlns:a16="http://schemas.microsoft.com/office/drawing/2014/main" id="{F74D316B-52F1-4E79-B1BA-A21505F39DA3}"/>
                  </a:ext>
                </a:extLst>
              </p:cNvPr>
              <p:cNvSpPr/>
              <p:nvPr/>
            </p:nvSpPr>
            <p:spPr>
              <a:xfrm rot="5400000">
                <a:off x="1299632" y="1268395"/>
                <a:ext cx="299700" cy="1307982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sz="5400" dirty="0"/>
              </a:p>
            </p:txBody>
          </p:sp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B248290E-C7F1-4C17-A14F-F4BE8D45018B}"/>
                  </a:ext>
                </a:extLst>
              </p:cNvPr>
              <p:cNvSpPr/>
              <p:nvPr/>
            </p:nvSpPr>
            <p:spPr>
              <a:xfrm>
                <a:off x="795491" y="2072235"/>
                <a:ext cx="1307983" cy="2997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  <a:latin typeface="TheSans UHH" panose="020B0502050302020203" pitchFamily="34" charset="0"/>
                  </a:rPr>
                  <a:t>Category/Class</a:t>
                </a:r>
              </a:p>
            </p:txBody>
          </p:sp>
        </p:grp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03116761-2EFA-4E5C-BFD4-0F12A4A5CC51}"/>
                </a:ext>
              </a:extLst>
            </p:cNvPr>
            <p:cNvGrpSpPr/>
            <p:nvPr/>
          </p:nvGrpSpPr>
          <p:grpSpPr>
            <a:xfrm>
              <a:off x="2358226" y="1772536"/>
              <a:ext cx="1307983" cy="599400"/>
              <a:chOff x="795491" y="1772536"/>
              <a:chExt cx="1307983" cy="599400"/>
            </a:xfrm>
          </p:grpSpPr>
          <p:sp>
            <p:nvSpPr>
              <p:cNvPr id="21" name="Geschweifte Klammer rechts 20">
                <a:extLst>
                  <a:ext uri="{FF2B5EF4-FFF2-40B4-BE49-F238E27FC236}">
                    <a16:creationId xmlns:a16="http://schemas.microsoft.com/office/drawing/2014/main" id="{ABB26A81-2D29-44D2-AB4E-7E1F8123198C}"/>
                  </a:ext>
                </a:extLst>
              </p:cNvPr>
              <p:cNvSpPr/>
              <p:nvPr/>
            </p:nvSpPr>
            <p:spPr>
              <a:xfrm rot="5400000">
                <a:off x="1299632" y="1268395"/>
                <a:ext cx="299700" cy="1307982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sz="5400"/>
              </a:p>
            </p:txBody>
          </p:sp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1472C569-5118-4C17-A407-757DE7434B4A}"/>
                  </a:ext>
                </a:extLst>
              </p:cNvPr>
              <p:cNvSpPr/>
              <p:nvPr/>
            </p:nvSpPr>
            <p:spPr>
              <a:xfrm>
                <a:off x="795491" y="2072235"/>
                <a:ext cx="1307983" cy="2997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  <a:latin typeface="TheSans UHH" panose="020B0502050302020203" pitchFamily="34" charset="0"/>
                  </a:rPr>
                  <a:t>Category/Class</a:t>
                </a:r>
              </a:p>
            </p:txBody>
          </p:sp>
        </p:grpSp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C8C27142-05DF-438B-BE6B-CF9E73BB301C}"/>
                </a:ext>
              </a:extLst>
            </p:cNvPr>
            <p:cNvGrpSpPr/>
            <p:nvPr/>
          </p:nvGrpSpPr>
          <p:grpSpPr>
            <a:xfrm>
              <a:off x="3920960" y="1776605"/>
              <a:ext cx="1307983" cy="599400"/>
              <a:chOff x="795491" y="1772536"/>
              <a:chExt cx="1307983" cy="599400"/>
            </a:xfrm>
          </p:grpSpPr>
          <p:sp>
            <p:nvSpPr>
              <p:cNvPr id="24" name="Geschweifte Klammer rechts 23">
                <a:extLst>
                  <a:ext uri="{FF2B5EF4-FFF2-40B4-BE49-F238E27FC236}">
                    <a16:creationId xmlns:a16="http://schemas.microsoft.com/office/drawing/2014/main" id="{0AAAB32B-2548-47B5-BC8F-83B36D0D59B0}"/>
                  </a:ext>
                </a:extLst>
              </p:cNvPr>
              <p:cNvSpPr/>
              <p:nvPr/>
            </p:nvSpPr>
            <p:spPr>
              <a:xfrm rot="5400000">
                <a:off x="1299632" y="1268395"/>
                <a:ext cx="299700" cy="1307982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sz="5400"/>
              </a:p>
            </p:txBody>
          </p:sp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3EC4CED8-6BCF-4746-86C1-747CF09B0B43}"/>
                  </a:ext>
                </a:extLst>
              </p:cNvPr>
              <p:cNvSpPr/>
              <p:nvPr/>
            </p:nvSpPr>
            <p:spPr>
              <a:xfrm>
                <a:off x="795491" y="2072235"/>
                <a:ext cx="1307983" cy="2997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  <a:latin typeface="TheSans UHH" panose="020B0502050302020203" pitchFamily="34" charset="0"/>
                  </a:rPr>
                  <a:t>Category/Class</a:t>
                </a:r>
              </a:p>
            </p:txBody>
          </p:sp>
        </p:grpSp>
        <p:sp>
          <p:nvSpPr>
            <p:cNvPr id="26" name="Geschweifte Klammer rechts 25">
              <a:extLst>
                <a:ext uri="{FF2B5EF4-FFF2-40B4-BE49-F238E27FC236}">
                  <a16:creationId xmlns:a16="http://schemas.microsoft.com/office/drawing/2014/main" id="{FFF755EA-518B-4A85-8417-391D0227CC56}"/>
                </a:ext>
              </a:extLst>
            </p:cNvPr>
            <p:cNvSpPr/>
            <p:nvPr/>
          </p:nvSpPr>
          <p:spPr>
            <a:xfrm rot="5400000">
              <a:off x="2862366" y="334109"/>
              <a:ext cx="299700" cy="4433451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sz="5400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E72E30B6-C5CF-4584-BF98-7073C8E711FA}"/>
                </a:ext>
              </a:extLst>
            </p:cNvPr>
            <p:cNvSpPr/>
            <p:nvPr/>
          </p:nvSpPr>
          <p:spPr>
            <a:xfrm>
              <a:off x="2294448" y="2828251"/>
              <a:ext cx="1435531" cy="2997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tx1"/>
                  </a:solidFill>
                  <a:latin typeface="TheSans UHH" panose="020B0502050302020203" pitchFamily="34" charset="0"/>
                </a:rPr>
                <a:t>Scale/Label</a:t>
              </a:r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399D3E56-FE7E-4B6C-A5D0-9F6ECDBF11DD}"/>
              </a:ext>
            </a:extLst>
          </p:cNvPr>
          <p:cNvGrpSpPr/>
          <p:nvPr/>
        </p:nvGrpSpPr>
        <p:grpSpPr>
          <a:xfrm>
            <a:off x="6262026" y="10628427"/>
            <a:ext cx="19875220" cy="6891248"/>
            <a:chOff x="351355" y="3730941"/>
            <a:chExt cx="7479136" cy="2593208"/>
          </a:xfrm>
        </p:grpSpPr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3032BC1A-DBF6-49D9-93D2-7734BD227E6E}"/>
                </a:ext>
              </a:extLst>
            </p:cNvPr>
            <p:cNvGrpSpPr/>
            <p:nvPr/>
          </p:nvGrpSpPr>
          <p:grpSpPr>
            <a:xfrm>
              <a:off x="351355" y="3730941"/>
              <a:ext cx="7479136" cy="1373777"/>
              <a:chOff x="793695" y="1863229"/>
              <a:chExt cx="7479136" cy="1373777"/>
            </a:xfrm>
          </p:grpSpPr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CB4F03F0-EEB5-419F-A783-D205F785D504}"/>
                  </a:ext>
                </a:extLst>
              </p:cNvPr>
              <p:cNvSpPr/>
              <p:nvPr/>
            </p:nvSpPr>
            <p:spPr>
              <a:xfrm>
                <a:off x="793695" y="1863229"/>
                <a:ext cx="7479135" cy="1373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5400" dirty="0">
                    <a:solidFill>
                      <a:schemeClr val="tx1"/>
                    </a:solidFill>
                    <a:latin typeface="TheSans UHH" panose="020B0502050302020203" pitchFamily="34" charset="0"/>
                  </a:rPr>
                  <a:t>Color</a:t>
                </a:r>
              </a:p>
            </p:txBody>
          </p:sp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9824E462-D8B3-4F73-9F41-55B7BF1A71EA}"/>
                  </a:ext>
                </a:extLst>
              </p:cNvPr>
              <p:cNvSpPr/>
              <p:nvPr/>
            </p:nvSpPr>
            <p:spPr>
              <a:xfrm>
                <a:off x="2356430" y="2191978"/>
                <a:ext cx="1307983" cy="1045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400" dirty="0">
                    <a:solidFill>
                      <a:schemeClr val="tx1"/>
                    </a:solidFill>
                    <a:latin typeface="TheSans UHH" panose="020B0502050302020203" pitchFamily="34" charset="0"/>
                  </a:rPr>
                  <a:t>green</a:t>
                </a:r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3772F714-D086-4FC9-B7E0-19E4EA8A6D42}"/>
                  </a:ext>
                </a:extLst>
              </p:cNvPr>
              <p:cNvSpPr/>
              <p:nvPr/>
            </p:nvSpPr>
            <p:spPr>
              <a:xfrm>
                <a:off x="3919168" y="2191978"/>
                <a:ext cx="1307983" cy="1045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400" dirty="0">
                    <a:solidFill>
                      <a:schemeClr val="tx1"/>
                    </a:solidFill>
                    <a:latin typeface="TheSans UHH" panose="020B0502050302020203" pitchFamily="34" charset="0"/>
                  </a:rPr>
                  <a:t>red</a:t>
                </a:r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D1DCA35F-1CF3-4330-A3BE-083A72B23006}"/>
                  </a:ext>
                </a:extLst>
              </p:cNvPr>
              <p:cNvSpPr/>
              <p:nvPr/>
            </p:nvSpPr>
            <p:spPr>
              <a:xfrm>
                <a:off x="793697" y="2191978"/>
                <a:ext cx="1307983" cy="1045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400" dirty="0">
                    <a:solidFill>
                      <a:schemeClr val="tx1"/>
                    </a:solidFill>
                    <a:latin typeface="TheSans UHH" panose="020B0502050302020203" pitchFamily="34" charset="0"/>
                  </a:rPr>
                  <a:t>blue</a:t>
                </a:r>
              </a:p>
            </p:txBody>
          </p:sp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BABACE14-0B21-456D-99AB-3A3486335452}"/>
                  </a:ext>
                </a:extLst>
              </p:cNvPr>
              <p:cNvSpPr/>
              <p:nvPr/>
            </p:nvSpPr>
            <p:spPr>
              <a:xfrm>
                <a:off x="5442008" y="2191978"/>
                <a:ext cx="1307983" cy="1045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400" dirty="0">
                    <a:solidFill>
                      <a:schemeClr val="tx1"/>
                    </a:solidFill>
                    <a:latin typeface="TheSans UHH" panose="020B0502050302020203" pitchFamily="34" charset="0"/>
                  </a:rPr>
                  <a:t>yellow</a:t>
                </a:r>
              </a:p>
            </p:txBody>
          </p: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61DB6054-B841-423A-AAC5-740E9431531A}"/>
                  </a:ext>
                </a:extLst>
              </p:cNvPr>
              <p:cNvSpPr/>
              <p:nvPr/>
            </p:nvSpPr>
            <p:spPr>
              <a:xfrm>
                <a:off x="6964848" y="2191978"/>
                <a:ext cx="1307983" cy="1045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400" dirty="0">
                    <a:solidFill>
                      <a:schemeClr val="tx1"/>
                    </a:solidFill>
                    <a:latin typeface="TheSans UHH" panose="020B0502050302020203" pitchFamily="34" charset="0"/>
                  </a:rPr>
                  <a:t>violet</a:t>
                </a:r>
              </a:p>
            </p:txBody>
          </p:sp>
        </p:grp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328BE0C1-4517-4EB7-86FC-53D131F48D1B}"/>
                </a:ext>
              </a:extLst>
            </p:cNvPr>
            <p:cNvGrpSpPr/>
            <p:nvPr/>
          </p:nvGrpSpPr>
          <p:grpSpPr>
            <a:xfrm>
              <a:off x="351357" y="5133767"/>
              <a:ext cx="1307983" cy="599400"/>
              <a:chOff x="1175260" y="2967168"/>
              <a:chExt cx="1307983" cy="599400"/>
            </a:xfrm>
          </p:grpSpPr>
          <p:sp>
            <p:nvSpPr>
              <p:cNvPr id="29" name="Geschweifte Klammer rechts 28">
                <a:extLst>
                  <a:ext uri="{FF2B5EF4-FFF2-40B4-BE49-F238E27FC236}">
                    <a16:creationId xmlns:a16="http://schemas.microsoft.com/office/drawing/2014/main" id="{42675737-0544-4873-A6E6-D79B5F9E3AE3}"/>
                  </a:ext>
                </a:extLst>
              </p:cNvPr>
              <p:cNvSpPr/>
              <p:nvPr/>
            </p:nvSpPr>
            <p:spPr>
              <a:xfrm rot="5400000">
                <a:off x="1679401" y="2463027"/>
                <a:ext cx="299700" cy="1307982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sz="5400"/>
              </a:p>
            </p:txBody>
          </p:sp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FFBFD060-563E-4CC1-BBAF-37984F831884}"/>
                  </a:ext>
                </a:extLst>
              </p:cNvPr>
              <p:cNvSpPr/>
              <p:nvPr/>
            </p:nvSpPr>
            <p:spPr>
              <a:xfrm>
                <a:off x="1175260" y="3266867"/>
                <a:ext cx="1307983" cy="2997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  <a:latin typeface="TheSans UHH" panose="020B0502050302020203" pitchFamily="34" charset="0"/>
                  </a:rPr>
                  <a:t>Category/Class</a:t>
                </a:r>
              </a:p>
            </p:txBody>
          </p: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C8320887-3105-480D-AFF5-C1C8C7314E6B}"/>
                </a:ext>
              </a:extLst>
            </p:cNvPr>
            <p:cNvGrpSpPr/>
            <p:nvPr/>
          </p:nvGrpSpPr>
          <p:grpSpPr>
            <a:xfrm>
              <a:off x="1914090" y="5133767"/>
              <a:ext cx="1307983" cy="599400"/>
              <a:chOff x="1175260" y="2967168"/>
              <a:chExt cx="1307983" cy="599400"/>
            </a:xfrm>
          </p:grpSpPr>
          <p:sp>
            <p:nvSpPr>
              <p:cNvPr id="33" name="Geschweifte Klammer rechts 32">
                <a:extLst>
                  <a:ext uri="{FF2B5EF4-FFF2-40B4-BE49-F238E27FC236}">
                    <a16:creationId xmlns:a16="http://schemas.microsoft.com/office/drawing/2014/main" id="{4CDB9C4D-D1BF-48D2-9E10-754B7DF6FEE3}"/>
                  </a:ext>
                </a:extLst>
              </p:cNvPr>
              <p:cNvSpPr/>
              <p:nvPr/>
            </p:nvSpPr>
            <p:spPr>
              <a:xfrm rot="5400000">
                <a:off x="1679401" y="2463027"/>
                <a:ext cx="299700" cy="1307982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sz="5400"/>
              </a:p>
            </p:txBody>
          </p:sp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3551245F-583C-4558-B888-BC266163FFA2}"/>
                  </a:ext>
                </a:extLst>
              </p:cNvPr>
              <p:cNvSpPr/>
              <p:nvPr/>
            </p:nvSpPr>
            <p:spPr>
              <a:xfrm>
                <a:off x="1175260" y="3266867"/>
                <a:ext cx="1307983" cy="2997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  <a:latin typeface="TheSans UHH" panose="020B0502050302020203" pitchFamily="34" charset="0"/>
                  </a:rPr>
                  <a:t>Category/Class</a:t>
                </a:r>
              </a:p>
            </p:txBody>
          </p:sp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2F9E401A-8B9D-4BFC-82F0-6A4C0F1C647F}"/>
                </a:ext>
              </a:extLst>
            </p:cNvPr>
            <p:cNvGrpSpPr/>
            <p:nvPr/>
          </p:nvGrpSpPr>
          <p:grpSpPr>
            <a:xfrm>
              <a:off x="3476828" y="5133767"/>
              <a:ext cx="1307983" cy="599400"/>
              <a:chOff x="1175260" y="2967168"/>
              <a:chExt cx="1307983" cy="599400"/>
            </a:xfrm>
          </p:grpSpPr>
          <p:sp>
            <p:nvSpPr>
              <p:cNvPr id="36" name="Geschweifte Klammer rechts 35">
                <a:extLst>
                  <a:ext uri="{FF2B5EF4-FFF2-40B4-BE49-F238E27FC236}">
                    <a16:creationId xmlns:a16="http://schemas.microsoft.com/office/drawing/2014/main" id="{4FD8243F-E265-4429-8946-20B7F2D7AC27}"/>
                  </a:ext>
                </a:extLst>
              </p:cNvPr>
              <p:cNvSpPr/>
              <p:nvPr/>
            </p:nvSpPr>
            <p:spPr>
              <a:xfrm rot="5400000">
                <a:off x="1679401" y="2463027"/>
                <a:ext cx="299700" cy="1307982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sz="5400"/>
              </a:p>
            </p:txBody>
          </p:sp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7B929128-5A80-4DD9-9A10-6D2F1CF39A2F}"/>
                  </a:ext>
                </a:extLst>
              </p:cNvPr>
              <p:cNvSpPr/>
              <p:nvPr/>
            </p:nvSpPr>
            <p:spPr>
              <a:xfrm>
                <a:off x="1175260" y="3266867"/>
                <a:ext cx="1307983" cy="2997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  <a:latin typeface="TheSans UHH" panose="020B0502050302020203" pitchFamily="34" charset="0"/>
                  </a:rPr>
                  <a:t>Category/Class</a:t>
                </a:r>
              </a:p>
            </p:txBody>
          </p:sp>
        </p:grpSp>
        <p:grpSp>
          <p:nvGrpSpPr>
            <p:cNvPr id="38" name="Gruppieren 37">
              <a:extLst>
                <a:ext uri="{FF2B5EF4-FFF2-40B4-BE49-F238E27FC236}">
                  <a16:creationId xmlns:a16="http://schemas.microsoft.com/office/drawing/2014/main" id="{15A1036F-308C-422B-958C-7A6A56D735F2}"/>
                </a:ext>
              </a:extLst>
            </p:cNvPr>
            <p:cNvGrpSpPr/>
            <p:nvPr/>
          </p:nvGrpSpPr>
          <p:grpSpPr>
            <a:xfrm>
              <a:off x="5039560" y="5133767"/>
              <a:ext cx="1307983" cy="599400"/>
              <a:chOff x="1175260" y="2967168"/>
              <a:chExt cx="1307983" cy="599400"/>
            </a:xfrm>
          </p:grpSpPr>
          <p:sp>
            <p:nvSpPr>
              <p:cNvPr id="39" name="Geschweifte Klammer rechts 38">
                <a:extLst>
                  <a:ext uri="{FF2B5EF4-FFF2-40B4-BE49-F238E27FC236}">
                    <a16:creationId xmlns:a16="http://schemas.microsoft.com/office/drawing/2014/main" id="{5B45BF68-F268-43F8-AB8B-A24086A5ED1D}"/>
                  </a:ext>
                </a:extLst>
              </p:cNvPr>
              <p:cNvSpPr/>
              <p:nvPr/>
            </p:nvSpPr>
            <p:spPr>
              <a:xfrm rot="5400000">
                <a:off x="1679401" y="2463027"/>
                <a:ext cx="299700" cy="1307982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sz="5400"/>
              </a:p>
            </p:txBody>
          </p: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B5873C89-2F3D-47E5-8A17-B34B12B4C77B}"/>
                  </a:ext>
                </a:extLst>
              </p:cNvPr>
              <p:cNvSpPr/>
              <p:nvPr/>
            </p:nvSpPr>
            <p:spPr>
              <a:xfrm>
                <a:off x="1175260" y="3266867"/>
                <a:ext cx="1307983" cy="2997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  <a:latin typeface="TheSans UHH" panose="020B0502050302020203" pitchFamily="34" charset="0"/>
                  </a:rPr>
                  <a:t>Category/Class</a:t>
                </a:r>
              </a:p>
            </p:txBody>
          </p:sp>
        </p:grpSp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BC719AAE-E10D-4DD3-8683-101ACE9AC9D2}"/>
                </a:ext>
              </a:extLst>
            </p:cNvPr>
            <p:cNvGrpSpPr/>
            <p:nvPr/>
          </p:nvGrpSpPr>
          <p:grpSpPr>
            <a:xfrm>
              <a:off x="6522508" y="5133767"/>
              <a:ext cx="1307983" cy="599400"/>
              <a:chOff x="1175260" y="2967168"/>
              <a:chExt cx="1307983" cy="599400"/>
            </a:xfrm>
          </p:grpSpPr>
          <p:sp>
            <p:nvSpPr>
              <p:cNvPr id="42" name="Geschweifte Klammer rechts 41">
                <a:extLst>
                  <a:ext uri="{FF2B5EF4-FFF2-40B4-BE49-F238E27FC236}">
                    <a16:creationId xmlns:a16="http://schemas.microsoft.com/office/drawing/2014/main" id="{99B3032F-0C98-4CA3-A7BC-8DB6E65F0408}"/>
                  </a:ext>
                </a:extLst>
              </p:cNvPr>
              <p:cNvSpPr/>
              <p:nvPr/>
            </p:nvSpPr>
            <p:spPr>
              <a:xfrm rot="5400000">
                <a:off x="1679401" y="2463027"/>
                <a:ext cx="299700" cy="1307982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sz="5400"/>
              </a:p>
            </p:txBody>
          </p:sp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2158DC8D-8C86-410A-B4DE-DE5799E122F0}"/>
                  </a:ext>
                </a:extLst>
              </p:cNvPr>
              <p:cNvSpPr/>
              <p:nvPr/>
            </p:nvSpPr>
            <p:spPr>
              <a:xfrm>
                <a:off x="1175260" y="3266867"/>
                <a:ext cx="1307983" cy="2997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  <a:latin typeface="TheSans UHH" panose="020B0502050302020203" pitchFamily="34" charset="0"/>
                  </a:rPr>
                  <a:t>Category/Class</a:t>
                </a:r>
              </a:p>
            </p:txBody>
          </p:sp>
        </p:grpSp>
        <p:sp>
          <p:nvSpPr>
            <p:cNvPr id="44" name="Geschweifte Klammer rechts 43">
              <a:extLst>
                <a:ext uri="{FF2B5EF4-FFF2-40B4-BE49-F238E27FC236}">
                  <a16:creationId xmlns:a16="http://schemas.microsoft.com/office/drawing/2014/main" id="{293DC107-7003-48BA-9BB2-4910B865AFDB}"/>
                </a:ext>
              </a:extLst>
            </p:cNvPr>
            <p:cNvSpPr/>
            <p:nvPr/>
          </p:nvSpPr>
          <p:spPr>
            <a:xfrm rot="5400000">
              <a:off x="3941074" y="2143452"/>
              <a:ext cx="299700" cy="7479131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sz="5400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CEC849DE-E803-4209-B878-A38AC84B64EA}"/>
                </a:ext>
              </a:extLst>
            </p:cNvPr>
            <p:cNvSpPr/>
            <p:nvPr/>
          </p:nvSpPr>
          <p:spPr>
            <a:xfrm>
              <a:off x="3436930" y="6024448"/>
              <a:ext cx="1371756" cy="2997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dirty="0">
                  <a:solidFill>
                    <a:schemeClr val="tx1"/>
                  </a:solidFill>
                  <a:latin typeface="TheSans UHH" panose="020B0502050302020203" pitchFamily="34" charset="0"/>
                </a:rPr>
                <a:t>Scale/Label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7069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667FA17-1B90-4ACE-8F14-1B06D2D41D9A}"/>
              </a:ext>
            </a:extLst>
          </p:cNvPr>
          <p:cNvSpPr/>
          <p:nvPr/>
        </p:nvSpPr>
        <p:spPr>
          <a:xfrm>
            <a:off x="2091617" y="6373345"/>
            <a:ext cx="13792429" cy="378511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300" dirty="0">
                <a:solidFill>
                  <a:schemeClr val="tx1"/>
                </a:solidFill>
              </a:rPr>
              <a:t>Input Data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BBF41D1-49BB-4127-8DE3-A8210743B654}"/>
              </a:ext>
            </a:extLst>
          </p:cNvPr>
          <p:cNvSpPr/>
          <p:nvPr/>
        </p:nvSpPr>
        <p:spPr>
          <a:xfrm>
            <a:off x="22774361" y="6373599"/>
            <a:ext cx="6890320" cy="378511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300" dirty="0">
                <a:solidFill>
                  <a:schemeClr val="tx1"/>
                </a:solidFill>
              </a:rPr>
              <a:t>Target Data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14BAD9A-507E-476B-B89F-39DEF2279E7D}"/>
              </a:ext>
            </a:extLst>
          </p:cNvPr>
          <p:cNvSpPr/>
          <p:nvPr/>
        </p:nvSpPr>
        <p:spPr>
          <a:xfrm>
            <a:off x="22774373" y="11249451"/>
            <a:ext cx="6890320" cy="118213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0" dirty="0" err="1">
                <a:solidFill>
                  <a:schemeClr val="tx1"/>
                </a:solidFill>
              </a:rPr>
              <a:t>good</a:t>
            </a:r>
            <a:endParaRPr lang="de-DE" sz="8000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66CEDE7-7788-4A89-ABAC-13BC7AE3E01E}"/>
              </a:ext>
            </a:extLst>
          </p:cNvPr>
          <p:cNvSpPr/>
          <p:nvPr/>
        </p:nvSpPr>
        <p:spPr>
          <a:xfrm>
            <a:off x="22774373" y="12621560"/>
            <a:ext cx="6890320" cy="118213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0" dirty="0" err="1">
                <a:solidFill>
                  <a:schemeClr val="tx1"/>
                </a:solidFill>
              </a:rPr>
              <a:t>average</a:t>
            </a:r>
            <a:endParaRPr lang="de-DE" sz="80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267770A-E26F-4EAD-BC75-6B4867E48005}"/>
              </a:ext>
            </a:extLst>
          </p:cNvPr>
          <p:cNvSpPr/>
          <p:nvPr/>
        </p:nvSpPr>
        <p:spPr>
          <a:xfrm>
            <a:off x="23479063" y="10226713"/>
            <a:ext cx="5480930" cy="11821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252" dirty="0" err="1">
                <a:solidFill>
                  <a:schemeClr val="tx1"/>
                </a:solidFill>
              </a:rPr>
              <a:t>Categories</a:t>
            </a:r>
            <a:r>
              <a:rPr lang="de-DE" sz="4252" dirty="0">
                <a:solidFill>
                  <a:schemeClr val="tx1"/>
                </a:solidFill>
              </a:rPr>
              <a:t>/</a:t>
            </a:r>
            <a:r>
              <a:rPr lang="de-DE" sz="4252" dirty="0" err="1">
                <a:solidFill>
                  <a:schemeClr val="tx1"/>
                </a:solidFill>
              </a:rPr>
              <a:t>Classes</a:t>
            </a:r>
            <a:endParaRPr lang="de-DE" sz="4252" dirty="0">
              <a:solidFill>
                <a:schemeClr val="tx1"/>
              </a:solidFill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E984C1CD-F6A6-4DCB-88CE-13F2228CC9FA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>
            <a:off x="15884043" y="13202780"/>
            <a:ext cx="6890323" cy="9856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>
            <a:extLst>
              <a:ext uri="{FF2B5EF4-FFF2-40B4-BE49-F238E27FC236}">
                <a16:creationId xmlns:a16="http://schemas.microsoft.com/office/drawing/2014/main" id="{A1DCF73F-A609-4FAA-8FD8-93F7B4EF4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614" y="10749535"/>
            <a:ext cx="13792429" cy="4906486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D443F539-3DC5-4F68-A644-79F3249C42DC}"/>
              </a:ext>
            </a:extLst>
          </p:cNvPr>
          <p:cNvSpPr/>
          <p:nvPr/>
        </p:nvSpPr>
        <p:spPr>
          <a:xfrm>
            <a:off x="22774370" y="13993670"/>
            <a:ext cx="6890320" cy="118213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0" dirty="0" err="1">
                <a:solidFill>
                  <a:schemeClr val="tx1"/>
                </a:solidFill>
              </a:rPr>
              <a:t>poor</a:t>
            </a:r>
            <a:endParaRPr lang="de-DE" sz="8000" dirty="0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012C3F15-B00A-4FCA-8A19-156988279B71}"/>
              </a:ext>
            </a:extLst>
          </p:cNvPr>
          <p:cNvSpPr/>
          <p:nvPr/>
        </p:nvSpPr>
        <p:spPr>
          <a:xfrm rot="5400000">
            <a:off x="27515285" y="12499470"/>
            <a:ext cx="5480930" cy="11821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252" dirty="0" err="1">
                <a:solidFill>
                  <a:schemeClr val="tx1"/>
                </a:solidFill>
              </a:rPr>
              <a:t>Scale</a:t>
            </a:r>
            <a:r>
              <a:rPr lang="de-DE" sz="4252" dirty="0">
                <a:solidFill>
                  <a:schemeClr val="tx1"/>
                </a:solidFill>
              </a:rPr>
              <a:t>/Label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3AE41017-428B-4C1E-8A38-5D8F229A02A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5884046" y="8265903"/>
            <a:ext cx="6890315" cy="254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127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1FF99D65-CB91-44AA-BA4C-AB35E4A69FE1}"/>
              </a:ext>
            </a:extLst>
          </p:cNvPr>
          <p:cNvSpPr/>
          <p:nvPr/>
        </p:nvSpPr>
        <p:spPr>
          <a:xfrm>
            <a:off x="7800975" y="2400300"/>
            <a:ext cx="1800000" cy="180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E91A9A1-B8DA-4F74-809B-F3D31B2EB188}"/>
              </a:ext>
            </a:extLst>
          </p:cNvPr>
          <p:cNvSpPr/>
          <p:nvPr/>
        </p:nvSpPr>
        <p:spPr>
          <a:xfrm>
            <a:off x="9600975" y="2400300"/>
            <a:ext cx="1800000" cy="180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01B4A78-4FB3-4C6A-9500-19CBC0E81687}"/>
              </a:ext>
            </a:extLst>
          </p:cNvPr>
          <p:cNvSpPr/>
          <p:nvPr/>
        </p:nvSpPr>
        <p:spPr>
          <a:xfrm>
            <a:off x="11400975" y="2400300"/>
            <a:ext cx="1800000" cy="180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3495204-24FC-4DC3-9EA7-669C7E62514B}"/>
              </a:ext>
            </a:extLst>
          </p:cNvPr>
          <p:cNvSpPr/>
          <p:nvPr/>
        </p:nvSpPr>
        <p:spPr>
          <a:xfrm>
            <a:off x="13200975" y="2400300"/>
            <a:ext cx="1800000" cy="180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4932930-6F9E-4F8C-A725-59F59ADAE683}"/>
              </a:ext>
            </a:extLst>
          </p:cNvPr>
          <p:cNvSpPr/>
          <p:nvPr/>
        </p:nvSpPr>
        <p:spPr>
          <a:xfrm>
            <a:off x="15000975" y="2400300"/>
            <a:ext cx="1800000" cy="180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C426864-952B-4363-90AD-C035DCC18900}"/>
              </a:ext>
            </a:extLst>
          </p:cNvPr>
          <p:cNvSpPr/>
          <p:nvPr/>
        </p:nvSpPr>
        <p:spPr>
          <a:xfrm>
            <a:off x="16800975" y="2400300"/>
            <a:ext cx="1800000" cy="180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D302E27-AD1D-4EBF-B45B-B0441F351AB4}"/>
              </a:ext>
            </a:extLst>
          </p:cNvPr>
          <p:cNvSpPr/>
          <p:nvPr/>
        </p:nvSpPr>
        <p:spPr>
          <a:xfrm>
            <a:off x="18600975" y="2400300"/>
            <a:ext cx="1800000" cy="180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6AB32BD-0852-4B85-8E12-59FCE0639CF3}"/>
              </a:ext>
            </a:extLst>
          </p:cNvPr>
          <p:cNvSpPr/>
          <p:nvPr/>
        </p:nvSpPr>
        <p:spPr>
          <a:xfrm>
            <a:off x="20400975" y="2400300"/>
            <a:ext cx="1800000" cy="180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5A9147B-56DB-4AF9-A194-A5533EFAE8A7}"/>
              </a:ext>
            </a:extLst>
          </p:cNvPr>
          <p:cNvSpPr/>
          <p:nvPr/>
        </p:nvSpPr>
        <p:spPr>
          <a:xfrm>
            <a:off x="9600975" y="4724400"/>
            <a:ext cx="1800000" cy="180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11D9F23-8E8D-4471-9DC9-724B08762C43}"/>
              </a:ext>
            </a:extLst>
          </p:cNvPr>
          <p:cNvSpPr/>
          <p:nvPr/>
        </p:nvSpPr>
        <p:spPr>
          <a:xfrm>
            <a:off x="11400975" y="4724400"/>
            <a:ext cx="1800000" cy="180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074CCCC8-7F41-4293-A5A6-E471AF302169}"/>
              </a:ext>
            </a:extLst>
          </p:cNvPr>
          <p:cNvSpPr/>
          <p:nvPr/>
        </p:nvSpPr>
        <p:spPr>
          <a:xfrm>
            <a:off x="13200975" y="4724400"/>
            <a:ext cx="1800000" cy="180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36A6532-6804-4240-BBE3-91A2A36412A5}"/>
              </a:ext>
            </a:extLst>
          </p:cNvPr>
          <p:cNvSpPr/>
          <p:nvPr/>
        </p:nvSpPr>
        <p:spPr>
          <a:xfrm>
            <a:off x="15000975" y="4724400"/>
            <a:ext cx="1800000" cy="180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C63E9CC-55E9-4445-9343-E0D829E1CD8A}"/>
              </a:ext>
            </a:extLst>
          </p:cNvPr>
          <p:cNvSpPr/>
          <p:nvPr/>
        </p:nvSpPr>
        <p:spPr>
          <a:xfrm>
            <a:off x="16800975" y="4724400"/>
            <a:ext cx="1800000" cy="180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8FCDC8B-06BA-4F4F-9F27-E81893EE13E3}"/>
              </a:ext>
            </a:extLst>
          </p:cNvPr>
          <p:cNvSpPr/>
          <p:nvPr/>
        </p:nvSpPr>
        <p:spPr>
          <a:xfrm>
            <a:off x="18600975" y="4724400"/>
            <a:ext cx="1800000" cy="180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22A3E18-2EED-4DC3-AF75-EED68AE9DEF7}"/>
              </a:ext>
            </a:extLst>
          </p:cNvPr>
          <p:cNvSpPr/>
          <p:nvPr/>
        </p:nvSpPr>
        <p:spPr>
          <a:xfrm>
            <a:off x="11400975" y="7048500"/>
            <a:ext cx="1800000" cy="180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B108274E-F46F-475B-B51E-71944B1EBD36}"/>
              </a:ext>
            </a:extLst>
          </p:cNvPr>
          <p:cNvSpPr/>
          <p:nvPr/>
        </p:nvSpPr>
        <p:spPr>
          <a:xfrm>
            <a:off x="13200975" y="7048500"/>
            <a:ext cx="1800000" cy="180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09E576E-97DD-48F7-806D-FDE4510C8309}"/>
              </a:ext>
            </a:extLst>
          </p:cNvPr>
          <p:cNvSpPr/>
          <p:nvPr/>
        </p:nvSpPr>
        <p:spPr>
          <a:xfrm>
            <a:off x="15000975" y="7048500"/>
            <a:ext cx="1800000" cy="180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4AAB7E5-1F2A-4199-BCAF-0AB7D3851DEF}"/>
              </a:ext>
            </a:extLst>
          </p:cNvPr>
          <p:cNvSpPr/>
          <p:nvPr/>
        </p:nvSpPr>
        <p:spPr>
          <a:xfrm>
            <a:off x="16800975" y="7048500"/>
            <a:ext cx="1800000" cy="180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E3D2E501-E5B9-4C52-ADFA-A900706BF9C6}"/>
              </a:ext>
            </a:extLst>
          </p:cNvPr>
          <p:cNvSpPr/>
          <p:nvPr/>
        </p:nvSpPr>
        <p:spPr>
          <a:xfrm>
            <a:off x="9600975" y="9372600"/>
            <a:ext cx="1800000" cy="180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2CDE376B-ADD4-4958-A93C-AD0F292666D6}"/>
              </a:ext>
            </a:extLst>
          </p:cNvPr>
          <p:cNvSpPr/>
          <p:nvPr/>
        </p:nvSpPr>
        <p:spPr>
          <a:xfrm>
            <a:off x="11400975" y="9372600"/>
            <a:ext cx="1800000" cy="180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5424ED28-9B30-413B-B0F6-8E931A455F5D}"/>
              </a:ext>
            </a:extLst>
          </p:cNvPr>
          <p:cNvSpPr/>
          <p:nvPr/>
        </p:nvSpPr>
        <p:spPr>
          <a:xfrm>
            <a:off x="13200975" y="9372600"/>
            <a:ext cx="1800000" cy="180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4D81BE01-391E-4A20-9B4C-59945155E969}"/>
              </a:ext>
            </a:extLst>
          </p:cNvPr>
          <p:cNvSpPr/>
          <p:nvPr/>
        </p:nvSpPr>
        <p:spPr>
          <a:xfrm>
            <a:off x="15000975" y="9372600"/>
            <a:ext cx="1800000" cy="180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FEAB5A89-94C7-4B22-9E45-9994D428A597}"/>
              </a:ext>
            </a:extLst>
          </p:cNvPr>
          <p:cNvSpPr/>
          <p:nvPr/>
        </p:nvSpPr>
        <p:spPr>
          <a:xfrm>
            <a:off x="16800975" y="9372600"/>
            <a:ext cx="1800000" cy="180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73910DE9-0D73-4F28-B2AF-5C7B06F5802A}"/>
              </a:ext>
            </a:extLst>
          </p:cNvPr>
          <p:cNvSpPr/>
          <p:nvPr/>
        </p:nvSpPr>
        <p:spPr>
          <a:xfrm>
            <a:off x="18600975" y="9372600"/>
            <a:ext cx="1800000" cy="180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C2D9045B-BC22-45D5-8DBE-5AC8B4C4AEAE}"/>
              </a:ext>
            </a:extLst>
          </p:cNvPr>
          <p:cNvSpPr/>
          <p:nvPr/>
        </p:nvSpPr>
        <p:spPr>
          <a:xfrm>
            <a:off x="7800975" y="11696700"/>
            <a:ext cx="1800000" cy="180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3DDA0CC1-87ED-4DFE-9997-F358061D193B}"/>
              </a:ext>
            </a:extLst>
          </p:cNvPr>
          <p:cNvSpPr/>
          <p:nvPr/>
        </p:nvSpPr>
        <p:spPr>
          <a:xfrm>
            <a:off x="9600975" y="11696700"/>
            <a:ext cx="1800000" cy="180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2476526A-6E0A-47B6-8BC7-4F21EF519D85}"/>
              </a:ext>
            </a:extLst>
          </p:cNvPr>
          <p:cNvSpPr/>
          <p:nvPr/>
        </p:nvSpPr>
        <p:spPr>
          <a:xfrm>
            <a:off x="11400975" y="11696700"/>
            <a:ext cx="1800000" cy="180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2436F4BA-2DB4-4138-9F0C-B0D51B77ECB8}"/>
              </a:ext>
            </a:extLst>
          </p:cNvPr>
          <p:cNvSpPr/>
          <p:nvPr/>
        </p:nvSpPr>
        <p:spPr>
          <a:xfrm>
            <a:off x="13200975" y="11696700"/>
            <a:ext cx="1800000" cy="180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73BD866A-20CB-458A-B85E-5F00712989B0}"/>
              </a:ext>
            </a:extLst>
          </p:cNvPr>
          <p:cNvSpPr/>
          <p:nvPr/>
        </p:nvSpPr>
        <p:spPr>
          <a:xfrm>
            <a:off x="15000975" y="11696700"/>
            <a:ext cx="1800000" cy="180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A44773F6-EB30-426C-8DDB-904E000864B9}"/>
              </a:ext>
            </a:extLst>
          </p:cNvPr>
          <p:cNvSpPr/>
          <p:nvPr/>
        </p:nvSpPr>
        <p:spPr>
          <a:xfrm>
            <a:off x="16800975" y="11696700"/>
            <a:ext cx="1800000" cy="180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A03706F-D02B-4D16-AB37-C8DEF34B513D}"/>
              </a:ext>
            </a:extLst>
          </p:cNvPr>
          <p:cNvSpPr/>
          <p:nvPr/>
        </p:nvSpPr>
        <p:spPr>
          <a:xfrm>
            <a:off x="18600975" y="11696700"/>
            <a:ext cx="1800000" cy="180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E806AA4E-181F-467B-8CBA-A7ACC5BEFAA0}"/>
              </a:ext>
            </a:extLst>
          </p:cNvPr>
          <p:cNvSpPr/>
          <p:nvPr/>
        </p:nvSpPr>
        <p:spPr>
          <a:xfrm>
            <a:off x="20400975" y="11696700"/>
            <a:ext cx="1800000" cy="180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B679EB13-00A1-45AA-B99C-5D6465F18422}"/>
              </a:ext>
            </a:extLst>
          </p:cNvPr>
          <p:cNvSpPr txBox="1"/>
          <p:nvPr/>
        </p:nvSpPr>
        <p:spPr>
          <a:xfrm>
            <a:off x="23373125" y="2400300"/>
            <a:ext cx="262604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800" dirty="0"/>
              <a:t>Input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D9A93A4-8490-4D45-94D9-EA1CCE43BFFC}"/>
              </a:ext>
            </a:extLst>
          </p:cNvPr>
          <p:cNvSpPr txBox="1"/>
          <p:nvPr/>
        </p:nvSpPr>
        <p:spPr>
          <a:xfrm>
            <a:off x="23373125" y="12050150"/>
            <a:ext cx="346761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800" dirty="0"/>
              <a:t>Output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0A975289-B895-45D9-8367-2A31D0C0647D}"/>
              </a:ext>
            </a:extLst>
          </p:cNvPr>
          <p:cNvSpPr txBox="1"/>
          <p:nvPr/>
        </p:nvSpPr>
        <p:spPr>
          <a:xfrm>
            <a:off x="23373125" y="7048500"/>
            <a:ext cx="602184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800" dirty="0"/>
              <a:t>Latent Space</a:t>
            </a:r>
          </a:p>
        </p:txBody>
      </p:sp>
      <p:sp>
        <p:nvSpPr>
          <p:cNvPr id="48" name="Geschweifte Klammer links 47">
            <a:extLst>
              <a:ext uri="{FF2B5EF4-FFF2-40B4-BE49-F238E27FC236}">
                <a16:creationId xmlns:a16="http://schemas.microsoft.com/office/drawing/2014/main" id="{7A89372A-D042-4865-8EEE-B7BF1F23C250}"/>
              </a:ext>
            </a:extLst>
          </p:cNvPr>
          <p:cNvSpPr/>
          <p:nvPr/>
        </p:nvSpPr>
        <p:spPr>
          <a:xfrm>
            <a:off x="4543425" y="2400300"/>
            <a:ext cx="2486025" cy="6448200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Geschweifte Klammer links 49">
            <a:extLst>
              <a:ext uri="{FF2B5EF4-FFF2-40B4-BE49-F238E27FC236}">
                <a16:creationId xmlns:a16="http://schemas.microsoft.com/office/drawing/2014/main" id="{56DF8BE3-39A1-496E-961B-F23783FF07B8}"/>
              </a:ext>
            </a:extLst>
          </p:cNvPr>
          <p:cNvSpPr/>
          <p:nvPr/>
        </p:nvSpPr>
        <p:spPr>
          <a:xfrm>
            <a:off x="3924300" y="7048500"/>
            <a:ext cx="2486025" cy="6448200"/>
          </a:xfrm>
          <a:prstGeom prst="lef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DB2C7F8A-43A6-40B6-AFB5-0B0FF242F226}"/>
              </a:ext>
            </a:extLst>
          </p:cNvPr>
          <p:cNvSpPr txBox="1"/>
          <p:nvPr/>
        </p:nvSpPr>
        <p:spPr>
          <a:xfrm>
            <a:off x="518770" y="4724400"/>
            <a:ext cx="393915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800" dirty="0"/>
              <a:t>Encoder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B2186339-1107-47E3-8F54-36D04A055657}"/>
              </a:ext>
            </a:extLst>
          </p:cNvPr>
          <p:cNvSpPr txBox="1"/>
          <p:nvPr/>
        </p:nvSpPr>
        <p:spPr>
          <a:xfrm>
            <a:off x="508768" y="9838762"/>
            <a:ext cx="404976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800" dirty="0"/>
              <a:t>Decoder</a:t>
            </a:r>
          </a:p>
        </p:txBody>
      </p:sp>
    </p:spTree>
    <p:extLst>
      <p:ext uri="{BB962C8B-B14F-4D97-AF65-F5344CB8AC3E}">
        <p14:creationId xmlns:p14="http://schemas.microsoft.com/office/powerpoint/2010/main" val="3643668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61</Words>
  <Application>Microsoft Office PowerPoint</Application>
  <PresentationFormat>Benutzerdefiniert</PresentationFormat>
  <Paragraphs>32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TheSans UHH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Berding</dc:creator>
  <cp:lastModifiedBy>Florian Berding</cp:lastModifiedBy>
  <cp:revision>165</cp:revision>
  <dcterms:created xsi:type="dcterms:W3CDTF">2022-03-30T07:15:35Z</dcterms:created>
  <dcterms:modified xsi:type="dcterms:W3CDTF">2024-09-20T09:20:06Z</dcterms:modified>
</cp:coreProperties>
</file>