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5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221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9217708" y="421219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4989353" y="4212196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9217707" y="9523177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9217705" y="686768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21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2A95E9-2AF9-4B13-B1BE-A4AAE3096748}"/>
              </a:ext>
            </a:extLst>
          </p:cNvPr>
          <p:cNvCxnSpPr>
            <a:stCxn id="7" idx="2"/>
          </p:cNvCxnSpPr>
          <p:nvPr/>
        </p:nvCxnSpPr>
        <p:spPr>
          <a:xfrm flipH="1">
            <a:off x="12405706" y="5321098"/>
            <a:ext cx="3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0053F3-24C0-4A9B-8F80-D9090A5BE1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405704" y="7976588"/>
            <a:ext cx="2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3DDF0FF-9656-4B07-A528-1B16CDF52014}"/>
              </a:ext>
            </a:extLst>
          </p:cNvPr>
          <p:cNvSpPr/>
          <p:nvPr/>
        </p:nvSpPr>
        <p:spPr>
          <a:xfrm>
            <a:off x="9217705" y="12178667"/>
            <a:ext cx="637600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Estimation of Pseudo Labels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619851-E111-4EF8-A163-2DD8A8263579}"/>
              </a:ext>
            </a:extLst>
          </p:cNvPr>
          <p:cNvCxnSpPr>
            <a:stCxn id="9" idx="2"/>
          </p:cNvCxnSpPr>
          <p:nvPr/>
        </p:nvCxnSpPr>
        <p:spPr>
          <a:xfrm flipH="1">
            <a:off x="12405703" y="10632078"/>
            <a:ext cx="1" cy="154658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B1ED41-41F1-497F-8DF4-1225B65C9B5A}"/>
              </a:ext>
            </a:extLst>
          </p:cNvPr>
          <p:cNvCxnSpPr>
            <a:cxnSpLocks/>
            <a:stCxn id="35" idx="1"/>
            <a:endCxn id="10" idx="1"/>
          </p:cNvCxnSpPr>
          <p:nvPr/>
        </p:nvCxnSpPr>
        <p:spPr>
          <a:xfrm rot="10800000">
            <a:off x="9217705" y="7422138"/>
            <a:ext cx="12700" cy="5310980"/>
          </a:xfrm>
          <a:prstGeom prst="bentConnector3">
            <a:avLst>
              <a:gd name="adj1" fmla="val 5283866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8F42008-21F2-470E-ABAC-F8C304465316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rot="5400000">
            <a:off x="12758016" y="8132670"/>
            <a:ext cx="7436138" cy="1764759"/>
          </a:xfrm>
          <a:prstGeom prst="bentConnector2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5C91611-1BB4-4045-B7D6-23ABBA4FAE12}"/>
              </a:ext>
            </a:extLst>
          </p:cNvPr>
          <p:cNvSpPr/>
          <p:nvPr/>
        </p:nvSpPr>
        <p:spPr>
          <a:xfrm>
            <a:off x="9241664" y="15749339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Trained Classifier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10E4D2-5787-4505-AC83-02DF0F43341B}"/>
              </a:ext>
            </a:extLst>
          </p:cNvPr>
          <p:cNvSpPr/>
          <p:nvPr/>
        </p:nvSpPr>
        <p:spPr>
          <a:xfrm>
            <a:off x="20399650" y="15129948"/>
            <a:ext cx="4545931" cy="2359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Performance Estimation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67C3C15-B4C9-40FC-AA7C-E216E05FDE4E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22672616" y="5315067"/>
            <a:ext cx="1" cy="9814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1295E32-5577-4661-B20D-68ACE9A69CC2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15617657" y="16303790"/>
            <a:ext cx="4781993" cy="6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0BEE7BAB-5B6C-423A-911C-4055589F616E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788340" y="6648260"/>
            <a:ext cx="4756531" cy="21022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A59B5C6-A74D-4B57-9A3F-241F27F24472}"/>
              </a:ext>
            </a:extLst>
          </p:cNvPr>
          <p:cNvCxnSpPr>
            <a:stCxn id="9" idx="3"/>
            <a:endCxn id="49" idx="0"/>
          </p:cNvCxnSpPr>
          <p:nvPr/>
        </p:nvCxnSpPr>
        <p:spPr>
          <a:xfrm flipH="1">
            <a:off x="12429661" y="10077628"/>
            <a:ext cx="3164039" cy="5671711"/>
          </a:xfrm>
          <a:prstGeom prst="bentConnector4">
            <a:avLst>
              <a:gd name="adj1" fmla="val -91128"/>
              <a:gd name="adj2" fmla="val 850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2ECCD74-1BC3-4C63-9229-125EB4165764}"/>
              </a:ext>
            </a:extLst>
          </p:cNvPr>
          <p:cNvSpPr/>
          <p:nvPr/>
        </p:nvSpPr>
        <p:spPr>
          <a:xfrm>
            <a:off x="195116" y="1994395"/>
            <a:ext cx="4414634" cy="3302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Split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43ABF61-A7A8-40E0-AA41-AC0D3778EC58}"/>
              </a:ext>
            </a:extLst>
          </p:cNvPr>
          <p:cNvSpPr/>
          <p:nvPr/>
        </p:nvSpPr>
        <p:spPr>
          <a:xfrm>
            <a:off x="195116" y="6867687"/>
            <a:ext cx="4414634" cy="6419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Training Loop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for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Pseudo Labeling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9D80ED6-9B94-4921-A538-CCF6453339C3}"/>
              </a:ext>
            </a:extLst>
          </p:cNvPr>
          <p:cNvSpPr/>
          <p:nvPr/>
        </p:nvSpPr>
        <p:spPr>
          <a:xfrm>
            <a:off x="459519" y="15749339"/>
            <a:ext cx="4414634" cy="1108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2250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rec_size</a:t>
            </a:r>
            <a:endParaRPr lang="en-US" sz="4400" b="1" dirty="0"/>
          </a:p>
          <a:p>
            <a:r>
              <a:rPr lang="en-US" sz="4400" dirty="0"/>
              <a:t>Number of neurons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5004507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dense_size</a:t>
            </a:r>
            <a:endParaRPr lang="en-US" sz="4400" dirty="0"/>
          </a:p>
          <a:p>
            <a:r>
              <a:rPr lang="en-US" sz="4400" dirty="0"/>
              <a:t>Number of neurons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493</Words>
  <Application>Microsoft Office PowerPoint</Application>
  <PresentationFormat>Benutzerdefiniert</PresentationFormat>
  <Paragraphs>148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225</cp:revision>
  <dcterms:created xsi:type="dcterms:W3CDTF">2022-03-30T07:15:35Z</dcterms:created>
  <dcterms:modified xsi:type="dcterms:W3CDTF">2024-09-24T09:19:53Z</dcterms:modified>
</cp:coreProperties>
</file>