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26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rec</a:t>
            </a:r>
          </a:p>
          <a:p>
            <a:r>
              <a:rPr lang="en-US" sz="4400" dirty="0"/>
              <a:t>Number of layers: Vector length </a:t>
            </a:r>
          </a:p>
          <a:p>
            <a:r>
              <a:rPr lang="en-US" sz="4400" dirty="0"/>
              <a:t>Number of neurons:  Vector elements</a:t>
            </a:r>
          </a:p>
          <a:p>
            <a:r>
              <a:rPr lang="en-US" sz="4400" dirty="0"/>
              <a:t>Times: automatic</a:t>
            </a:r>
          </a:p>
          <a:p>
            <a:r>
              <a:rPr lang="en-US" sz="4400" dirty="0"/>
              <a:t>Features: automatic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4615336"/>
            <a:ext cx="10782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hidden</a:t>
            </a:r>
          </a:p>
          <a:p>
            <a:r>
              <a:rPr lang="en-US" sz="4400" dirty="0"/>
              <a:t>Number of layers: Vector length</a:t>
            </a:r>
          </a:p>
          <a:p>
            <a:r>
              <a:rPr lang="en-US" sz="4400" dirty="0"/>
              <a:t>Number of neurons:  Vector elements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,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461</Words>
  <Application>Microsoft Office PowerPoint</Application>
  <PresentationFormat>Benutzerdefiniert</PresentationFormat>
  <Paragraphs>133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210</cp:revision>
  <dcterms:created xsi:type="dcterms:W3CDTF">2022-03-30T07:15:35Z</dcterms:created>
  <dcterms:modified xsi:type="dcterms:W3CDTF">2024-02-16T07:52:57Z</dcterms:modified>
</cp:coreProperties>
</file>