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8" r:id="rId3"/>
  </p:sldIdLst>
  <p:sldSz cx="3239928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5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3534924"/>
            <a:ext cx="27539395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1344752"/>
            <a:ext cx="24299466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86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3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149975"/>
            <a:ext cx="6986096" cy="1830459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149975"/>
            <a:ext cx="20553298" cy="18304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1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5384888"/>
            <a:ext cx="27944386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14454688"/>
            <a:ext cx="27944386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66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5749874"/>
            <a:ext cx="13769697" cy="137047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5749874"/>
            <a:ext cx="13769697" cy="137047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149979"/>
            <a:ext cx="27944386" cy="417491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5294885"/>
            <a:ext cx="13706415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7889827"/>
            <a:ext cx="13706415" cy="116047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5294885"/>
            <a:ext cx="13773917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7889827"/>
            <a:ext cx="13773917" cy="116047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4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84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32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439968"/>
            <a:ext cx="1044961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3109937"/>
            <a:ext cx="16402140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6479857"/>
            <a:ext cx="1044961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44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439968"/>
            <a:ext cx="1044961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3109937"/>
            <a:ext cx="16402140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6479857"/>
            <a:ext cx="1044961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22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149979"/>
            <a:ext cx="2794438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5749874"/>
            <a:ext cx="2794438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20019564"/>
            <a:ext cx="1093476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36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DB340C2-2301-4B25-A5CC-9040DFA92BF3}"/>
              </a:ext>
            </a:extLst>
          </p:cNvPr>
          <p:cNvGrpSpPr/>
          <p:nvPr/>
        </p:nvGrpSpPr>
        <p:grpSpPr>
          <a:xfrm>
            <a:off x="10308860" y="2163185"/>
            <a:ext cx="11781568" cy="7329815"/>
            <a:chOff x="795490" y="369709"/>
            <a:chExt cx="4433458" cy="275824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F856C8EF-A25A-45E5-B846-F7BCAABD5B38}"/>
                </a:ext>
              </a:extLst>
            </p:cNvPr>
            <p:cNvGrpSpPr/>
            <p:nvPr/>
          </p:nvGrpSpPr>
          <p:grpSpPr>
            <a:xfrm>
              <a:off x="795493" y="369709"/>
              <a:ext cx="4433455" cy="1373777"/>
              <a:chOff x="1018902" y="2055223"/>
              <a:chExt cx="5077098" cy="1373777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F17302A-DAC0-4199-92C2-063DBFF10A18}"/>
                  </a:ext>
                </a:extLst>
              </p:cNvPr>
              <p:cNvSpPr/>
              <p:nvPr/>
            </p:nvSpPr>
            <p:spPr>
              <a:xfrm>
                <a:off x="2808512" y="2383972"/>
                <a:ext cx="1497874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average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D1E44BFA-D4FF-46B5-BD64-013CFDE6FD44}"/>
                  </a:ext>
                </a:extLst>
              </p:cNvPr>
              <p:cNvSpPr/>
              <p:nvPr/>
            </p:nvSpPr>
            <p:spPr>
              <a:xfrm>
                <a:off x="4598126" y="2383972"/>
                <a:ext cx="1497874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poor</a:t>
                </a: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DBCCC2DD-E324-4FED-9598-AFA02E99C965}"/>
                  </a:ext>
                </a:extLst>
              </p:cNvPr>
              <p:cNvSpPr/>
              <p:nvPr/>
            </p:nvSpPr>
            <p:spPr>
              <a:xfrm>
                <a:off x="1018903" y="2383972"/>
                <a:ext cx="1497874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good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3DD42DA2-871E-49CE-820F-20DF1C1F3B79}"/>
                  </a:ext>
                </a:extLst>
              </p:cNvPr>
              <p:cNvSpPr/>
              <p:nvPr/>
            </p:nvSpPr>
            <p:spPr>
              <a:xfrm>
                <a:off x="1018902" y="2055223"/>
                <a:ext cx="5077097" cy="1373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Performance in exams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E761DF2D-BF3B-4EE5-AB11-756119220293}"/>
                </a:ext>
              </a:extLst>
            </p:cNvPr>
            <p:cNvGrpSpPr/>
            <p:nvPr/>
          </p:nvGrpSpPr>
          <p:grpSpPr>
            <a:xfrm>
              <a:off x="795491" y="1772536"/>
              <a:ext cx="1307983" cy="599400"/>
              <a:chOff x="795491" y="1772536"/>
              <a:chExt cx="1307983" cy="599400"/>
            </a:xfrm>
          </p:grpSpPr>
          <p:sp>
            <p:nvSpPr>
              <p:cNvPr id="17" name="Geschweifte Klammer rechts 16">
                <a:extLst>
                  <a:ext uri="{FF2B5EF4-FFF2-40B4-BE49-F238E27FC236}">
                    <a16:creationId xmlns:a16="http://schemas.microsoft.com/office/drawing/2014/main" id="{F74D316B-52F1-4E79-B1BA-A21505F39DA3}"/>
                  </a:ext>
                </a:extLst>
              </p:cNvPr>
              <p:cNvSpPr/>
              <p:nvPr/>
            </p:nvSpPr>
            <p:spPr>
              <a:xfrm rot="5400000">
                <a:off x="1299632" y="1268395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5400" dirty="0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B248290E-C7F1-4C17-A14F-F4BE8D45018B}"/>
                  </a:ext>
                </a:extLst>
              </p:cNvPr>
              <p:cNvSpPr/>
              <p:nvPr/>
            </p:nvSpPr>
            <p:spPr>
              <a:xfrm>
                <a:off x="795491" y="2072235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3116761-2EFA-4E5C-BFD4-0F12A4A5CC51}"/>
                </a:ext>
              </a:extLst>
            </p:cNvPr>
            <p:cNvGrpSpPr/>
            <p:nvPr/>
          </p:nvGrpSpPr>
          <p:grpSpPr>
            <a:xfrm>
              <a:off x="2358226" y="1772536"/>
              <a:ext cx="1307983" cy="599400"/>
              <a:chOff x="795491" y="1772536"/>
              <a:chExt cx="1307983" cy="599400"/>
            </a:xfrm>
          </p:grpSpPr>
          <p:sp>
            <p:nvSpPr>
              <p:cNvPr id="21" name="Geschweifte Klammer rechts 20">
                <a:extLst>
                  <a:ext uri="{FF2B5EF4-FFF2-40B4-BE49-F238E27FC236}">
                    <a16:creationId xmlns:a16="http://schemas.microsoft.com/office/drawing/2014/main" id="{ABB26A81-2D29-44D2-AB4E-7E1F8123198C}"/>
                  </a:ext>
                </a:extLst>
              </p:cNvPr>
              <p:cNvSpPr/>
              <p:nvPr/>
            </p:nvSpPr>
            <p:spPr>
              <a:xfrm rot="5400000">
                <a:off x="1299632" y="1268395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5400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1472C569-5118-4C17-A407-757DE7434B4A}"/>
                  </a:ext>
                </a:extLst>
              </p:cNvPr>
              <p:cNvSpPr/>
              <p:nvPr/>
            </p:nvSpPr>
            <p:spPr>
              <a:xfrm>
                <a:off x="795491" y="2072235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C8C27142-05DF-438B-BE6B-CF9E73BB301C}"/>
                </a:ext>
              </a:extLst>
            </p:cNvPr>
            <p:cNvGrpSpPr/>
            <p:nvPr/>
          </p:nvGrpSpPr>
          <p:grpSpPr>
            <a:xfrm>
              <a:off x="3920960" y="1776605"/>
              <a:ext cx="1307983" cy="599400"/>
              <a:chOff x="795491" y="1772536"/>
              <a:chExt cx="1307983" cy="599400"/>
            </a:xfrm>
          </p:grpSpPr>
          <p:sp>
            <p:nvSpPr>
              <p:cNvPr id="24" name="Geschweifte Klammer rechts 23">
                <a:extLst>
                  <a:ext uri="{FF2B5EF4-FFF2-40B4-BE49-F238E27FC236}">
                    <a16:creationId xmlns:a16="http://schemas.microsoft.com/office/drawing/2014/main" id="{0AAAB32B-2548-47B5-BC8F-83B36D0D59B0}"/>
                  </a:ext>
                </a:extLst>
              </p:cNvPr>
              <p:cNvSpPr/>
              <p:nvPr/>
            </p:nvSpPr>
            <p:spPr>
              <a:xfrm rot="5400000">
                <a:off x="1299632" y="1268395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540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EC4CED8-6BCF-4746-86C1-747CF09B0B43}"/>
                  </a:ext>
                </a:extLst>
              </p:cNvPr>
              <p:cNvSpPr/>
              <p:nvPr/>
            </p:nvSpPr>
            <p:spPr>
              <a:xfrm>
                <a:off x="795491" y="2072235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sp>
          <p:nvSpPr>
            <p:cNvPr id="26" name="Geschweifte Klammer rechts 25">
              <a:extLst>
                <a:ext uri="{FF2B5EF4-FFF2-40B4-BE49-F238E27FC236}">
                  <a16:creationId xmlns:a16="http://schemas.microsoft.com/office/drawing/2014/main" id="{FFF755EA-518B-4A85-8417-391D0227CC56}"/>
                </a:ext>
              </a:extLst>
            </p:cNvPr>
            <p:cNvSpPr/>
            <p:nvPr/>
          </p:nvSpPr>
          <p:spPr>
            <a:xfrm rot="5400000">
              <a:off x="2862366" y="334109"/>
              <a:ext cx="299700" cy="4433451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5400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72E30B6-C5CF-4584-BF98-7073C8E711FA}"/>
                </a:ext>
              </a:extLst>
            </p:cNvPr>
            <p:cNvSpPr/>
            <p:nvPr/>
          </p:nvSpPr>
          <p:spPr>
            <a:xfrm>
              <a:off x="2294448" y="2828251"/>
              <a:ext cx="1435531" cy="299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Scale/Label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399D3E56-FE7E-4B6C-A5D0-9F6ECDBF11DD}"/>
              </a:ext>
            </a:extLst>
          </p:cNvPr>
          <p:cNvGrpSpPr/>
          <p:nvPr/>
        </p:nvGrpSpPr>
        <p:grpSpPr>
          <a:xfrm>
            <a:off x="6262026" y="10628427"/>
            <a:ext cx="19875220" cy="6891248"/>
            <a:chOff x="351355" y="3730941"/>
            <a:chExt cx="7479136" cy="2593208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3032BC1A-DBF6-49D9-93D2-7734BD227E6E}"/>
                </a:ext>
              </a:extLst>
            </p:cNvPr>
            <p:cNvGrpSpPr/>
            <p:nvPr/>
          </p:nvGrpSpPr>
          <p:grpSpPr>
            <a:xfrm>
              <a:off x="351355" y="3730941"/>
              <a:ext cx="7479136" cy="1373777"/>
              <a:chOff x="793695" y="1863229"/>
              <a:chExt cx="7479136" cy="1373777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B4F03F0-EEB5-419F-A783-D205F785D504}"/>
                  </a:ext>
                </a:extLst>
              </p:cNvPr>
              <p:cNvSpPr/>
              <p:nvPr/>
            </p:nvSpPr>
            <p:spPr>
              <a:xfrm>
                <a:off x="793695" y="1863229"/>
                <a:ext cx="7479135" cy="1373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Color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824E462-D8B3-4F73-9F41-55B7BF1A71EA}"/>
                  </a:ext>
                </a:extLst>
              </p:cNvPr>
              <p:cNvSpPr/>
              <p:nvPr/>
            </p:nvSpPr>
            <p:spPr>
              <a:xfrm>
                <a:off x="2356430" y="2191978"/>
                <a:ext cx="1307983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green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772F714-D086-4FC9-B7E0-19E4EA8A6D42}"/>
                  </a:ext>
                </a:extLst>
              </p:cNvPr>
              <p:cNvSpPr/>
              <p:nvPr/>
            </p:nvSpPr>
            <p:spPr>
              <a:xfrm>
                <a:off x="3919168" y="2191978"/>
                <a:ext cx="1307983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red</a:t>
                </a: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D1DCA35F-1CF3-4330-A3BE-083A72B23006}"/>
                  </a:ext>
                </a:extLst>
              </p:cNvPr>
              <p:cNvSpPr/>
              <p:nvPr/>
            </p:nvSpPr>
            <p:spPr>
              <a:xfrm>
                <a:off x="793697" y="2191978"/>
                <a:ext cx="1307983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blue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ABACE14-0B21-456D-99AB-3A3486335452}"/>
                  </a:ext>
                </a:extLst>
              </p:cNvPr>
              <p:cNvSpPr/>
              <p:nvPr/>
            </p:nvSpPr>
            <p:spPr>
              <a:xfrm>
                <a:off x="5442008" y="2191978"/>
                <a:ext cx="1307983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yellow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61DB6054-B841-423A-AAC5-740E9431531A}"/>
                  </a:ext>
                </a:extLst>
              </p:cNvPr>
              <p:cNvSpPr/>
              <p:nvPr/>
            </p:nvSpPr>
            <p:spPr>
              <a:xfrm>
                <a:off x="6964848" y="2191978"/>
                <a:ext cx="1307983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violet</a:t>
                </a: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328BE0C1-4517-4EB7-86FC-53D131F48D1B}"/>
                </a:ext>
              </a:extLst>
            </p:cNvPr>
            <p:cNvGrpSpPr/>
            <p:nvPr/>
          </p:nvGrpSpPr>
          <p:grpSpPr>
            <a:xfrm>
              <a:off x="351357" y="5133767"/>
              <a:ext cx="1307983" cy="599400"/>
              <a:chOff x="1175260" y="2967168"/>
              <a:chExt cx="1307983" cy="599400"/>
            </a:xfrm>
          </p:grpSpPr>
          <p:sp>
            <p:nvSpPr>
              <p:cNvPr id="29" name="Geschweifte Klammer rechts 28">
                <a:extLst>
                  <a:ext uri="{FF2B5EF4-FFF2-40B4-BE49-F238E27FC236}">
                    <a16:creationId xmlns:a16="http://schemas.microsoft.com/office/drawing/2014/main" id="{42675737-0544-4873-A6E6-D79B5F9E3AE3}"/>
                  </a:ext>
                </a:extLst>
              </p:cNvPr>
              <p:cNvSpPr/>
              <p:nvPr/>
            </p:nvSpPr>
            <p:spPr>
              <a:xfrm rot="5400000">
                <a:off x="1679401" y="2463027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540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FBFD060-563E-4CC1-BBAF-37984F831884}"/>
                  </a:ext>
                </a:extLst>
              </p:cNvPr>
              <p:cNvSpPr/>
              <p:nvPr/>
            </p:nvSpPr>
            <p:spPr>
              <a:xfrm>
                <a:off x="1175260" y="3266867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8320887-3105-480D-AFF5-C1C8C7314E6B}"/>
                </a:ext>
              </a:extLst>
            </p:cNvPr>
            <p:cNvGrpSpPr/>
            <p:nvPr/>
          </p:nvGrpSpPr>
          <p:grpSpPr>
            <a:xfrm>
              <a:off x="1914090" y="5133767"/>
              <a:ext cx="1307983" cy="599400"/>
              <a:chOff x="1175260" y="2967168"/>
              <a:chExt cx="1307983" cy="599400"/>
            </a:xfrm>
          </p:grpSpPr>
          <p:sp>
            <p:nvSpPr>
              <p:cNvPr id="33" name="Geschweifte Klammer rechts 32">
                <a:extLst>
                  <a:ext uri="{FF2B5EF4-FFF2-40B4-BE49-F238E27FC236}">
                    <a16:creationId xmlns:a16="http://schemas.microsoft.com/office/drawing/2014/main" id="{4CDB9C4D-D1BF-48D2-9E10-754B7DF6FEE3}"/>
                  </a:ext>
                </a:extLst>
              </p:cNvPr>
              <p:cNvSpPr/>
              <p:nvPr/>
            </p:nvSpPr>
            <p:spPr>
              <a:xfrm rot="5400000">
                <a:off x="1679401" y="2463027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5400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551245F-583C-4558-B888-BC266163FFA2}"/>
                  </a:ext>
                </a:extLst>
              </p:cNvPr>
              <p:cNvSpPr/>
              <p:nvPr/>
            </p:nvSpPr>
            <p:spPr>
              <a:xfrm>
                <a:off x="1175260" y="3266867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2F9E401A-8B9D-4BFC-82F0-6A4C0F1C647F}"/>
                </a:ext>
              </a:extLst>
            </p:cNvPr>
            <p:cNvGrpSpPr/>
            <p:nvPr/>
          </p:nvGrpSpPr>
          <p:grpSpPr>
            <a:xfrm>
              <a:off x="3476828" y="5133767"/>
              <a:ext cx="1307983" cy="599400"/>
              <a:chOff x="1175260" y="2967168"/>
              <a:chExt cx="1307983" cy="599400"/>
            </a:xfrm>
          </p:grpSpPr>
          <p:sp>
            <p:nvSpPr>
              <p:cNvPr id="36" name="Geschweifte Klammer rechts 35">
                <a:extLst>
                  <a:ext uri="{FF2B5EF4-FFF2-40B4-BE49-F238E27FC236}">
                    <a16:creationId xmlns:a16="http://schemas.microsoft.com/office/drawing/2014/main" id="{4FD8243F-E265-4429-8946-20B7F2D7AC27}"/>
                  </a:ext>
                </a:extLst>
              </p:cNvPr>
              <p:cNvSpPr/>
              <p:nvPr/>
            </p:nvSpPr>
            <p:spPr>
              <a:xfrm rot="5400000">
                <a:off x="1679401" y="2463027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5400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B929128-5A80-4DD9-9A10-6D2F1CF39A2F}"/>
                  </a:ext>
                </a:extLst>
              </p:cNvPr>
              <p:cNvSpPr/>
              <p:nvPr/>
            </p:nvSpPr>
            <p:spPr>
              <a:xfrm>
                <a:off x="1175260" y="3266867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15A1036F-308C-422B-958C-7A6A56D735F2}"/>
                </a:ext>
              </a:extLst>
            </p:cNvPr>
            <p:cNvGrpSpPr/>
            <p:nvPr/>
          </p:nvGrpSpPr>
          <p:grpSpPr>
            <a:xfrm>
              <a:off x="5039560" y="5133767"/>
              <a:ext cx="1307983" cy="599400"/>
              <a:chOff x="1175260" y="2967168"/>
              <a:chExt cx="1307983" cy="599400"/>
            </a:xfrm>
          </p:grpSpPr>
          <p:sp>
            <p:nvSpPr>
              <p:cNvPr id="39" name="Geschweifte Klammer rechts 38">
                <a:extLst>
                  <a:ext uri="{FF2B5EF4-FFF2-40B4-BE49-F238E27FC236}">
                    <a16:creationId xmlns:a16="http://schemas.microsoft.com/office/drawing/2014/main" id="{5B45BF68-F268-43F8-AB8B-A24086A5ED1D}"/>
                  </a:ext>
                </a:extLst>
              </p:cNvPr>
              <p:cNvSpPr/>
              <p:nvPr/>
            </p:nvSpPr>
            <p:spPr>
              <a:xfrm rot="5400000">
                <a:off x="1679401" y="2463027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5400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B5873C89-2F3D-47E5-8A17-B34B12B4C77B}"/>
                  </a:ext>
                </a:extLst>
              </p:cNvPr>
              <p:cNvSpPr/>
              <p:nvPr/>
            </p:nvSpPr>
            <p:spPr>
              <a:xfrm>
                <a:off x="1175260" y="3266867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BC719AAE-E10D-4DD3-8683-101ACE9AC9D2}"/>
                </a:ext>
              </a:extLst>
            </p:cNvPr>
            <p:cNvGrpSpPr/>
            <p:nvPr/>
          </p:nvGrpSpPr>
          <p:grpSpPr>
            <a:xfrm>
              <a:off x="6522508" y="5133767"/>
              <a:ext cx="1307983" cy="599400"/>
              <a:chOff x="1175260" y="2967168"/>
              <a:chExt cx="1307983" cy="599400"/>
            </a:xfrm>
          </p:grpSpPr>
          <p:sp>
            <p:nvSpPr>
              <p:cNvPr id="42" name="Geschweifte Klammer rechts 41">
                <a:extLst>
                  <a:ext uri="{FF2B5EF4-FFF2-40B4-BE49-F238E27FC236}">
                    <a16:creationId xmlns:a16="http://schemas.microsoft.com/office/drawing/2014/main" id="{99B3032F-0C98-4CA3-A7BC-8DB6E65F0408}"/>
                  </a:ext>
                </a:extLst>
              </p:cNvPr>
              <p:cNvSpPr/>
              <p:nvPr/>
            </p:nvSpPr>
            <p:spPr>
              <a:xfrm rot="5400000">
                <a:off x="1679401" y="2463027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5400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2158DC8D-8C86-410A-B4DE-DE5799E122F0}"/>
                  </a:ext>
                </a:extLst>
              </p:cNvPr>
              <p:cNvSpPr/>
              <p:nvPr/>
            </p:nvSpPr>
            <p:spPr>
              <a:xfrm>
                <a:off x="1175260" y="3266867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sp>
          <p:nvSpPr>
            <p:cNvPr id="44" name="Geschweifte Klammer rechts 43">
              <a:extLst>
                <a:ext uri="{FF2B5EF4-FFF2-40B4-BE49-F238E27FC236}">
                  <a16:creationId xmlns:a16="http://schemas.microsoft.com/office/drawing/2014/main" id="{293DC107-7003-48BA-9BB2-4910B865AFDB}"/>
                </a:ext>
              </a:extLst>
            </p:cNvPr>
            <p:cNvSpPr/>
            <p:nvPr/>
          </p:nvSpPr>
          <p:spPr>
            <a:xfrm rot="5400000">
              <a:off x="3941074" y="2143452"/>
              <a:ext cx="299700" cy="7479131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5400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CEC849DE-E803-4209-B878-A38AC84B64EA}"/>
                </a:ext>
              </a:extLst>
            </p:cNvPr>
            <p:cNvSpPr/>
            <p:nvPr/>
          </p:nvSpPr>
          <p:spPr>
            <a:xfrm>
              <a:off x="3436930" y="6024448"/>
              <a:ext cx="1371756" cy="299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Scale/Label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06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667FA17-1B90-4ACE-8F14-1B06D2D41D9A}"/>
              </a:ext>
            </a:extLst>
          </p:cNvPr>
          <p:cNvSpPr/>
          <p:nvPr/>
        </p:nvSpPr>
        <p:spPr>
          <a:xfrm>
            <a:off x="2091617" y="6373345"/>
            <a:ext cx="13792429" cy="37851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300" dirty="0">
                <a:solidFill>
                  <a:schemeClr val="tx1"/>
                </a:solidFill>
              </a:rPr>
              <a:t>Input Data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BBF41D1-49BB-4127-8DE3-A8210743B654}"/>
              </a:ext>
            </a:extLst>
          </p:cNvPr>
          <p:cNvSpPr/>
          <p:nvPr/>
        </p:nvSpPr>
        <p:spPr>
          <a:xfrm>
            <a:off x="22774361" y="6373599"/>
            <a:ext cx="6890320" cy="37851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300" dirty="0">
                <a:solidFill>
                  <a:schemeClr val="tx1"/>
                </a:solidFill>
              </a:rPr>
              <a:t>Target Data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4BAD9A-507E-476B-B89F-39DEF2279E7D}"/>
              </a:ext>
            </a:extLst>
          </p:cNvPr>
          <p:cNvSpPr/>
          <p:nvPr/>
        </p:nvSpPr>
        <p:spPr>
          <a:xfrm>
            <a:off x="22774373" y="11249451"/>
            <a:ext cx="6890320" cy="11821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 err="1">
                <a:solidFill>
                  <a:schemeClr val="tx1"/>
                </a:solidFill>
              </a:rPr>
              <a:t>good</a:t>
            </a:r>
            <a:endParaRPr lang="de-DE" sz="8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6CEDE7-7788-4A89-ABAC-13BC7AE3E01E}"/>
              </a:ext>
            </a:extLst>
          </p:cNvPr>
          <p:cNvSpPr/>
          <p:nvPr/>
        </p:nvSpPr>
        <p:spPr>
          <a:xfrm>
            <a:off x="22774373" y="12621560"/>
            <a:ext cx="6890320" cy="11821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 err="1">
                <a:solidFill>
                  <a:schemeClr val="tx1"/>
                </a:solidFill>
              </a:rPr>
              <a:t>average</a:t>
            </a:r>
            <a:endParaRPr lang="de-DE" sz="8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267770A-E26F-4EAD-BC75-6B4867E48005}"/>
              </a:ext>
            </a:extLst>
          </p:cNvPr>
          <p:cNvSpPr/>
          <p:nvPr/>
        </p:nvSpPr>
        <p:spPr>
          <a:xfrm>
            <a:off x="23479063" y="10226713"/>
            <a:ext cx="5480930" cy="1182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252" dirty="0" err="1">
                <a:solidFill>
                  <a:schemeClr val="tx1"/>
                </a:solidFill>
              </a:rPr>
              <a:t>Categories</a:t>
            </a:r>
            <a:r>
              <a:rPr lang="de-DE" sz="4252" dirty="0">
                <a:solidFill>
                  <a:schemeClr val="tx1"/>
                </a:solidFill>
              </a:rPr>
              <a:t>/</a:t>
            </a:r>
            <a:r>
              <a:rPr lang="de-DE" sz="4252" dirty="0" err="1">
                <a:solidFill>
                  <a:schemeClr val="tx1"/>
                </a:solidFill>
              </a:rPr>
              <a:t>Classes</a:t>
            </a:r>
            <a:endParaRPr lang="de-DE" sz="4252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984C1CD-F6A6-4DCB-88CE-13F2228CC9FA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15884043" y="13202780"/>
            <a:ext cx="6890323" cy="985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A1DCF73F-A609-4FAA-8FD8-93F7B4EF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14" y="10749535"/>
            <a:ext cx="13792429" cy="490648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443F539-3DC5-4F68-A644-79F3249C42DC}"/>
              </a:ext>
            </a:extLst>
          </p:cNvPr>
          <p:cNvSpPr/>
          <p:nvPr/>
        </p:nvSpPr>
        <p:spPr>
          <a:xfrm>
            <a:off x="22774370" y="13993670"/>
            <a:ext cx="6890320" cy="11821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 err="1">
                <a:solidFill>
                  <a:schemeClr val="tx1"/>
                </a:solidFill>
              </a:rPr>
              <a:t>poor</a:t>
            </a:r>
            <a:endParaRPr lang="de-DE" sz="8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12C3F15-B00A-4FCA-8A19-156988279B71}"/>
              </a:ext>
            </a:extLst>
          </p:cNvPr>
          <p:cNvSpPr/>
          <p:nvPr/>
        </p:nvSpPr>
        <p:spPr>
          <a:xfrm rot="5400000">
            <a:off x="27515285" y="12499470"/>
            <a:ext cx="5480930" cy="1182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252" dirty="0" err="1">
                <a:solidFill>
                  <a:schemeClr val="tx1"/>
                </a:solidFill>
              </a:rPr>
              <a:t>Scale</a:t>
            </a:r>
            <a:r>
              <a:rPr lang="de-DE" sz="4252" dirty="0">
                <a:solidFill>
                  <a:schemeClr val="tx1"/>
                </a:solidFill>
              </a:rPr>
              <a:t>/Label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AE41017-428B-4C1E-8A38-5D8F229A02A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5884046" y="8265903"/>
            <a:ext cx="6890315" cy="254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2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</Words>
  <Application>Microsoft Office PowerPoint</Application>
  <PresentationFormat>Benutzerdefiniert</PresentationFormat>
  <Paragraphs>27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TheSans UHH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Berding</dc:creator>
  <cp:lastModifiedBy>Florian Berding</cp:lastModifiedBy>
  <cp:revision>162</cp:revision>
  <dcterms:created xsi:type="dcterms:W3CDTF">2022-03-30T07:15:35Z</dcterms:created>
  <dcterms:modified xsi:type="dcterms:W3CDTF">2023-04-17T09:30:30Z</dcterms:modified>
</cp:coreProperties>
</file>