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708" y="-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20044609" y="7041634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 err="1">
                <a:solidFill>
                  <a:schemeClr val="tx1"/>
                </a:solidFill>
              </a:rPr>
              <a:t>Unlabaled</a:t>
            </a:r>
            <a:endParaRPr lang="en-US" sz="4274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14846969" y="7596085"/>
            <a:ext cx="5197640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6245960" y="3657747"/>
            <a:ext cx="2" cy="3938338"/>
          </a:xfrm>
          <a:prstGeom prst="bentConnector3">
            <a:avLst>
              <a:gd name="adj1" fmla="val -1143000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Pseudo Labeling)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5287"/>
            <a:chOff x="2884496" y="11266847"/>
            <a:chExt cx="12071426" cy="2215287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5603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4677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957281" y="15066720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14846966" y="15607768"/>
            <a:ext cx="5110315" cy="13403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15617657" y="16689000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3"/>
            <a:endCxn id="46" idx="0"/>
          </p:cNvCxnSpPr>
          <p:nvPr/>
        </p:nvCxnSpPr>
        <p:spPr>
          <a:xfrm>
            <a:off x="14846966" y="15607768"/>
            <a:ext cx="2511498" cy="108123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14863418" cy="4976984"/>
          </a:xfrm>
          <a:prstGeom prst="bentConnector3">
            <a:avLst>
              <a:gd name="adj1" fmla="val 101538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4D467E5D-3C85-4D45-B3FB-525BC6210523}"/>
              </a:ext>
            </a:extLst>
          </p:cNvPr>
          <p:cNvCxnSpPr>
            <a:cxnSpLocks/>
            <a:stCxn id="46" idx="3"/>
            <a:endCxn id="34" idx="3"/>
          </p:cNvCxnSpPr>
          <p:nvPr/>
        </p:nvCxnSpPr>
        <p:spPr>
          <a:xfrm flipH="1" flipV="1">
            <a:off x="15617655" y="12792320"/>
            <a:ext cx="3481615" cy="4994178"/>
          </a:xfrm>
          <a:prstGeom prst="bentConnector3">
            <a:avLst>
              <a:gd name="adj1" fmla="val -656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6158632" y="3657747"/>
            <a:ext cx="87330" cy="11963424"/>
          </a:xfrm>
          <a:prstGeom prst="bentConnector3">
            <a:avLst>
              <a:gd name="adj1" fmla="val -26176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168</Words>
  <Application>Microsoft Office PowerPoint</Application>
  <PresentationFormat>Benutzerdefiniert</PresentationFormat>
  <Paragraphs>49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194</cp:revision>
  <dcterms:created xsi:type="dcterms:W3CDTF">2022-03-30T07:15:35Z</dcterms:created>
  <dcterms:modified xsi:type="dcterms:W3CDTF">2023-04-17T14:17:14Z</dcterms:modified>
</cp:coreProperties>
</file>