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7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23CAAF-E6AD-435B-B808-559EAD54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E7CCBE-7456-4311-9852-61C97AD67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ADA8-51A2-41C0-9245-424AAF49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10631-C6B2-4558-8A07-9AC94B43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4EF10-86F2-44C6-8581-6A866F90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81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E1D7-EEAF-4B2A-8DF1-08D23D37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6835BD-B96B-4435-B291-9AECAFD9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0B58C-F3BC-418F-9A34-56EC0CEB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84FE5-C413-44B1-A61A-7EEE2A09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9C828-5E6A-4782-A916-C6887789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4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89EB69-FB0A-4E69-B9BC-82C0ECC7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457ED4-318C-4A97-9C73-7225001D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A0B39-89FF-45F4-8E9F-DC728D1C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50501-C0F8-4A37-B68A-B3AB3C9D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38CE53-39A9-444E-B805-93BECC00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663F8-AA94-452E-861B-C27A334F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E8F69-03DF-4AB0-9A05-20D4878E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509FC-CA64-4D75-8BD4-90B5948C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89F9E-3A2B-483B-A115-85FBBE4C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F2C77F-872F-4CCC-BF8F-DF789AE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5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68CFE-3028-412C-96D8-371BFC3C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DFD36C-44E4-4BB8-8A43-446EB69A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F96714-9457-4CAB-AE1B-762A0DC6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F4E695-A3C0-47A2-874E-A9A9F055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1855C-EB9B-422C-9CE7-F84C3915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0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C9659-3B0C-4807-9642-46700726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F8356-4E18-452F-A30D-F75C646C2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8CE88F-B076-4645-9034-80F7B39C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0EC2FC-8F7A-45FD-977D-70548F3B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6C25E4-ABDF-45F6-9294-172D087F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CC4DF4-06EE-4A22-B242-8DE29E01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347BC-96E5-4E39-AF90-588EDC8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9CB164-F6A3-41A1-A763-8FAC8DB3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D03ED4-0D4A-4DB2-8795-A03A62731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7AE17B-7BAA-4077-89D9-1873E5BF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E9BE56-AE25-4C5D-BABE-F72AC40EC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E817C4-1EF4-4F02-9A61-CFFD5B1E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88DE41-2D3A-40F3-BBBA-63B4478A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06D23A-2A3D-4802-8A45-6BA7FFBB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91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475DE-8124-4B83-91F5-E232AFB7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26BA6B-34C8-4F02-8FAD-2646C63D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9485DE-DF83-4151-A161-FE767B42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739D24-350B-4D35-8D94-0DA2A172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CBB6693-9921-481A-9E89-BC8460C4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FF49D4-E1EA-49CB-9937-F100B95E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B350CF-0453-4A43-B0CF-E953CC86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42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DB4B5-3AEA-4F13-B177-3136197D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8789EA-1B83-4E9B-93DB-D0D48F9F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B3F97-B65F-49F2-B6BB-DA5DFAC1F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57BED8-7168-4E3E-BCB3-89D03216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19F87B-B290-47A0-A39A-CDEB4016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745EC-C44F-45BD-A4C4-D4675685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6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44029-8257-4785-AA5E-27383064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D8013C-0C72-4E77-96E2-E8B375FA1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7CA902-82ED-4113-AC2C-2D3A30AA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FE65E7-366A-4588-8BAA-14C44F53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4A789D-953F-43C2-B705-EF564FA7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7184AE-7D69-412B-8D40-868F14A7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58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D55B5C-C7C8-4D24-9F08-3F3664FB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9FC23A-4FE0-48D8-82AD-A569BE03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E8497-5260-4F22-9E7A-8B5E6CAE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775DF4-8897-4897-88A9-45054E727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31E42-EB62-495A-AF89-800579E0D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72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51693" y="3854547"/>
            <a:ext cx="9375782" cy="3230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5459436" y="928467"/>
            <a:ext cx="2869809" cy="5627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create_bert_model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856573" y="109883"/>
            <a:ext cx="2050121" cy="29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Level 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5544427" y="1659987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bert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5459436" y="2391507"/>
            <a:ext cx="2869809" cy="5627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train_tune_bert_model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5544427" y="3137094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bert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1195755" y="2025747"/>
            <a:ext cx="3094894" cy="5627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Preparation</a:t>
            </a:r>
            <a:r>
              <a:rPr lang="de-DE" dirty="0">
                <a:solidFill>
                  <a:schemeClr val="tx1"/>
                </a:solidFill>
              </a:rPr>
              <a:t>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792021" y="6432328"/>
            <a:ext cx="2287427" cy="5627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3321646" y="4072177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TextEmbeddingModel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3321646" y="5007261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EmbeddedText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926789" y="5968871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TextEmbeddingClassifier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NeuralNet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506018" y="4430904"/>
            <a:ext cx="1715422" cy="5627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6894340" y="1491175"/>
            <a:ext cx="1" cy="168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94340" y="2222695"/>
            <a:ext cx="1" cy="168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6894340" y="2954215"/>
            <a:ext cx="1" cy="18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671559" y="4634885"/>
            <a:ext cx="0" cy="37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stCxn id="14" idx="1"/>
            <a:endCxn id="15" idx="0"/>
          </p:cNvCxnSpPr>
          <p:nvPr/>
        </p:nvCxnSpPr>
        <p:spPr>
          <a:xfrm rot="10800000" flipV="1">
            <a:off x="2276702" y="5288615"/>
            <a:ext cx="1044944" cy="6802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6100184" y="7294686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Predictions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13E5E77F-3DBE-460A-A1B0-B1C285A1A514}"/>
              </a:ext>
            </a:extLst>
          </p:cNvPr>
          <p:cNvCxnSpPr>
            <a:stCxn id="14" idx="3"/>
            <a:endCxn id="38" idx="0"/>
          </p:cNvCxnSpPr>
          <p:nvPr/>
        </p:nvCxnSpPr>
        <p:spPr>
          <a:xfrm>
            <a:off x="6021472" y="5288615"/>
            <a:ext cx="1428625" cy="20060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35ECBA05-9BBE-478F-9B23-73A46C88E1F3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3626615" y="6250225"/>
            <a:ext cx="2473569" cy="1325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6100184" y="8271620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7450097" y="7857394"/>
            <a:ext cx="0" cy="414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1364268" y="931582"/>
            <a:ext cx="2869809" cy="5627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bow_pp_create_vocab_draft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1364268" y="2389004"/>
            <a:ext cx="2869809" cy="5627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bow_pp_create_basic_text_rep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1449259" y="3089883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basic_text_rep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1455288" y="1658018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bow_vocab_draft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stCxn id="51" idx="4"/>
            <a:endCxn id="54" idx="0"/>
          </p:cNvCxnSpPr>
          <p:nvPr/>
        </p:nvCxnSpPr>
        <p:spPr>
          <a:xfrm>
            <a:off x="2799173" y="1494290"/>
            <a:ext cx="6028" cy="16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2799173" y="2220726"/>
            <a:ext cx="6028" cy="168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2799172" y="2951712"/>
            <a:ext cx="1" cy="13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2709939" y="3741824"/>
            <a:ext cx="700940" cy="522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6131042" y="3590232"/>
            <a:ext cx="653729" cy="8728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856573" y="402439"/>
            <a:ext cx="2050121" cy="29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2976436" y="108156"/>
            <a:ext cx="2050121" cy="29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Level 2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2976436" y="400712"/>
            <a:ext cx="2050121" cy="29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GlobalVectorClusters</a:t>
            </a:r>
            <a:endParaRPr lang="de-DE" sz="1600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5236310" y="106642"/>
            <a:ext cx="3951233" cy="29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Level 3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5236310" y="396686"/>
            <a:ext cx="3951233" cy="292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926789" y="8271620"/>
            <a:ext cx="2699826" cy="5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Target Data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219247D-7B95-41B7-95A5-9B133784AC65}"/>
              </a:ext>
            </a:extLst>
          </p:cNvPr>
          <p:cNvCxnSpPr>
            <a:stCxn id="39" idx="0"/>
            <a:endCxn id="15" idx="2"/>
          </p:cNvCxnSpPr>
          <p:nvPr/>
        </p:nvCxnSpPr>
        <p:spPr>
          <a:xfrm flipV="1">
            <a:off x="2276702" y="6531579"/>
            <a:ext cx="0" cy="1740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A3-Papier (297 x 420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167</cp:revision>
  <dcterms:created xsi:type="dcterms:W3CDTF">2022-03-30T07:15:35Z</dcterms:created>
  <dcterms:modified xsi:type="dcterms:W3CDTF">2023-04-12T14:56:15Z</dcterms:modified>
</cp:coreProperties>
</file>