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58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4CC071E0-EC88-D75D-3F79-23B092910EB7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A22A7CE-78D4-73EC-243A-76C1833B3450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BF02329-370A-ECBA-F08F-627CAFF27D2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BF15F69-D287-0804-94A8-10D739AFB973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FD232B1-6687-FA7A-9435-C5AC5FF1251E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C04A885-1AEC-E795-C37A-EB7C0FD9E3B0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11ECE590-EE10-A0B6-55F1-6A806D611DE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6FA7D116-DF1E-9F36-5A97-1644FA04EE9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4DEF71D-5DD2-C31E-66B0-EB653059E971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897C5CCA-54E7-4ED9-F3B7-3650B5C27515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7C46A1F1-7B4A-8A4F-6CB7-1495453200AE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8790281A-164B-771F-85C3-D81B0ECADE93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C5CEC52-421A-1049-6564-B9A9A63184C8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4BD29C75-4837-CE3E-8F0A-6C3E09B5F12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FF00279C-E099-26BB-F607-4D2FD58DD356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535CCB4-B14D-17E7-0BFF-508504F45AC2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666ACEA-D9DC-CD15-C129-7D38B1B67B0F}"/>
              </a:ext>
            </a:extLst>
          </p:cNvPr>
          <p:cNvSpPr/>
          <p:nvPr/>
        </p:nvSpPr>
        <p:spPr>
          <a:xfrm>
            <a:off x="16812553" y="852627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Dense Layer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605555-B720-022A-E203-1A4F17E07583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B00E6E-B6B3-A578-8757-359598B9D60D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827698-DF14-ABE7-734D-E334A58B578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5F05D2-3C0A-546F-9322-A5AA1CAC38A5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269EB6-7820-4881-DC8E-D1B16214528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9C7053-5BFA-C057-BADC-99595A5ED396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B8FF4B-2279-930C-A787-6532516E3A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4FD9D6-E4AB-DEA9-AC33-2D37B8D796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427A0-3CF5-13BB-22D2-53E26B65C13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8871FEA-AD68-16AA-14A1-1E9E6BE2C978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8E9FA5C-16ED-6AD9-6AA7-E73A2338D6CE}"/>
              </a:ext>
            </a:extLst>
          </p:cNvPr>
          <p:cNvCxnSpPr>
            <a:cxnSpLocks/>
            <a:stCxn id="2" idx="1"/>
            <a:endCxn id="20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8EE9ECA-06A9-2D86-2387-4E1DAA477588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BEBE19-03FF-076A-B1D9-0B1EECC4AB1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412375-A0B0-EE84-F0AF-53317F08858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A72CF45-3634-6C1B-5452-40AE6E8F56D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495-8DA5-7AD7-D980-B8AE1D55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8210D1B-CD3E-8327-8AB1-A7E2514912E4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137C98-146F-2013-5622-12371446DC6A}"/>
              </a:ext>
            </a:extLst>
          </p:cNvPr>
          <p:cNvSpPr/>
          <p:nvPr/>
        </p:nvSpPr>
        <p:spPr>
          <a:xfrm>
            <a:off x="915069" y="4716380"/>
            <a:ext cx="11598442" cy="238364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39CA66-5E49-2EA4-E58C-4F9FB21EC66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424016-B790-B034-DA34-9D6D33889C49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9B829A-3758-1F1C-66D5-55A46B5311A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897829-8717-8A14-5B2E-0435B322B9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9083D2-D922-AB2C-0ED0-4935BFB7AA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1EE5C48-C0B2-3950-C0E5-32AEF7454754}"/>
              </a:ext>
            </a:extLst>
          </p:cNvPr>
          <p:cNvSpPr/>
          <p:nvPr/>
        </p:nvSpPr>
        <p:spPr>
          <a:xfrm>
            <a:off x="5634290" y="10689103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AF4B6E9-F86B-F3AD-FEA5-577FECF85261}"/>
              </a:ext>
            </a:extLst>
          </p:cNvPr>
          <p:cNvCxnSpPr>
            <a:cxnSpLocks/>
            <a:stCxn id="45" idx="1"/>
            <a:endCxn id="17" idx="2"/>
          </p:cNvCxnSpPr>
          <p:nvPr/>
        </p:nvCxnSpPr>
        <p:spPr>
          <a:xfrm rot="10800000" flipV="1">
            <a:off x="5634291" y="5279489"/>
            <a:ext cx="1161379" cy="6489613"/>
          </a:xfrm>
          <a:prstGeom prst="bentConnector3">
            <a:avLst>
              <a:gd name="adj1" fmla="val 36900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3F4D302-ED65-C43A-90A9-605DA79B12AE}"/>
              </a:ext>
            </a:extLst>
          </p:cNvPr>
          <p:cNvSpPr/>
          <p:nvPr/>
        </p:nvSpPr>
        <p:spPr>
          <a:xfrm>
            <a:off x="3198204" y="1369536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1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4E5386-AE36-0779-D24C-0B479D707C2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714290" y="9983836"/>
            <a:ext cx="0" cy="7052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2BD0A44-629D-EA8B-683E-BDA7612E89A0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6714290" y="12849103"/>
            <a:ext cx="0" cy="84626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242AF9E7-6614-FC0C-39FB-B36C8AEE1EC4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C929935-2D2A-0D7E-4814-C5F55D2AE3BE}"/>
              </a:ext>
            </a:extLst>
          </p:cNvPr>
          <p:cNvSpPr/>
          <p:nvPr/>
        </p:nvSpPr>
        <p:spPr>
          <a:xfrm>
            <a:off x="16769824" y="110839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236D4C0-E9F2-0203-1FF7-AD34857EFCB9}"/>
              </a:ext>
            </a:extLst>
          </p:cNvPr>
          <p:cNvSpPr/>
          <p:nvPr/>
        </p:nvSpPr>
        <p:spPr>
          <a:xfrm>
            <a:off x="16769824" y="136606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B3D8B7-FE39-E223-8D74-41428EE5E28F}"/>
              </a:ext>
            </a:extLst>
          </p:cNvPr>
          <p:cNvSpPr/>
          <p:nvPr/>
        </p:nvSpPr>
        <p:spPr>
          <a:xfrm>
            <a:off x="16769824" y="1623732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98F2E75-F2A5-9E1D-1BCA-1647807BCB94}"/>
              </a:ext>
            </a:extLst>
          </p:cNvPr>
          <p:cNvSpPr/>
          <p:nvPr/>
        </p:nvSpPr>
        <p:spPr>
          <a:xfrm>
            <a:off x="16769824" y="1881401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8329A5-FB32-F98C-ABAE-31A1C61EFBF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flipH="1">
            <a:off x="20285909" y="4039048"/>
            <a:ext cx="3" cy="216087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4A3BF2FF-86F1-0C17-994C-A77F77A0574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1242019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A6796EC-4BAF-F127-8403-5374640886CB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1499688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0386580-4BDE-E782-570F-1E996C615F1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757356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37467E92-571C-FAA2-9D8A-B1CA858F12E4}"/>
              </a:ext>
            </a:extLst>
          </p:cNvPr>
          <p:cNvSpPr/>
          <p:nvPr/>
        </p:nvSpPr>
        <p:spPr>
          <a:xfrm>
            <a:off x="19205910" y="21390695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1023207-3438-80C1-9D1B-AF5A0E54C76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2015025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F6B649-9099-CAD4-E695-F1DD36A92283}"/>
              </a:ext>
            </a:extLst>
          </p:cNvPr>
          <p:cNvSpPr/>
          <p:nvPr/>
        </p:nvSpPr>
        <p:spPr>
          <a:xfrm>
            <a:off x="20285909" y="4747177"/>
            <a:ext cx="2160000" cy="53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C80D987-5E4E-3936-8671-4C5708B11A95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5013333"/>
            <a:ext cx="1079999" cy="17457362"/>
          </a:xfrm>
          <a:prstGeom prst="bentConnector3">
            <a:avLst>
              <a:gd name="adj1" fmla="val 399748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78F6B72-A6E7-1301-25D3-54DF74116D99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23550695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D5A2EA33-54A7-7381-C5D2-525891500D2A}"/>
              </a:ext>
            </a:extLst>
          </p:cNvPr>
          <p:cNvSpPr/>
          <p:nvPr/>
        </p:nvSpPr>
        <p:spPr>
          <a:xfrm>
            <a:off x="14486689" y="4243157"/>
            <a:ext cx="11598442" cy="205251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6E562E-A8E1-24A7-A0DB-BC5AA7FF6C85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4349091-BBFC-7050-24F7-DCEE5D1DFC06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2B84C-0E29-EA20-BBD8-932FE18E6645}"/>
              </a:ext>
            </a:extLst>
          </p:cNvPr>
          <p:cNvSpPr/>
          <p:nvPr/>
        </p:nvSpPr>
        <p:spPr>
          <a:xfrm>
            <a:off x="3198204" y="16366626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12BD1-1B60-A5F4-5C7D-0BB74999D797}"/>
              </a:ext>
            </a:extLst>
          </p:cNvPr>
          <p:cNvSpPr/>
          <p:nvPr/>
        </p:nvSpPr>
        <p:spPr>
          <a:xfrm>
            <a:off x="3198204" y="1873848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BD2D2E-6298-AA78-B1DD-D6605BDA03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714290" y="17702870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2D223-67B5-332B-3794-E8C4B15B5EB2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714290" y="15031607"/>
            <a:ext cx="0" cy="1335019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1CD3844-08BA-98E2-AC06-745FE0E4710E}"/>
              </a:ext>
            </a:extLst>
          </p:cNvPr>
          <p:cNvSpPr/>
          <p:nvPr/>
        </p:nvSpPr>
        <p:spPr>
          <a:xfrm>
            <a:off x="3198204" y="211103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69E42D-616B-C2C6-1A4E-4CDF29CC7ACF}"/>
              </a:ext>
            </a:extLst>
          </p:cNvPr>
          <p:cNvSpPr/>
          <p:nvPr/>
        </p:nvSpPr>
        <p:spPr>
          <a:xfrm>
            <a:off x="5634290" y="23177397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FB2DC-471A-4847-9BC3-DA0CC27604F8}"/>
              </a:ext>
            </a:extLst>
          </p:cNvPr>
          <p:cNvSpPr/>
          <p:nvPr/>
        </p:nvSpPr>
        <p:spPr>
          <a:xfrm>
            <a:off x="6714290" y="15117210"/>
            <a:ext cx="2160000" cy="73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E08D9B7-E8EF-E7E5-4C7B-848D9F6F636C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 flipV="1">
            <a:off x="5634290" y="15485421"/>
            <a:ext cx="1080000" cy="8771976"/>
          </a:xfrm>
          <a:prstGeom prst="bentConnector3">
            <a:avLst>
              <a:gd name="adj1" fmla="val 37516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63889D-5AC3-833F-94E5-E66DB5B756B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6714290" y="20074727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B68508-AAE7-CBF0-B9DF-93C06A5CFFA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14290" y="22446584"/>
            <a:ext cx="0" cy="7308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78747834-446D-F4BE-B38A-5E1A94039F21}"/>
              </a:ext>
            </a:extLst>
          </p:cNvPr>
          <p:cNvSpPr/>
          <p:nvPr/>
        </p:nvSpPr>
        <p:spPr>
          <a:xfrm>
            <a:off x="3198204" y="2615942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7DE5AD-7456-F287-79C6-6BA9E3A79897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6714290" y="25337397"/>
            <a:ext cx="0" cy="82202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404381C-FEC5-89C3-BFA9-66A29720394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714290" y="27495665"/>
            <a:ext cx="0" cy="23765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D21DF67C-A188-09BA-8018-658E3546E1BC}"/>
              </a:ext>
            </a:extLst>
          </p:cNvPr>
          <p:cNvSpPr/>
          <p:nvPr/>
        </p:nvSpPr>
        <p:spPr>
          <a:xfrm>
            <a:off x="19205909" y="6199924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>
                <a:solidFill>
                  <a:schemeClr val="tx1"/>
                </a:solidFill>
              </a:rPr>
              <a:t>+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C57886-070D-B273-BD88-75012412BBDD}"/>
              </a:ext>
            </a:extLst>
          </p:cNvPr>
          <p:cNvSpPr/>
          <p:nvPr/>
        </p:nvSpPr>
        <p:spPr>
          <a:xfrm rot="16200000">
            <a:off x="22084550" y="6349139"/>
            <a:ext cx="4845600" cy="18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Abs. Pos. Embedding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FC966C-FC89-702E-9C48-D929E709B38E}"/>
              </a:ext>
            </a:extLst>
          </p:cNvPr>
          <p:cNvCxnSpPr>
            <a:cxnSpLocks/>
            <a:stCxn id="13" idx="0"/>
            <a:endCxn id="6" idx="6"/>
          </p:cNvCxnSpPr>
          <p:nvPr/>
        </p:nvCxnSpPr>
        <p:spPr>
          <a:xfrm flipH="1">
            <a:off x="21365909" y="7268008"/>
            <a:ext cx="2222572" cy="119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ABD8D5-A08F-B36E-960A-3FFC2C7C4AD8}"/>
              </a:ext>
            </a:extLst>
          </p:cNvPr>
          <p:cNvCxnSpPr>
            <a:cxnSpLocks/>
            <a:stCxn id="6" idx="4"/>
            <a:endCxn id="98" idx="0"/>
          </p:cNvCxnSpPr>
          <p:nvPr/>
        </p:nvCxnSpPr>
        <p:spPr>
          <a:xfrm>
            <a:off x="20285909" y="8359924"/>
            <a:ext cx="1" cy="272403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C8F-C88B-77A1-F9CD-F96D28D1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AE9E51D6-888A-C719-95EC-1F22BB453F62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5ACB667-EB4F-746C-1E45-CDAA43A23464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D80470C-6D45-6F58-2AF7-2C6E707B936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AFA320E5-D29D-4A62-E0B8-01CF8F88A9AD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2BDB5-1DD4-BD0E-FF41-3E1B41C2848F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982997-3479-5793-A154-06B131288A01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4977CF0-2C64-8688-B1F0-A5836BA23FD8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2E857E7-76A6-750C-97C2-EDD4F8E0751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82F5BC3-3DFE-6AEB-25EC-F0258A3F69AC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4BF3F52B-2E86-78CE-3F24-3E0BBF0C2450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C22EB69-7243-425B-9990-B9D6FE1270BD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A10298D9-60F5-602C-61BA-E7029AEF77B5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3493B989-AA0A-5FF6-46FE-41FCD49241D6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048544E-933C-5A00-198B-C931B4750E53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A204D3AD-47D9-AEE4-64DB-6BC9B2FD7818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3A1035-9C8F-5E46-F918-B80B49A66AA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Multiple N-Gram Layer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A2EF4B3-1A08-2BED-FE6D-B1425DE382CE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1568BEF-7A7C-1D02-3A3C-1E04D00A77A5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92C40B5-9B96-EFC0-16C6-022AAF530084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8C248F-C0D2-EBA5-70FF-5F20E3026643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9802BB-6BE4-0727-D9C2-C342662737AF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Convolution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F7587-D079-7A45-4C72-B0BED5EFA236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25C2E-29D3-4081-4964-79E7A55E277D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600A59-86C3-6A62-7C21-919F78AB93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18AB73-7829-EBF1-D253-886286DC5C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238C1B-6C74-8F57-4B6B-F9846787712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E107B0-4E4C-E6D7-0763-269F9F37C440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CFDEDFB-377E-7669-C71F-E805BD98DEC3}"/>
              </a:ext>
            </a:extLst>
          </p:cNvPr>
          <p:cNvCxnSpPr>
            <a:cxnSpLocks/>
            <a:stCxn id="2" idx="1"/>
            <a:endCxn id="22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7B19542-3C2C-360B-9BC0-08745D85567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9FB583-6919-DDED-E6F3-97F49EEEF3C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7DFF1D-B942-4C36-4380-E18C119D67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DA2249-3AED-7D1D-42EB-036B7FC8F57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9D8C47B-0EE6-6BAE-EE3A-8FFFC48BFCBC}"/>
              </a:ext>
            </a:extLst>
          </p:cNvPr>
          <p:cNvGrpSpPr/>
          <p:nvPr/>
        </p:nvGrpSpPr>
        <p:grpSpPr>
          <a:xfrm>
            <a:off x="18584531" y="23537490"/>
            <a:ext cx="5400000" cy="7258286"/>
            <a:chOff x="3350604" y="22569948"/>
            <a:chExt cx="5400000" cy="7258286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CCE3332-6552-EBA0-C4F8-61994EACFD6E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AF7031DE-6F77-D152-6A31-D02DC628B8C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19E54594-DBB7-FBFB-0A2E-21862A9223B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07BF961-5CB0-9A95-24A8-3F2AC400D1B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60ADF14-7EA2-9384-770B-8E0B94A4A8F4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1B5E84A5-BBBB-0134-059A-3BD16EB1222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034CF3B-3B58-E4DB-0894-135ED668BDDB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9A4311E-7A9B-81C6-A1D1-E6D62A17C566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F631A85-3542-1E63-CA6F-1CB6FF4EB89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A80078F-F0A2-0CCE-FFF7-2B8B1762C09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FFB2C63-8555-DF46-A664-6234E7ADFAD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B3D9BD2-5AB7-E130-8FAF-514D8AA7358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39997EA4-7975-47FD-9923-5C1E30D0B061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D770B36-7CCA-4EE5-6717-E299BB5CE25B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AA7638D-C6FE-E1BC-FFF4-EACA13EE78A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DFB5687-D452-FBF1-C3AD-5CA1C4A35C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EEDED601-023C-DF55-1499-3DA625DD7569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D075E20-2CA4-A008-A459-3B494F0183E3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029DF85-BFF6-DD9B-97E8-1B6B121A200F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BB71661-6C52-BCDC-5238-BE52FE5A8575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2D84773B-4F08-3009-679D-327EC68D550D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DC6D538-1DC9-061D-B00E-6B3EA6A3FF7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7B704FC-84F5-10BA-CE6C-6E1EFA1D422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A3354A-277E-AE11-2A46-D88EA8F56F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788DF04-FF36-AB0B-6270-DEA8C00390B5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AD35C72-DA31-7326-C688-24B718C3160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12B8E97-7CDE-CBFF-0AC8-9F14CF5EEF7C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E461F89-73C7-5021-48C3-63A9769D712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280EE8B-5359-9C75-0DB5-CBAADD870CF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E602639-5499-CCE8-979D-A39D7D89B0C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D5E0210-3D2C-1012-57AF-0A1254A1A3EF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68E79BB-1C81-7817-AE23-32FF4E25D647}"/>
              </a:ext>
            </a:extLst>
          </p:cNvPr>
          <p:cNvSpPr txBox="1"/>
          <p:nvPr/>
        </p:nvSpPr>
        <p:spPr>
          <a:xfrm rot="16200000">
            <a:off x="16840407" y="27536965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ED2B918-3499-6923-B2C2-258954575F84}"/>
              </a:ext>
            </a:extLst>
          </p:cNvPr>
          <p:cNvGrpSpPr/>
          <p:nvPr/>
        </p:nvGrpSpPr>
        <p:grpSpPr>
          <a:xfrm>
            <a:off x="3500245" y="21554232"/>
            <a:ext cx="4389915" cy="5033302"/>
            <a:chOff x="3350604" y="22569948"/>
            <a:chExt cx="5400000" cy="725828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BCE5889-E4DF-E467-2C85-D1C0CB100349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13C90E-A26E-5E32-CE5A-BA98E751D4FB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873733E-651C-042C-E321-AA719EEDC0F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D15FD13-74FF-EDAE-7010-E42C629D76EA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618FBD0-76CC-AC46-E4FE-B6F193FECBCD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A80EDEB7-3254-55B3-25D4-ECA2F12886DB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30E5690-1574-39C1-A5E5-FF8963987C45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FA2D678-2ECD-A470-1FBD-0F146CF8DB27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0A4F69C-DF06-1714-4F7D-CD91BD8F38D8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238EE5E-3DB1-1539-4A95-FA3019A74C1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1FE08DD-88D4-8404-1F1A-A35987145E4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EF2C63E-AC89-3DDC-4A84-2C5C232C57F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11BB07-A9CF-CEE7-21D5-28E9680A2C5E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2CF3CE0-7F47-1225-D45A-7D9DB4CC77A2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EF0BD8-D1F9-4E73-BB41-2127C933371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C765-D43B-CBB7-D6E5-07714B1C2F14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0B9AD1-1159-C7F0-203A-4BFD5C916F56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141222C-5B90-8E97-208F-FDCD6D973D91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808F232-B081-C0BC-F82A-0E0DB2E3213E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82EA490-4B61-1F3A-BBDE-C1690C19BB10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3B7319-8C5F-53DD-EE9D-8371A99A33D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1DC3B708-3849-A8D0-2645-2B794A394FDE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D761589-BD3B-F8CC-44CF-069D7FF426B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D23C2A7-49C7-5AAD-AF51-714BD6727AD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FA96549-A727-51CA-37C2-4B196B636417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4CB0EDC-BE78-D254-C00B-6D43F58929D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93F45E2-6555-E674-2212-717D62C991D9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6978DBFA-6AB4-B741-89A6-2BC4731390B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6E08450-EE8B-D8EE-F1D6-993AACA324AE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545C650-E392-FCA2-45FA-C4F1C314E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C384891-9572-2BE7-8787-4C5B7EC00DB7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13ED468A-007E-C4C6-3BA5-FE856FD777F8}"/>
              </a:ext>
            </a:extLst>
          </p:cNvPr>
          <p:cNvSpPr txBox="1"/>
          <p:nvPr/>
        </p:nvSpPr>
        <p:spPr>
          <a:xfrm>
            <a:off x="912482" y="21928698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2-Gram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E4339DC-83E6-69F1-09E8-58118B0DCE0C}"/>
              </a:ext>
            </a:extLst>
          </p:cNvPr>
          <p:cNvSpPr txBox="1"/>
          <p:nvPr/>
        </p:nvSpPr>
        <p:spPr>
          <a:xfrm rot="16200000">
            <a:off x="2378819" y="24889192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D1A59C9-0281-7ED8-42F3-081A2318C267}"/>
              </a:ext>
            </a:extLst>
          </p:cNvPr>
          <p:cNvSpPr/>
          <p:nvPr/>
        </p:nvSpPr>
        <p:spPr>
          <a:xfrm>
            <a:off x="3020331" y="21372938"/>
            <a:ext cx="5395338" cy="187562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C5FFF7-1D51-DE24-2E3C-D274F13698C1}"/>
              </a:ext>
            </a:extLst>
          </p:cNvPr>
          <p:cNvSpPr txBox="1"/>
          <p:nvPr/>
        </p:nvSpPr>
        <p:spPr>
          <a:xfrm>
            <a:off x="4574693" y="20441838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A44342-EDA7-FB40-878C-751460A88BB9}"/>
              </a:ext>
            </a:extLst>
          </p:cNvPr>
          <p:cNvSpPr txBox="1"/>
          <p:nvPr/>
        </p:nvSpPr>
        <p:spPr>
          <a:xfrm>
            <a:off x="20369367" y="22484833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A05DAFD-40ED-C6C4-63B1-C06AC16103EA}"/>
              </a:ext>
            </a:extLst>
          </p:cNvPr>
          <p:cNvGrpSpPr/>
          <p:nvPr/>
        </p:nvGrpSpPr>
        <p:grpSpPr>
          <a:xfrm>
            <a:off x="3500245" y="27889884"/>
            <a:ext cx="4389915" cy="5033302"/>
            <a:chOff x="3350604" y="22569948"/>
            <a:chExt cx="5400000" cy="725828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2AB5BE1-9E02-0718-6CA9-7C455EA815AA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6249D2EE-C817-223C-BA59-C38A3D90AE3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9BB95CE-4F5C-2EF5-9E52-99D08918E13A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D4AE153E-7866-E16E-3C43-D95823B70F56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250C39D-59E4-BFEB-9BA9-FE59EAB1A0F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7CCB7C96-821E-EE2F-DCCC-796CE260DB7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1D5B694D-07EC-D3B5-9ADB-5CEB86308390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43C4501-B421-2C98-8D9D-0215D152EA29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5A6CD356-A950-6B74-8AC3-A9B9DB2D4AD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AC324C6-20C1-A2F5-A6CB-807EEDB53DE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7B6CE310-3A9A-65CE-8986-969C7A2658FA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E6E976EB-6125-EB80-B4AC-DC9394B77922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328CF2F-F708-8FB7-2E8D-B85A86AFCB86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8B492A7D-4F46-241E-B088-FBFD667920BF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419DE4E1-4D31-6C90-370F-B8DA7CD9CC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6E005210-1E9F-C2DB-D72D-8DB9347A50FC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27A61CA9-FB63-CDEC-81A6-407D5987312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CCFF71F-4088-4AAC-2D40-3E9DC861E9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00A5107E-BCA5-2173-6680-B713178084A4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CA5107F-C50A-26A7-5964-3ED97601EB1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86C57AEB-572B-52BA-6A27-003254A2BE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6A263A8B-F21E-2034-94A1-08DA61DF0FC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90B5A31-59F0-22A4-1EDF-4C930962BF97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CF437D10-0657-3B32-33A8-B7E83B4E7105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8CCAAB67-87D2-EC1F-8D93-A7E605F46548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13F38905-A585-6319-173C-D12A3D54223C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1F3F5BC5-7E64-D0D9-3393-4F41B28A94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916D2C93-C5E1-B5B9-4835-A9DEFFB2C43D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EE1213C4-56E9-0948-D442-127AA232374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B6C4A3B8-1153-E54B-3CD3-D1206EAC6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45C8658E-AAC1-9B6E-FBB9-0DCC94981A3B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183" name="Textfeld 182">
            <a:extLst>
              <a:ext uri="{FF2B5EF4-FFF2-40B4-BE49-F238E27FC236}">
                <a16:creationId xmlns:a16="http://schemas.microsoft.com/office/drawing/2014/main" id="{81061387-C022-9B13-2584-CAF2DF395DFB}"/>
              </a:ext>
            </a:extLst>
          </p:cNvPr>
          <p:cNvSpPr txBox="1"/>
          <p:nvPr/>
        </p:nvSpPr>
        <p:spPr>
          <a:xfrm>
            <a:off x="912482" y="28264350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3-Gram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34906CB-13B3-784B-C277-898CB4736E96}"/>
              </a:ext>
            </a:extLst>
          </p:cNvPr>
          <p:cNvSpPr txBox="1"/>
          <p:nvPr/>
        </p:nvSpPr>
        <p:spPr>
          <a:xfrm rot="16200000">
            <a:off x="2378819" y="31224844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B7F1F9D8-888D-42E7-4CC7-A7241816D660}"/>
              </a:ext>
            </a:extLst>
          </p:cNvPr>
          <p:cNvSpPr/>
          <p:nvPr/>
        </p:nvSpPr>
        <p:spPr>
          <a:xfrm>
            <a:off x="3020331" y="27708589"/>
            <a:ext cx="5395338" cy="245187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88595040-3103-9A37-830B-ADADF191B3EB}"/>
              </a:ext>
            </a:extLst>
          </p:cNvPr>
          <p:cNvSpPr txBox="1"/>
          <p:nvPr/>
        </p:nvSpPr>
        <p:spPr>
          <a:xfrm>
            <a:off x="4574693" y="26777490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52DC32E-8A80-4788-F140-CE40A9B2815C}"/>
              </a:ext>
            </a:extLst>
          </p:cNvPr>
          <p:cNvCxnSpPr>
            <a:endCxn id="82" idx="0"/>
          </p:cNvCxnSpPr>
          <p:nvPr/>
        </p:nvCxnSpPr>
        <p:spPr>
          <a:xfrm>
            <a:off x="8415669" y="22495436"/>
            <a:ext cx="11788862" cy="104205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12C21354-BAB7-946C-947F-486048B3719E}"/>
              </a:ext>
            </a:extLst>
          </p:cNvPr>
          <p:cNvCxnSpPr>
            <a:stCxn id="185" idx="3"/>
            <a:endCxn id="63" idx="2"/>
          </p:cNvCxnSpPr>
          <p:nvPr/>
        </p:nvCxnSpPr>
        <p:spPr>
          <a:xfrm>
            <a:off x="8415669" y="28934527"/>
            <a:ext cx="13948862" cy="1861249"/>
          </a:xfrm>
          <a:prstGeom prst="bentConnector4">
            <a:avLst>
              <a:gd name="adj1" fmla="val 48064"/>
              <a:gd name="adj2" fmla="val 15824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820486-95DF-0C85-36C9-C35958C08C17}"/>
              </a:ext>
            </a:extLst>
          </p:cNvPr>
          <p:cNvSpPr/>
          <p:nvPr/>
        </p:nvSpPr>
        <p:spPr>
          <a:xfrm>
            <a:off x="9840523" y="233468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Classification Pooling Layer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E5E810-28B0-86CD-7A9B-445E8820D2B9}"/>
              </a:ext>
            </a:extLst>
          </p:cNvPr>
          <p:cNvGrpSpPr/>
          <p:nvPr/>
        </p:nvGrpSpPr>
        <p:grpSpPr>
          <a:xfrm>
            <a:off x="10276748" y="3645434"/>
            <a:ext cx="5711044" cy="953587"/>
            <a:chOff x="3350604" y="22569948"/>
            <a:chExt cx="5400000" cy="1080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3C5D711-F500-CF2F-893D-159A09F0C16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8F32DA-6FC2-6878-1A84-CF1517B6F85D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B8846F-6AEE-99CF-4862-02381236A38B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FF906FB-4B70-4C57-2EEE-967A01D3589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F39597-CA01-ED2C-BCBD-6EF789B4135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CC9C4-CA37-5205-CEB5-1EE2300066C0}"/>
              </a:ext>
            </a:extLst>
          </p:cNvPr>
          <p:cNvGrpSpPr/>
          <p:nvPr/>
        </p:nvGrpSpPr>
        <p:grpSpPr>
          <a:xfrm>
            <a:off x="10276748" y="4599021"/>
            <a:ext cx="5711044" cy="953587"/>
            <a:chOff x="3350604" y="22569948"/>
            <a:chExt cx="5400000" cy="108000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BD7E548-EDF2-88D0-1485-DBDC3950C0F1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365F72A-EDE0-E0F9-25BC-75CDFB5727E2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52AEC22-4852-26F6-B8AF-9C1DB64387B7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1844CD0-46F8-E90E-4338-BB632A1CA4C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04E6A73-EC2D-A983-A6A5-E717CF023C3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548C7BA-7FED-CD9C-D380-46C0CE3198C9}"/>
              </a:ext>
            </a:extLst>
          </p:cNvPr>
          <p:cNvGrpSpPr/>
          <p:nvPr/>
        </p:nvGrpSpPr>
        <p:grpSpPr>
          <a:xfrm>
            <a:off x="10276748" y="5552608"/>
            <a:ext cx="5711044" cy="953587"/>
            <a:chOff x="3350604" y="22569948"/>
            <a:chExt cx="5400000" cy="108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C65E7A6-CAF8-137B-9AC9-EE7C999B3D50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3FE42F5-687C-45F9-B565-CC569B62AC01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F1D6B5-03C5-12A2-1861-972DCEB07B36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3CA826-CD9F-563E-6CB2-DC07689C4DA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A571177-DB8E-11CA-42AD-F316864351E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94F0F1-8D62-D334-969C-4D652E4A998A}"/>
              </a:ext>
            </a:extLst>
          </p:cNvPr>
          <p:cNvGrpSpPr/>
          <p:nvPr/>
        </p:nvGrpSpPr>
        <p:grpSpPr>
          <a:xfrm>
            <a:off x="10276748" y="6506195"/>
            <a:ext cx="5711044" cy="953587"/>
            <a:chOff x="3350604" y="22569948"/>
            <a:chExt cx="5400000" cy="108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8008D6-F1C2-1F5D-C0C9-86150CEDF3BB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4D645C-9EAA-7372-945E-9021B69D758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A90BEED-82D4-82B1-A18F-27870DE0FA6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5AAA57F-5FE5-AD3A-1402-AD2F8B5AB90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E64FDDB-EE23-BDE5-6C73-48734E42E7C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4F6D15-1D3A-5DD5-EB5C-06AE2D2047AA}"/>
              </a:ext>
            </a:extLst>
          </p:cNvPr>
          <p:cNvGrpSpPr/>
          <p:nvPr/>
        </p:nvGrpSpPr>
        <p:grpSpPr>
          <a:xfrm>
            <a:off x="10276748" y="9100558"/>
            <a:ext cx="5711044" cy="953587"/>
            <a:chOff x="3350604" y="22569948"/>
            <a:chExt cx="5400000" cy="108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1792D-938D-26F5-999B-57D88F315C7F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65811FA-A8E9-70CD-7373-4FE6DB88AD96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6FC56F-5D83-C660-5681-18C8136C424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D1403C-F33F-62F9-3B76-287AB93D188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40A1080-9147-1530-8C6C-55B319DCF3E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991CB84-8DF4-04EB-16BF-FAACA8977C2E}"/>
              </a:ext>
            </a:extLst>
          </p:cNvPr>
          <p:cNvSpPr txBox="1"/>
          <p:nvPr/>
        </p:nvSpPr>
        <p:spPr>
          <a:xfrm>
            <a:off x="12842357" y="7872543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9AC87A-6E0B-64B0-581A-35E2ED7B91C4}"/>
              </a:ext>
            </a:extLst>
          </p:cNvPr>
          <p:cNvSpPr txBox="1"/>
          <p:nvPr/>
        </p:nvSpPr>
        <p:spPr>
          <a:xfrm rot="16200000">
            <a:off x="8416717" y="6521322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36C1E2-9588-8FF0-6126-1768EB7DE265}"/>
              </a:ext>
            </a:extLst>
          </p:cNvPr>
          <p:cNvSpPr txBox="1"/>
          <p:nvPr/>
        </p:nvSpPr>
        <p:spPr>
          <a:xfrm>
            <a:off x="12081481" y="2654243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E384B8B-FA9D-A413-0890-BC3456093B44}"/>
              </a:ext>
            </a:extLst>
          </p:cNvPr>
          <p:cNvSpPr/>
          <p:nvPr/>
        </p:nvSpPr>
        <p:spPr>
          <a:xfrm>
            <a:off x="14709661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68CBE5A-3460-ED6A-F05F-2EB8DC907632}"/>
              </a:ext>
            </a:extLst>
          </p:cNvPr>
          <p:cNvSpPr/>
          <p:nvPr/>
        </p:nvSpPr>
        <p:spPr>
          <a:xfrm>
            <a:off x="10217974" y="3544667"/>
            <a:ext cx="1279909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99A1FD8-4DA0-4AD3-DFC4-766AAF32C93E}"/>
              </a:ext>
            </a:extLst>
          </p:cNvPr>
          <p:cNvSpPr/>
          <p:nvPr/>
        </p:nvSpPr>
        <p:spPr>
          <a:xfrm>
            <a:off x="11300434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7241D30-C6B6-4EDD-C708-7E096E98E986}"/>
              </a:ext>
            </a:extLst>
          </p:cNvPr>
          <p:cNvGrpSpPr/>
          <p:nvPr/>
        </p:nvGrpSpPr>
        <p:grpSpPr>
          <a:xfrm>
            <a:off x="10276748" y="11527319"/>
            <a:ext cx="5711044" cy="953587"/>
            <a:chOff x="3350604" y="22569948"/>
            <a:chExt cx="5400000" cy="108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78BDE9-6370-EEBD-CB86-293FD297148A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C98D228-0256-2FE1-24EB-C485D06DD1C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F67E818-20E5-7D86-FF14-E320632FB78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B110D85-64D9-54BC-D9D0-59B3A66FD72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D78CE7-D1E2-14F8-DE7B-3A4F151A871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2867F8A-9F11-1128-DDD6-8D00ED81A9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847853" y="10240433"/>
            <a:ext cx="10076" cy="12868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233AF00-AAC3-DC55-C744-1733F11137EF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1990062" y="10240433"/>
            <a:ext cx="22072" cy="12868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612B79-DDD6-BBF7-A827-B71A671E8945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15416688" y="10240433"/>
            <a:ext cx="4673" cy="128688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8A82D6B-7926-A694-7309-49F505808C11}"/>
              </a:ext>
            </a:extLst>
          </p:cNvPr>
          <p:cNvSpPr txBox="1"/>
          <p:nvPr/>
        </p:nvSpPr>
        <p:spPr>
          <a:xfrm>
            <a:off x="15751911" y="10424933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E906F2D4-EC79-B3EF-D878-81D6DD4E90E5}"/>
              </a:ext>
            </a:extLst>
          </p:cNvPr>
          <p:cNvSpPr/>
          <p:nvPr/>
        </p:nvSpPr>
        <p:spPr>
          <a:xfrm rot="5400000">
            <a:off x="12133068" y="11012862"/>
            <a:ext cx="2137663" cy="58623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88A05DB-4E09-C218-5D86-9F12D8E293D2}"/>
              </a:ext>
            </a:extLst>
          </p:cNvPr>
          <p:cNvGrpSpPr/>
          <p:nvPr/>
        </p:nvGrpSpPr>
        <p:grpSpPr>
          <a:xfrm>
            <a:off x="11497884" y="15220851"/>
            <a:ext cx="3426627" cy="953587"/>
            <a:chOff x="3704058" y="16219654"/>
            <a:chExt cx="3426627" cy="953587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8B54244-24E8-FAED-997E-DFF5D9F5A720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832307-2E64-0F82-559F-6401EC863F41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A9EBF1F-5B4E-5E4C-1FA3-3A243FE2BFEC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346C1DD-3666-0C88-BA3C-6BA78C218A44}"/>
              </a:ext>
            </a:extLst>
          </p:cNvPr>
          <p:cNvSpPr txBox="1"/>
          <p:nvPr/>
        </p:nvSpPr>
        <p:spPr>
          <a:xfrm>
            <a:off x="15751911" y="15235979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F43E0D6-CEE5-6675-FBDD-421728D5C72E}"/>
              </a:ext>
            </a:extLst>
          </p:cNvPr>
          <p:cNvSpPr/>
          <p:nvPr/>
        </p:nvSpPr>
        <p:spPr>
          <a:xfrm>
            <a:off x="7557388" y="2654244"/>
            <a:ext cx="11598442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BB71206-0EFF-1DBF-4E12-DE2B5ACBFF48}"/>
              </a:ext>
            </a:extLst>
          </p:cNvPr>
          <p:cNvGrpSpPr/>
          <p:nvPr/>
        </p:nvGrpSpPr>
        <p:grpSpPr>
          <a:xfrm>
            <a:off x="10420239" y="18037180"/>
            <a:ext cx="5711044" cy="953587"/>
            <a:chOff x="3350604" y="22569948"/>
            <a:chExt cx="5400000" cy="1080000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7E4B8531-C1CD-FB0A-D0CB-F1DA2BBB792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2D9FD6-DFB5-0566-0C37-2C78FD60E423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74B2E43-A0EB-3015-FE72-E6FDD768590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9A8735C4-B155-50EC-A2E9-CE42928CE720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02D4923-76B1-2C0F-5C3A-36C415CC7D16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1BACC873-92CF-4FA9-74D8-8B941097EABC}"/>
              </a:ext>
            </a:extLst>
          </p:cNvPr>
          <p:cNvGrpSpPr/>
          <p:nvPr/>
        </p:nvGrpSpPr>
        <p:grpSpPr>
          <a:xfrm>
            <a:off x="10420239" y="18990767"/>
            <a:ext cx="5711044" cy="953587"/>
            <a:chOff x="3350604" y="22569948"/>
            <a:chExt cx="5400000" cy="1080000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34DA991-EA85-F609-D58F-06CFD4823C8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C46EBAE-32A8-5424-BF7D-5854D2F00E88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17C79AD-0B15-FBBE-6E95-C38A5685E42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D6C11BAE-0D32-B95D-FD2C-33FAC78F097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7B0D6739-AE12-4EDE-6C1C-D24E7A7DCCA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3EBA258-BB9E-79C8-3B47-D14C3D9947F9}"/>
              </a:ext>
            </a:extLst>
          </p:cNvPr>
          <p:cNvGrpSpPr/>
          <p:nvPr/>
        </p:nvGrpSpPr>
        <p:grpSpPr>
          <a:xfrm>
            <a:off x="10420239" y="19944354"/>
            <a:ext cx="5711044" cy="953587"/>
            <a:chOff x="3350604" y="22569948"/>
            <a:chExt cx="5400000" cy="1080000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947EF734-A77B-6749-954A-54555027DB65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6ED6916-1BA2-4D69-AA1B-11B354043875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B52E84D2-7D06-6FAA-D5BC-60FC4F6D41E0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68DDB8A-3C32-10B9-E8AA-C60EB35E01C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AF9902C-BBF0-C704-28BF-E6980A37580B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5AD8DE1-5690-69A8-0DA1-02E8BA52E65C}"/>
              </a:ext>
            </a:extLst>
          </p:cNvPr>
          <p:cNvGrpSpPr/>
          <p:nvPr/>
        </p:nvGrpSpPr>
        <p:grpSpPr>
          <a:xfrm>
            <a:off x="10420239" y="20897941"/>
            <a:ext cx="5711044" cy="953587"/>
            <a:chOff x="3350604" y="22569948"/>
            <a:chExt cx="5400000" cy="108000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E5510C2-F4B5-47D9-A725-AB6B005ABF02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5B5A77C3-0B9C-84F3-DD2B-56EEE70BA9E4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D30F3EC6-0BCB-6D1D-1C89-97B3156AD62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FA9C516-80F2-2CFD-CAB3-602E044B7CE3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8222C236-3C3E-D0A9-074E-01F1EF4655D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77F0747D-60B0-D28C-9609-07326149B68D}"/>
              </a:ext>
            </a:extLst>
          </p:cNvPr>
          <p:cNvGrpSpPr/>
          <p:nvPr/>
        </p:nvGrpSpPr>
        <p:grpSpPr>
          <a:xfrm>
            <a:off x="10420239" y="23492304"/>
            <a:ext cx="5711044" cy="953587"/>
            <a:chOff x="3350604" y="22569948"/>
            <a:chExt cx="5400000" cy="1080000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0A8BA01D-46C9-86F0-40A7-56FB49936439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03D17574-240C-FC96-0CAB-A602D1762A4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C62F905-D12F-B677-1991-2F8E47BF4E0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62D41356-22F9-70FA-F1AE-F994669CAA7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5FE3982B-3336-A8C0-C588-F848A945ED1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E77839-C687-06AE-E092-4DB6FFEDA565}"/>
              </a:ext>
            </a:extLst>
          </p:cNvPr>
          <p:cNvSpPr txBox="1"/>
          <p:nvPr/>
        </p:nvSpPr>
        <p:spPr>
          <a:xfrm>
            <a:off x="12985848" y="22264289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231D8A7-683B-3607-F4E6-AE61096A72F3}"/>
              </a:ext>
            </a:extLst>
          </p:cNvPr>
          <p:cNvSpPr txBox="1"/>
          <p:nvPr/>
        </p:nvSpPr>
        <p:spPr>
          <a:xfrm rot="16200000">
            <a:off x="8560208" y="20913068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B5CF2A9-3E5D-8363-4A89-42436F04B472}"/>
              </a:ext>
            </a:extLst>
          </p:cNvPr>
          <p:cNvSpPr txBox="1"/>
          <p:nvPr/>
        </p:nvSpPr>
        <p:spPr>
          <a:xfrm>
            <a:off x="12224972" y="17045989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053872AF-9FFB-69E1-6DC2-CF6345C4B8E8}"/>
              </a:ext>
            </a:extLst>
          </p:cNvPr>
          <p:cNvSpPr/>
          <p:nvPr/>
        </p:nvSpPr>
        <p:spPr>
          <a:xfrm>
            <a:off x="14853152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F93E1826-C77C-BB3B-F380-FCF7BD40DEB9}"/>
              </a:ext>
            </a:extLst>
          </p:cNvPr>
          <p:cNvSpPr/>
          <p:nvPr/>
        </p:nvSpPr>
        <p:spPr>
          <a:xfrm>
            <a:off x="10217975" y="17936413"/>
            <a:ext cx="1423400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73EE88AE-44CC-E2AE-4F4D-9F8AF5703403}"/>
              </a:ext>
            </a:extLst>
          </p:cNvPr>
          <p:cNvSpPr/>
          <p:nvPr/>
        </p:nvSpPr>
        <p:spPr>
          <a:xfrm>
            <a:off x="11443925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9106BD6-40EA-D045-1962-0F5F02CFCA8F}"/>
              </a:ext>
            </a:extLst>
          </p:cNvPr>
          <p:cNvGrpSpPr/>
          <p:nvPr/>
        </p:nvGrpSpPr>
        <p:grpSpPr>
          <a:xfrm>
            <a:off x="6820636" y="25863704"/>
            <a:ext cx="5711044" cy="953587"/>
            <a:chOff x="3350604" y="22569948"/>
            <a:chExt cx="5400000" cy="1080000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5D45392-23A5-5D00-AB1D-13DEB9892CEC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9C70A24F-34FA-E6C8-41C0-E00DA02EE21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02D0730D-7412-979B-D974-1DF662815AB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B21887B-5A5D-D7D4-D69D-413D439BEB2F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8C2CCB1-03BB-652B-DB06-C974E208A82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61CB6AE-9062-AC94-D574-62C3FEF47C1F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 flipH="1">
            <a:off x="7391741" y="24632179"/>
            <a:ext cx="3537934" cy="1231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A9B0B0D2-20B8-EA49-94BC-668A43D50B6F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flipH="1">
            <a:off x="8533950" y="24632179"/>
            <a:ext cx="3621675" cy="123152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4A382382-66B3-C7F2-D30A-70C572980F65}"/>
              </a:ext>
            </a:extLst>
          </p:cNvPr>
          <p:cNvCxnSpPr>
            <a:stCxn id="142" idx="2"/>
            <a:endCxn id="150" idx="0"/>
          </p:cNvCxnSpPr>
          <p:nvPr/>
        </p:nvCxnSpPr>
        <p:spPr>
          <a:xfrm flipH="1">
            <a:off x="11960576" y="24632179"/>
            <a:ext cx="3604276" cy="12315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828892-A6FE-0EFA-CD35-11DC8844EF87}"/>
              </a:ext>
            </a:extLst>
          </p:cNvPr>
          <p:cNvSpPr txBox="1"/>
          <p:nvPr/>
        </p:nvSpPr>
        <p:spPr>
          <a:xfrm>
            <a:off x="19889886" y="25944817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</a:t>
            </a:r>
          </a:p>
        </p:txBody>
      </p:sp>
      <p:sp>
        <p:nvSpPr>
          <p:cNvPr id="155" name="Geschweifte Klammer rechts 154">
            <a:extLst>
              <a:ext uri="{FF2B5EF4-FFF2-40B4-BE49-F238E27FC236}">
                <a16:creationId xmlns:a16="http://schemas.microsoft.com/office/drawing/2014/main" id="{93A05F2E-68AF-B315-C17E-9739CF291030}"/>
              </a:ext>
            </a:extLst>
          </p:cNvPr>
          <p:cNvSpPr/>
          <p:nvPr/>
        </p:nvSpPr>
        <p:spPr>
          <a:xfrm rot="5400000">
            <a:off x="12220890" y="21735607"/>
            <a:ext cx="2137663" cy="1320032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86901DC-EFB8-AA52-3C89-2971B4C00019}"/>
              </a:ext>
            </a:extLst>
          </p:cNvPr>
          <p:cNvGrpSpPr/>
          <p:nvPr/>
        </p:nvGrpSpPr>
        <p:grpSpPr>
          <a:xfrm>
            <a:off x="11641375" y="29612597"/>
            <a:ext cx="3426627" cy="953587"/>
            <a:chOff x="3704058" y="16219654"/>
            <a:chExt cx="3426627" cy="953587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75FF24FD-A96F-99A0-E263-993F3038012E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C98E5F8-A542-35B0-7FF4-A396C9B4C1E6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C4F55CB-74B6-50C6-A250-71C96A68E205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9CE24ED1-042B-E458-0CF1-77C02350CC8C}"/>
              </a:ext>
            </a:extLst>
          </p:cNvPr>
          <p:cNvSpPr txBox="1"/>
          <p:nvPr/>
        </p:nvSpPr>
        <p:spPr>
          <a:xfrm>
            <a:off x="15895402" y="29627725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AB19F73E-ED50-4307-9F5E-AC9BF39EB5BA}"/>
              </a:ext>
            </a:extLst>
          </p:cNvPr>
          <p:cNvSpPr/>
          <p:nvPr/>
        </p:nvSpPr>
        <p:spPr>
          <a:xfrm>
            <a:off x="4956790" y="17045990"/>
            <a:ext cx="16339105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12964441-5FF2-82E9-BF02-4B8455B45149}"/>
              </a:ext>
            </a:extLst>
          </p:cNvPr>
          <p:cNvGrpSpPr/>
          <p:nvPr/>
        </p:nvGrpSpPr>
        <p:grpSpPr>
          <a:xfrm>
            <a:off x="13845402" y="25880578"/>
            <a:ext cx="5711044" cy="953587"/>
            <a:chOff x="3350604" y="22569948"/>
            <a:chExt cx="5400000" cy="1080000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497A0C-F8A2-D7D2-1F6D-D6AF0D5D5DD6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113AB559-69C4-2035-753E-3D00AD37E7F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CDB868C-84DF-1BEE-603A-394EBC56FCF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640FD94-7375-9A63-AC7D-041C1498226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9F473E34-8067-EE63-34D9-7A49AA4429EF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5AFD5F0F-DE96-067C-6761-56CAF230B259}"/>
              </a:ext>
            </a:extLst>
          </p:cNvPr>
          <p:cNvSpPr txBox="1"/>
          <p:nvPr/>
        </p:nvSpPr>
        <p:spPr>
          <a:xfrm>
            <a:off x="212832" y="25756502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dirty="0"/>
              <a:t>Max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9442602C-B148-1946-E814-FCD529E80B1F}"/>
              </a:ext>
            </a:extLst>
          </p:cNvPr>
          <p:cNvCxnSpPr>
            <a:cxnSpLocks/>
            <a:stCxn id="143" idx="2"/>
            <a:endCxn id="166" idx="0"/>
          </p:cNvCxnSpPr>
          <p:nvPr/>
        </p:nvCxnSpPr>
        <p:spPr>
          <a:xfrm>
            <a:off x="10929675" y="24632179"/>
            <a:ext cx="3486832" cy="12483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EEFCDFA-8447-BC9E-FEF2-B61433DC1423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2155625" y="24632179"/>
            <a:ext cx="3291783" cy="11941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20A7DD2F-DFE4-3345-4110-DBC44B7FD1B0}"/>
              </a:ext>
            </a:extLst>
          </p:cNvPr>
          <p:cNvCxnSpPr>
            <a:cxnSpLocks/>
            <a:stCxn id="142" idx="2"/>
            <a:endCxn id="170" idx="0"/>
          </p:cNvCxnSpPr>
          <p:nvPr/>
        </p:nvCxnSpPr>
        <p:spPr>
          <a:xfrm>
            <a:off x="15564852" y="24632179"/>
            <a:ext cx="3420490" cy="12483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9B5E465D-33FA-D8E2-0301-3C403E3F90A4}"/>
              </a:ext>
            </a:extLst>
          </p:cNvPr>
          <p:cNvSpPr txBox="1"/>
          <p:nvPr/>
        </p:nvSpPr>
        <p:spPr>
          <a:xfrm rot="16200000">
            <a:off x="3964194" y="9144936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 err="1"/>
              <a:t>or</a:t>
            </a:r>
            <a:r>
              <a:rPr lang="de-DE" sz="5400" dirty="0"/>
              <a:t> Max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F66A7D24-A730-93A3-8AD6-67264DDAA1C1}"/>
              </a:ext>
            </a:extLst>
          </p:cNvPr>
          <p:cNvSpPr txBox="1"/>
          <p:nvPr/>
        </p:nvSpPr>
        <p:spPr>
          <a:xfrm rot="16200000">
            <a:off x="1552579" y="23536682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/>
              <a:t>and</a:t>
            </a:r>
            <a:r>
              <a:rPr lang="de-DE" sz="5400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328582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1205-F993-A14C-4AA9-E9BCA506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ECF949CC-1B9E-8E5D-77CF-EE7312050633}"/>
              </a:ext>
            </a:extLst>
          </p:cNvPr>
          <p:cNvSpPr/>
          <p:nvPr/>
        </p:nvSpPr>
        <p:spPr>
          <a:xfrm>
            <a:off x="11310376" y="132239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95037-97C3-E744-7968-CBEA13045188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C6F1524-3781-667D-B0A4-25AF32A65CE5}"/>
              </a:ext>
            </a:extLst>
          </p:cNvPr>
          <p:cNvSpPr/>
          <p:nvPr/>
        </p:nvSpPr>
        <p:spPr>
          <a:xfrm>
            <a:off x="9027241" y="6430562"/>
            <a:ext cx="11598442" cy="119754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B0DE86-62AF-F417-B795-638C1E175419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CBB428D-16CB-7D55-4618-99F0737267EA}"/>
              </a:ext>
            </a:extLst>
          </p:cNvPr>
          <p:cNvSpPr/>
          <p:nvPr/>
        </p:nvSpPr>
        <p:spPr>
          <a:xfrm>
            <a:off x="11310376" y="713114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Time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7730CF-82A1-3D97-9B33-B9659A484F6A}"/>
              </a:ext>
            </a:extLst>
          </p:cNvPr>
          <p:cNvSpPr/>
          <p:nvPr/>
        </p:nvSpPr>
        <p:spPr>
          <a:xfrm>
            <a:off x="11310376" y="9502998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C75B1B-1F8B-B9E0-F491-2B722CA074B3}"/>
              </a:ext>
            </a:extLst>
          </p:cNvPr>
          <p:cNvSpPr/>
          <p:nvPr/>
        </p:nvSpPr>
        <p:spPr>
          <a:xfrm>
            <a:off x="11310376" y="118748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107676-436C-4215-F408-F6C3368E57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826462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5DF7DE-0945-7F80-3BD2-EF97A89D52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826462" y="10839242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5104653-98BF-F557-E467-1C72EFE55C4E}"/>
              </a:ext>
            </a:extLst>
          </p:cNvPr>
          <p:cNvSpPr/>
          <p:nvPr/>
        </p:nvSpPr>
        <p:spPr>
          <a:xfrm>
            <a:off x="11310376" y="1422361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Weighted Sum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52E6239-BD7B-5F43-FEAF-30D59FC180C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14826462" y="1321109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0387E1-A9AD-5883-8F74-656E01C3F623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>
          <a:xfrm>
            <a:off x="14826462" y="1555985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1174421-70C6-EAB1-B1E2-8DD891593C8E}"/>
              </a:ext>
            </a:extLst>
          </p:cNvPr>
          <p:cNvSpPr/>
          <p:nvPr/>
        </p:nvSpPr>
        <p:spPr>
          <a:xfrm>
            <a:off x="1131037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F94FCA8-6DD6-9FFB-F535-105A92B4339A}"/>
              </a:ext>
            </a:extLst>
          </p:cNvPr>
          <p:cNvSpPr/>
          <p:nvPr/>
        </p:nvSpPr>
        <p:spPr>
          <a:xfrm>
            <a:off x="19422548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1637578-6A3F-1845-69CD-F6CC168DE4F2}"/>
              </a:ext>
            </a:extLst>
          </p:cNvPr>
          <p:cNvSpPr/>
          <p:nvPr/>
        </p:nvSpPr>
        <p:spPr>
          <a:xfrm>
            <a:off x="11310376" y="1657237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Features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B0B94B7-11D7-7BB8-5181-7502756897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826462" y="17908619"/>
            <a:ext cx="0" cy="21491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A0C9B52-0437-3515-F1F1-753F5AB11E90}"/>
              </a:ext>
            </a:extLst>
          </p:cNvPr>
          <p:cNvCxnSpPr>
            <a:cxnSpLocks/>
          </p:cNvCxnSpPr>
          <p:nvPr/>
        </p:nvCxnSpPr>
        <p:spPr>
          <a:xfrm>
            <a:off x="6795669" y="4039048"/>
            <a:ext cx="7032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77FE689-4625-6BDD-315A-7A54E706E45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4826462" y="4039048"/>
            <a:ext cx="0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A40FCE-2138-2EA6-9AB2-5142C5CED0B5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15588462" y="4039048"/>
            <a:ext cx="7350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526EE649-B4DD-A68B-0A2D-7050C12126B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 rot="10800000" flipV="1">
            <a:off x="11310376" y="10171119"/>
            <a:ext cx="12700" cy="4720617"/>
          </a:xfrm>
          <a:prstGeom prst="bentConnector3">
            <a:avLst>
              <a:gd name="adj1" fmla="val 923226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FA6BD3-9B1D-9792-E530-3F39864BC9EC}"/>
              </a:ext>
            </a:extLst>
          </p:cNvPr>
          <p:cNvCxnSpPr>
            <a:cxnSpLocks/>
          </p:cNvCxnSpPr>
          <p:nvPr/>
        </p:nvCxnSpPr>
        <p:spPr>
          <a:xfrm>
            <a:off x="13500100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F6B70B7-A3EB-4ADF-715B-3F00404CC565}"/>
              </a:ext>
            </a:extLst>
          </p:cNvPr>
          <p:cNvCxnSpPr>
            <a:cxnSpLocks/>
          </p:cNvCxnSpPr>
          <p:nvPr/>
        </p:nvCxnSpPr>
        <p:spPr>
          <a:xfrm>
            <a:off x="15962563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4C47AF-316D-67CD-7192-C3B4A8A9C392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62B18-AEDC-2A69-62DA-2922F774770F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83AE68-5D0D-D373-BDCC-D65901D7DBDB}"/>
              </a:ext>
            </a:extLst>
          </p:cNvPr>
          <p:cNvSpPr/>
          <p:nvPr/>
        </p:nvSpPr>
        <p:spPr>
          <a:xfrm>
            <a:off x="9984014" y="856356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496825-623C-1787-1728-6722B6A26CD7}"/>
              </a:ext>
            </a:extLst>
          </p:cNvPr>
          <p:cNvSpPr/>
          <p:nvPr/>
        </p:nvSpPr>
        <p:spPr>
          <a:xfrm>
            <a:off x="9984014" y="12530892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72BC4A-4A5A-EE2C-596A-061FF5566097}"/>
              </a:ext>
            </a:extLst>
          </p:cNvPr>
          <p:cNvSpPr/>
          <p:nvPr/>
        </p:nvSpPr>
        <p:spPr>
          <a:xfrm>
            <a:off x="9984014" y="16498218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171C-1CBF-B3AE-DF52-8110354BA8E2}"/>
              </a:ext>
            </a:extLst>
          </p:cNvPr>
          <p:cNvSpPr/>
          <p:nvPr/>
        </p:nvSpPr>
        <p:spPr>
          <a:xfrm>
            <a:off x="9984014" y="2046554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ADD3C7-95D9-65AF-F68B-A9750E18FA11}"/>
              </a:ext>
            </a:extLst>
          </p:cNvPr>
          <p:cNvSpPr/>
          <p:nvPr/>
        </p:nvSpPr>
        <p:spPr>
          <a:xfrm>
            <a:off x="9984014" y="2443287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8F306-5099-1E01-C368-28A916320C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AC3CDA-5945-0587-EA1C-4330E2A705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500100" y="7372104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4301C6-CE90-BF98-3F6B-B626E83B1C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00100" y="11339430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AFFEEB9-6BCF-0C56-D41C-C894CF2D59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100" y="15306756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5BC09-FD81-98DF-70AB-B3E3DD9FC2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00100" y="19274082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25E1477-4B5F-48D2-E27E-A3066A354F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500100" y="2324140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F5AAB6-445B-F59B-03F6-136E47D0B0EF}"/>
              </a:ext>
            </a:extLst>
          </p:cNvPr>
          <p:cNvCxnSpPr>
            <a:stCxn id="2" idx="1"/>
            <a:endCxn id="9" idx="1"/>
          </p:cNvCxnSpPr>
          <p:nvPr/>
        </p:nvCxnSpPr>
        <p:spPr>
          <a:xfrm rot="10800000" flipV="1">
            <a:off x="9984014" y="2016846"/>
            <a:ext cx="12700" cy="23803956"/>
          </a:xfrm>
          <a:prstGeom prst="bentConnector3">
            <a:avLst>
              <a:gd name="adj1" fmla="val 18473685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846E932-D074-D770-BF8C-D31590DE2D50}"/>
              </a:ext>
            </a:extLst>
          </p:cNvPr>
          <p:cNvSpPr/>
          <p:nvPr/>
        </p:nvSpPr>
        <p:spPr>
          <a:xfrm>
            <a:off x="9984013" y="2840019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D8E5FE-D914-3701-8047-EC756BAF9B5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13500099" y="27208734"/>
            <a:ext cx="1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08CE37D-5C86-3C73-0DF4-E68D99C5D077}"/>
              </a:ext>
            </a:extLst>
          </p:cNvPr>
          <p:cNvSpPr txBox="1"/>
          <p:nvPr/>
        </p:nvSpPr>
        <p:spPr>
          <a:xfrm rot="16200000">
            <a:off x="4584114" y="1383167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5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079E-AFFB-24C4-046D-5E0C0C31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F7369-07FB-FE18-79A0-3557C074CE4C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F66B6-D43B-9200-0F96-5C0581B80E0D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C4D0B9-43DE-3B13-1A70-76F00F2AC7C2}"/>
              </a:ext>
            </a:extLst>
          </p:cNvPr>
          <p:cNvSpPr/>
          <p:nvPr/>
        </p:nvSpPr>
        <p:spPr>
          <a:xfrm>
            <a:off x="2312929" y="11539998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5B818-10BE-77A3-0E23-4168A90EF39E}"/>
              </a:ext>
            </a:extLst>
          </p:cNvPr>
          <p:cNvSpPr/>
          <p:nvPr/>
        </p:nvSpPr>
        <p:spPr>
          <a:xfrm>
            <a:off x="817120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162EA-E162-A4D9-E202-B7988B1DE40F}"/>
              </a:ext>
            </a:extLst>
          </p:cNvPr>
          <p:cNvSpPr/>
          <p:nvPr/>
        </p:nvSpPr>
        <p:spPr>
          <a:xfrm>
            <a:off x="1402948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77B84E-93D8-52C2-DE21-E1204C67FB64}"/>
              </a:ext>
            </a:extLst>
          </p:cNvPr>
          <p:cNvSpPr/>
          <p:nvPr/>
        </p:nvSpPr>
        <p:spPr>
          <a:xfrm>
            <a:off x="19887769" y="11599489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A7F91A8-6F48-CAD2-44D3-001531BDDBE3}"/>
              </a:ext>
            </a:extLst>
          </p:cNvPr>
          <p:cNvSpPr/>
          <p:nvPr/>
        </p:nvSpPr>
        <p:spPr>
          <a:xfrm>
            <a:off x="9984014" y="22581643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F1336-0CBC-3D7C-DCEC-A8BC33129BE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60D298-E29B-2F16-AD38-75B39A9629E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13500100" y="21597981"/>
            <a:ext cx="0" cy="9836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B94B7C-340F-84C0-7361-F688EF475C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828628" y="7372104"/>
            <a:ext cx="8671472" cy="416789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41E33DF-092E-24AC-7BEB-C4A0C2D113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0686908" y="7372104"/>
            <a:ext cx="2813192" cy="424576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C8CEFC-B659-C3F8-3D2D-964407F3A76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500100" y="7372104"/>
            <a:ext cx="3045088" cy="424576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17966CE-701A-4DC0-ABCE-701194F5CC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3500100" y="7372104"/>
            <a:ext cx="8903368" cy="42273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5CF05AE-D051-E69F-F894-F6A853343A79}"/>
              </a:ext>
            </a:extLst>
          </p:cNvPr>
          <p:cNvSpPr/>
          <p:nvPr/>
        </p:nvSpPr>
        <p:spPr>
          <a:xfrm>
            <a:off x="9984014" y="18822117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FA8A848-123C-B49E-83E8-E01BB31071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828628" y="14315862"/>
            <a:ext cx="8671472" cy="450625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EFB8659-2162-EC18-46D7-B50005B5C463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10686908" y="14393734"/>
            <a:ext cx="2813192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94BF8F5-AE1E-8659-7972-5CBD070585F7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3500100" y="14393734"/>
            <a:ext cx="3045088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073F95-6968-7C30-02D5-2CD320F1EAE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3500100" y="14375353"/>
            <a:ext cx="8903368" cy="44467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48B73BCD-3119-D4CD-CB1F-FDD409775DBE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9984014" y="5984172"/>
            <a:ext cx="12700" cy="14373260"/>
          </a:xfrm>
          <a:prstGeom prst="bentConnector4">
            <a:avLst>
              <a:gd name="adj1" fmla="val 70957890"/>
              <a:gd name="adj2" fmla="val 100031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BEE857B9-4FAC-EC4D-9231-5AE20D744B7B}"/>
              </a:ext>
            </a:extLst>
          </p:cNvPr>
          <p:cNvSpPr/>
          <p:nvPr/>
        </p:nvSpPr>
        <p:spPr>
          <a:xfrm>
            <a:off x="9996714" y="26341169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F1B5F2D-5CE0-505E-7F1E-304949C7927F}"/>
              </a:ext>
            </a:extLst>
          </p:cNvPr>
          <p:cNvCxnSpPr>
            <a:cxnSpLocks/>
            <a:stCxn id="9" idx="2"/>
            <a:endCxn id="120" idx="0"/>
          </p:cNvCxnSpPr>
          <p:nvPr/>
        </p:nvCxnSpPr>
        <p:spPr>
          <a:xfrm>
            <a:off x="13500100" y="25357507"/>
            <a:ext cx="12700" cy="9836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8677-B59C-99C4-BDAC-23DCB11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4F81A27-47B9-8A2B-E364-8E69924FDF4E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27A391-AE76-C436-C07B-C4804B60C47A}"/>
              </a:ext>
            </a:extLst>
          </p:cNvPr>
          <p:cNvSpPr/>
          <p:nvPr/>
        </p:nvSpPr>
        <p:spPr>
          <a:xfrm>
            <a:off x="915069" y="4716379"/>
            <a:ext cx="11598442" cy="115599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BDF6F2-64E9-CC11-B065-02E857D04CCB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C86D7-6C14-E3BC-EF2F-BABCFFD3108A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1613BE-DB38-2415-A8C6-95C7E57D9BF5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01D94B-6941-BFC9-C05A-7D7BFAF1B814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DF67B9-3B8D-A277-BB25-FBDA2AB1FB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CA621B-C07E-2753-3E4E-F7F102E21C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424C95-9541-A983-9813-733293E1FA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4DD9429-C9D6-6C95-DF68-3C6B75B1015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9A3159D-A523-399B-F68F-008F1CB10A1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B2BCF46-9314-581F-44B3-B8893D6DEF1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714290" y="14704453"/>
            <a:ext cx="0" cy="27910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B2FB6E32-C25F-0A1E-5E47-115A88D9EB1A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 </a:t>
            </a:r>
          </a:p>
        </p:txBody>
      </p:sp>
    </p:spTree>
    <p:extLst>
      <p:ext uri="{BB962C8B-B14F-4D97-AF65-F5344CB8AC3E}">
        <p14:creationId xmlns:p14="http://schemas.microsoft.com/office/powerpoint/2010/main" val="190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694</Words>
  <Application>Microsoft Office PowerPoint</Application>
  <PresentationFormat>Benutzerdefiniert</PresentationFormat>
  <Paragraphs>255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260</cp:revision>
  <dcterms:created xsi:type="dcterms:W3CDTF">2022-03-30T07:15:35Z</dcterms:created>
  <dcterms:modified xsi:type="dcterms:W3CDTF">2025-07-04T16:53:59Z</dcterms:modified>
</cp:coreProperties>
</file>