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7" r:id="rId12"/>
    <p:sldId id="268" r:id="rId13"/>
    <p:sldId id="265" r:id="rId14"/>
    <p:sldId id="269" r:id="rId1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24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4CC071E0-EC88-D75D-3F79-23B092910EB7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BA22A7CE-78D4-73EC-243A-76C1833B3450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BF02329-370A-ECBA-F08F-627CAFF27D2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BF15F69-D287-0804-94A8-10D739AFB973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FD232B1-6687-FA7A-9435-C5AC5FF1251E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C04A885-1AEC-E795-C37A-EB7C0FD9E3B0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11ECE590-EE10-A0B6-55F1-6A806D611DE1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6FA7D116-DF1E-9F36-5A97-1644FA04EE9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4DEF71D-5DD2-C31E-66B0-EB653059E971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897C5CCA-54E7-4ED9-F3B7-3650B5C27515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7C46A1F1-7B4A-8A4F-6CB7-1495453200AE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8790281A-164B-771F-85C3-D81B0ECADE93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9C5CEC52-421A-1049-6564-B9A9A63184C8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4BD29C75-4837-CE3E-8F0A-6C3E09B5F12E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FF00279C-E099-26BB-F607-4D2FD58DD356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535CCB4-B14D-17E7-0BFF-508504F45AC2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7666ACEA-D9DC-CD15-C129-7D38B1B67B0F}"/>
              </a:ext>
            </a:extLst>
          </p:cNvPr>
          <p:cNvSpPr/>
          <p:nvPr/>
        </p:nvSpPr>
        <p:spPr>
          <a:xfrm>
            <a:off x="16812553" y="852627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Dense Layer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605555-B720-022A-E203-1A4F17E07583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5B00E6E-B6B3-A578-8757-359598B9D60D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827698-DF14-ABE7-734D-E334A58B578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35F05D2-3C0A-546F-9322-A5AA1CAC38A5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8269EB6-7820-4881-DC8E-D1B16214528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9C7053-5BFA-C057-BADC-99595A5ED396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B8FF4B-2279-930C-A787-6532516E3A7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C4FD9D6-E4AB-DEA9-AC33-2D37B8D796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F427A0-3CF5-13BB-22D2-53E26B65C13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78871FEA-AD68-16AA-14A1-1E9E6BE2C978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08E9FA5C-16ED-6AD9-6AA7-E73A2338D6CE}"/>
              </a:ext>
            </a:extLst>
          </p:cNvPr>
          <p:cNvCxnSpPr>
            <a:cxnSpLocks/>
            <a:stCxn id="2" idx="1"/>
            <a:endCxn id="20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8EE9ECA-06A9-2D86-2387-4E1DAA477588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6BEBE19-03FF-076A-B1D9-0B1EECC4AB1D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412375-A0B0-EE84-F0AF-53317F08858C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A72CF45-3634-6C1B-5452-40AE6E8F56D5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7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1495-8DA5-7AD7-D980-B8AE1D555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F8210D1B-CD3E-8327-8AB1-A7E2514912E4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B137C98-146F-2013-5622-12371446DC6A}"/>
              </a:ext>
            </a:extLst>
          </p:cNvPr>
          <p:cNvSpPr/>
          <p:nvPr/>
        </p:nvSpPr>
        <p:spPr>
          <a:xfrm>
            <a:off x="915069" y="4716380"/>
            <a:ext cx="11598442" cy="2383649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39CA66-5E49-2EA4-E58C-4F9FB21EC66E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B424016-B790-B034-DA34-9D6D33889C49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9B829A-3758-1F1C-66D5-55A46B5311A8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3897829-8717-8A14-5B2E-0435B322B90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9083D2-D922-AB2C-0ED0-4935BFB7AAA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51EE5C48-C0B2-3950-C0E5-32AEF7454754}"/>
              </a:ext>
            </a:extLst>
          </p:cNvPr>
          <p:cNvSpPr/>
          <p:nvPr/>
        </p:nvSpPr>
        <p:spPr>
          <a:xfrm>
            <a:off x="5634290" y="10689103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AF4B6E9-F86B-F3AD-FEA5-577FECF85261}"/>
              </a:ext>
            </a:extLst>
          </p:cNvPr>
          <p:cNvCxnSpPr>
            <a:cxnSpLocks/>
            <a:stCxn id="45" idx="1"/>
            <a:endCxn id="17" idx="2"/>
          </p:cNvCxnSpPr>
          <p:nvPr/>
        </p:nvCxnSpPr>
        <p:spPr>
          <a:xfrm rot="10800000" flipV="1">
            <a:off x="5634291" y="5279489"/>
            <a:ext cx="1161379" cy="6489613"/>
          </a:xfrm>
          <a:prstGeom prst="bentConnector3">
            <a:avLst>
              <a:gd name="adj1" fmla="val 36900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3F4D302-ED65-C43A-90A9-605DA79B12AE}"/>
              </a:ext>
            </a:extLst>
          </p:cNvPr>
          <p:cNvSpPr/>
          <p:nvPr/>
        </p:nvSpPr>
        <p:spPr>
          <a:xfrm>
            <a:off x="3198204" y="1369536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1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B4E5386-AE36-0779-D24C-0B479D707C23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714290" y="9983836"/>
            <a:ext cx="0" cy="7052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2BD0A44-629D-EA8B-683E-BDA7612E89A0}"/>
              </a:ext>
            </a:extLst>
          </p:cNvPr>
          <p:cNvCxnSpPr>
            <a:cxnSpLocks/>
            <a:stCxn id="17" idx="4"/>
            <a:endCxn id="55" idx="0"/>
          </p:cNvCxnSpPr>
          <p:nvPr/>
        </p:nvCxnSpPr>
        <p:spPr>
          <a:xfrm>
            <a:off x="6714290" y="12849103"/>
            <a:ext cx="0" cy="84626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242AF9E7-6614-FC0C-39FB-B36C8AEE1EC4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9C929935-2D2A-0D7E-4814-C5F55D2AE3BE}"/>
              </a:ext>
            </a:extLst>
          </p:cNvPr>
          <p:cNvSpPr/>
          <p:nvPr/>
        </p:nvSpPr>
        <p:spPr>
          <a:xfrm>
            <a:off x="16769824" y="110839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1236D4C0-E9F2-0203-1FF7-AD34857EFCB9}"/>
              </a:ext>
            </a:extLst>
          </p:cNvPr>
          <p:cNvSpPr/>
          <p:nvPr/>
        </p:nvSpPr>
        <p:spPr>
          <a:xfrm>
            <a:off x="16769824" y="136606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B3D8B7-FE39-E223-8D74-41428EE5E28F}"/>
              </a:ext>
            </a:extLst>
          </p:cNvPr>
          <p:cNvSpPr/>
          <p:nvPr/>
        </p:nvSpPr>
        <p:spPr>
          <a:xfrm>
            <a:off x="16769824" y="1623732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98F2E75-F2A5-9E1D-1BCA-1647807BCB94}"/>
              </a:ext>
            </a:extLst>
          </p:cNvPr>
          <p:cNvSpPr/>
          <p:nvPr/>
        </p:nvSpPr>
        <p:spPr>
          <a:xfrm>
            <a:off x="16769824" y="1881401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TF Encoder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D8329A5-FB32-F98C-ABAE-31A1C61EFBF9}"/>
              </a:ext>
            </a:extLst>
          </p:cNvPr>
          <p:cNvCxnSpPr>
            <a:cxnSpLocks/>
            <a:stCxn id="97" idx="2"/>
            <a:endCxn id="6" idx="0"/>
          </p:cNvCxnSpPr>
          <p:nvPr/>
        </p:nvCxnSpPr>
        <p:spPr>
          <a:xfrm flipH="1">
            <a:off x="20285909" y="4039048"/>
            <a:ext cx="3" cy="216087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4A3BF2FF-86F1-0C17-994C-A77F77A0574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1242019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9A6796EC-4BAF-F127-8403-5374640886CB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1499688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F0386580-4BDE-E782-570F-1E996C615F1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7573569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37467E92-571C-FAA2-9D8A-B1CA858F12E4}"/>
              </a:ext>
            </a:extLst>
          </p:cNvPr>
          <p:cNvSpPr/>
          <p:nvPr/>
        </p:nvSpPr>
        <p:spPr>
          <a:xfrm>
            <a:off x="19205910" y="21390695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A1023207-3438-80C1-9D1B-AF5A0E54C76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20150254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F6B649-9099-CAD4-E695-F1DD36A92283}"/>
              </a:ext>
            </a:extLst>
          </p:cNvPr>
          <p:cNvSpPr/>
          <p:nvPr/>
        </p:nvSpPr>
        <p:spPr>
          <a:xfrm>
            <a:off x="20285909" y="4747177"/>
            <a:ext cx="2160000" cy="532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6C80D987-5E4E-3936-8671-4C5708B11A95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5013333"/>
            <a:ext cx="1079999" cy="17457362"/>
          </a:xfrm>
          <a:prstGeom prst="bentConnector3">
            <a:avLst>
              <a:gd name="adj1" fmla="val 399748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78F6B72-A6E7-1301-25D3-54DF74116D99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23550695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D5A2EA33-54A7-7381-C5D2-525891500D2A}"/>
              </a:ext>
            </a:extLst>
          </p:cNvPr>
          <p:cNvSpPr/>
          <p:nvPr/>
        </p:nvSpPr>
        <p:spPr>
          <a:xfrm>
            <a:off x="14486689" y="4243157"/>
            <a:ext cx="11598442" cy="2052515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D6E562E-A8E1-24A7-A0DB-BC5AA7FF6C85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 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4349091-BBFC-7050-24F7-DCEE5D1DFC06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252B84C-0E29-EA20-BBD8-932FE18E6645}"/>
              </a:ext>
            </a:extLst>
          </p:cNvPr>
          <p:cNvSpPr/>
          <p:nvPr/>
        </p:nvSpPr>
        <p:spPr>
          <a:xfrm>
            <a:off x="3198204" y="16366626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7512BD1-1B60-A5F4-5C7D-0BB74999D797}"/>
              </a:ext>
            </a:extLst>
          </p:cNvPr>
          <p:cNvSpPr/>
          <p:nvPr/>
        </p:nvSpPr>
        <p:spPr>
          <a:xfrm>
            <a:off x="3198204" y="18738483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ABD2D2E-6298-AA78-B1DD-D6605BDA03E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714290" y="17702870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2D223-67B5-332B-3794-E8C4B15B5EB2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6714290" y="15031607"/>
            <a:ext cx="0" cy="1335019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11CD3844-08BA-98E2-AC06-745FE0E4710E}"/>
              </a:ext>
            </a:extLst>
          </p:cNvPr>
          <p:cNvSpPr/>
          <p:nvPr/>
        </p:nvSpPr>
        <p:spPr>
          <a:xfrm>
            <a:off x="3198204" y="21110340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 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569E42D-616B-C2C6-1A4E-4CDF29CC7ACF}"/>
              </a:ext>
            </a:extLst>
          </p:cNvPr>
          <p:cNvSpPr/>
          <p:nvPr/>
        </p:nvSpPr>
        <p:spPr>
          <a:xfrm>
            <a:off x="5634290" y="23177397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A2FB2DC-471A-4847-9BC3-DA0CC27604F8}"/>
              </a:ext>
            </a:extLst>
          </p:cNvPr>
          <p:cNvSpPr/>
          <p:nvPr/>
        </p:nvSpPr>
        <p:spPr>
          <a:xfrm>
            <a:off x="6714290" y="15117210"/>
            <a:ext cx="2160000" cy="736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3E08D9B7-E8EF-E7E5-4C7B-848D9F6F636C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 flipV="1">
            <a:off x="5634290" y="15485421"/>
            <a:ext cx="1080000" cy="8771976"/>
          </a:xfrm>
          <a:prstGeom prst="bentConnector3">
            <a:avLst>
              <a:gd name="adj1" fmla="val 375167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063889D-5AC3-833F-94E5-E66DB5B756B9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>
            <a:off x="6714290" y="20074727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BB68508-AAE7-CBF0-B9DF-93C06A5CFFA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714290" y="22446584"/>
            <a:ext cx="0" cy="7308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78747834-446D-F4BE-B38A-5E1A94039F21}"/>
              </a:ext>
            </a:extLst>
          </p:cNvPr>
          <p:cNvSpPr/>
          <p:nvPr/>
        </p:nvSpPr>
        <p:spPr>
          <a:xfrm>
            <a:off x="3198204" y="2615942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 2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AC7DE5AD-7456-F287-79C6-6BA9E3A79897}"/>
              </a:ext>
            </a:extLst>
          </p:cNvPr>
          <p:cNvCxnSpPr>
            <a:cxnSpLocks/>
            <a:stCxn id="27" idx="4"/>
            <a:endCxn id="48" idx="0"/>
          </p:cNvCxnSpPr>
          <p:nvPr/>
        </p:nvCxnSpPr>
        <p:spPr>
          <a:xfrm>
            <a:off x="6714290" y="25337397"/>
            <a:ext cx="0" cy="82202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404381C-FEC5-89C3-BFA9-66A29720394E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6714290" y="27495665"/>
            <a:ext cx="0" cy="23765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D21DF67C-A188-09BA-8018-658E3546E1BC}"/>
              </a:ext>
            </a:extLst>
          </p:cNvPr>
          <p:cNvSpPr/>
          <p:nvPr/>
        </p:nvSpPr>
        <p:spPr>
          <a:xfrm>
            <a:off x="19205909" y="6199924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dirty="0">
                <a:solidFill>
                  <a:schemeClr val="tx1"/>
                </a:solidFill>
              </a:rPr>
              <a:t>+</a:t>
            </a:r>
            <a:endParaRPr lang="de-DE" sz="54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C57886-070D-B273-BD88-75012412BBDD}"/>
              </a:ext>
            </a:extLst>
          </p:cNvPr>
          <p:cNvSpPr/>
          <p:nvPr/>
        </p:nvSpPr>
        <p:spPr>
          <a:xfrm rot="16200000">
            <a:off x="22084550" y="6349139"/>
            <a:ext cx="4845600" cy="1837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Abs. Pos. Embedding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FC966C-FC89-702E-9C48-D929E709B38E}"/>
              </a:ext>
            </a:extLst>
          </p:cNvPr>
          <p:cNvCxnSpPr>
            <a:cxnSpLocks/>
            <a:stCxn id="13" idx="0"/>
            <a:endCxn id="6" idx="6"/>
          </p:cNvCxnSpPr>
          <p:nvPr/>
        </p:nvCxnSpPr>
        <p:spPr>
          <a:xfrm flipH="1">
            <a:off x="21365909" y="7268008"/>
            <a:ext cx="2222572" cy="119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4ABD8D5-A08F-B36E-960A-3FFC2C7C4AD8}"/>
              </a:ext>
            </a:extLst>
          </p:cNvPr>
          <p:cNvCxnSpPr>
            <a:cxnSpLocks/>
            <a:stCxn id="6" idx="4"/>
            <a:endCxn id="98" idx="0"/>
          </p:cNvCxnSpPr>
          <p:nvPr/>
        </p:nvCxnSpPr>
        <p:spPr>
          <a:xfrm>
            <a:off x="20285909" y="8359924"/>
            <a:ext cx="1" cy="272403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2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C8F-C88B-77A1-F9CD-F96D28D1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>
            <a:extLst>
              <a:ext uri="{FF2B5EF4-FFF2-40B4-BE49-F238E27FC236}">
                <a16:creationId xmlns:a16="http://schemas.microsoft.com/office/drawing/2014/main" id="{AE9E51D6-888A-C719-95EC-1F22BB453F62}"/>
              </a:ext>
            </a:extLst>
          </p:cNvPr>
          <p:cNvSpPr/>
          <p:nvPr/>
        </p:nvSpPr>
        <p:spPr>
          <a:xfrm>
            <a:off x="1676982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5ACB667-EB4F-746C-1E45-CDAA43A23464}"/>
              </a:ext>
            </a:extLst>
          </p:cNvPr>
          <p:cNvSpPr/>
          <p:nvPr/>
        </p:nvSpPr>
        <p:spPr>
          <a:xfrm>
            <a:off x="16769824" y="527948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D80470C-6D45-6F58-2AF7-2C6E707B936A}"/>
              </a:ext>
            </a:extLst>
          </p:cNvPr>
          <p:cNvSpPr/>
          <p:nvPr/>
        </p:nvSpPr>
        <p:spPr>
          <a:xfrm>
            <a:off x="16769824" y="785617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AFA320E5-D29D-4A62-E0B8-01CF8F88A9AD}"/>
              </a:ext>
            </a:extLst>
          </p:cNvPr>
          <p:cNvSpPr/>
          <p:nvPr/>
        </p:nvSpPr>
        <p:spPr>
          <a:xfrm>
            <a:off x="16769824" y="1043285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382BDB5-1DD4-BD0E-FF41-3E1B41C2848F}"/>
              </a:ext>
            </a:extLst>
          </p:cNvPr>
          <p:cNvSpPr/>
          <p:nvPr/>
        </p:nvSpPr>
        <p:spPr>
          <a:xfrm>
            <a:off x="16769824" y="1300954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 Layer</a:t>
            </a: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69982997-3479-5793-A154-06B131288A01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0285910" y="4039048"/>
            <a:ext cx="2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C4977CF0-2C64-8688-B1F0-A5836BA23FD8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0285910" y="661573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F2E857E7-76A6-750C-97C2-EDD4F8E0751C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0285910" y="919241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82F5BC3-3DFE-6AEB-25EC-F0258A3F69AC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0285910" y="11769103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>
            <a:extLst>
              <a:ext uri="{FF2B5EF4-FFF2-40B4-BE49-F238E27FC236}">
                <a16:creationId xmlns:a16="http://schemas.microsoft.com/office/drawing/2014/main" id="{4BF3F52B-2E86-78CE-3F24-3E0BBF0C2450}"/>
              </a:ext>
            </a:extLst>
          </p:cNvPr>
          <p:cNvSpPr/>
          <p:nvPr/>
        </p:nvSpPr>
        <p:spPr>
          <a:xfrm>
            <a:off x="19205910" y="15586229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C22EB69-7243-425B-9990-B9D6FE1270BD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20285910" y="14345788"/>
            <a:ext cx="0" cy="124044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A10298D9-60F5-602C-61BA-E7029AEF77B5}"/>
              </a:ext>
            </a:extLst>
          </p:cNvPr>
          <p:cNvSpPr/>
          <p:nvPr/>
        </p:nvSpPr>
        <p:spPr>
          <a:xfrm>
            <a:off x="20328639" y="4243157"/>
            <a:ext cx="2160000" cy="532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3493B989-AA0A-5FF6-46FE-41FCD49241D6}"/>
              </a:ext>
            </a:extLst>
          </p:cNvPr>
          <p:cNvCxnSpPr>
            <a:cxnSpLocks/>
            <a:stCxn id="120" idx="1"/>
            <a:endCxn id="116" idx="2"/>
          </p:cNvCxnSpPr>
          <p:nvPr/>
        </p:nvCxnSpPr>
        <p:spPr>
          <a:xfrm rot="10800000" flipV="1">
            <a:off x="19205911" y="4509313"/>
            <a:ext cx="1122729" cy="12156916"/>
          </a:xfrm>
          <a:prstGeom prst="bentConnector3">
            <a:avLst>
              <a:gd name="adj1" fmla="val 38166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9048544E-933C-5A00-198B-C931B4750E53}"/>
              </a:ext>
            </a:extLst>
          </p:cNvPr>
          <p:cNvCxnSpPr>
            <a:cxnSpLocks/>
            <a:stCxn id="116" idx="4"/>
          </p:cNvCxnSpPr>
          <p:nvPr/>
        </p:nvCxnSpPr>
        <p:spPr>
          <a:xfrm>
            <a:off x="20285910" y="17746229"/>
            <a:ext cx="0" cy="281860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A204D3AD-47D9-AEE4-64DB-6BC9B2FD7818}"/>
              </a:ext>
            </a:extLst>
          </p:cNvPr>
          <p:cNvSpPr/>
          <p:nvPr/>
        </p:nvSpPr>
        <p:spPr>
          <a:xfrm>
            <a:off x="14486689" y="4243157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F03A1035-9C8F-5E46-F918-B80B49A66AA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Multiple N-Gram Layer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A2EF4B3-1A08-2BED-FE6D-B1425DE382CE}"/>
              </a:ext>
            </a:extLst>
          </p:cNvPr>
          <p:cNvSpPr/>
          <p:nvPr/>
        </p:nvSpPr>
        <p:spPr>
          <a:xfrm>
            <a:off x="16812553" y="366410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 Transformer Encoder Layers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1568BEF-7A7C-1D02-3A3C-1E04D00A77A5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92C40B5-9B96-EFC0-16C6-022AAF530084}"/>
              </a:ext>
            </a:extLst>
          </p:cNvPr>
          <p:cNvSpPr/>
          <p:nvPr/>
        </p:nvSpPr>
        <p:spPr>
          <a:xfrm>
            <a:off x="915069" y="4716379"/>
            <a:ext cx="11598442" cy="1387529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8C248F-C0D2-EBA5-70FF-5F20E3026643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B9802BB-6BE4-0727-D9C2-C342662737AF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Convolution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3F7587-D079-7A45-4C72-B0BED5EFA236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2B25C2E-29D3-4081-4964-79E7A55E277D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7600A59-86C3-6A62-7C21-919F78AB93A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B18AB73-7829-EBF1-D253-886286DC5C6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238C1B-6C74-8F57-4B6B-F9846787712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E107B0-4E4C-E6D7-0763-269F9F37C440}"/>
              </a:ext>
            </a:extLst>
          </p:cNvPr>
          <p:cNvSpPr/>
          <p:nvPr/>
        </p:nvSpPr>
        <p:spPr>
          <a:xfrm>
            <a:off x="5634290" y="15720938"/>
            <a:ext cx="2160000" cy="216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DCFDEDFB-377E-7669-C71F-E805BD98DEC3}"/>
              </a:ext>
            </a:extLst>
          </p:cNvPr>
          <p:cNvCxnSpPr>
            <a:cxnSpLocks/>
            <a:stCxn id="2" idx="1"/>
            <a:endCxn id="22" idx="2"/>
          </p:cNvCxnSpPr>
          <p:nvPr/>
        </p:nvCxnSpPr>
        <p:spPr>
          <a:xfrm rot="10800000" flipV="1">
            <a:off x="5634291" y="5279490"/>
            <a:ext cx="1161379" cy="11521448"/>
          </a:xfrm>
          <a:prstGeom prst="bentConnector3">
            <a:avLst>
              <a:gd name="adj1" fmla="val 395252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7B19542-3C2C-360B-9BC0-08745D85567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9FB583-6919-DDED-E6F3-97F49EEEF3C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7DFF1D-B942-4C36-4380-E18C119D672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14290" y="17880938"/>
            <a:ext cx="0" cy="2270090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FDA2249-3AED-7D1D-42EB-036B7FC8F575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6714290" y="14704453"/>
            <a:ext cx="0" cy="10164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89D8C47B-0EE6-6BAE-EE3A-8FFFC48BFCBC}"/>
              </a:ext>
            </a:extLst>
          </p:cNvPr>
          <p:cNvGrpSpPr/>
          <p:nvPr/>
        </p:nvGrpSpPr>
        <p:grpSpPr>
          <a:xfrm>
            <a:off x="18584531" y="23537490"/>
            <a:ext cx="5400000" cy="7258286"/>
            <a:chOff x="3350604" y="22569948"/>
            <a:chExt cx="5400000" cy="7258286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CCE3332-6552-EBA0-C4F8-61994EACFD6E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AF7031DE-6F77-D152-6A31-D02DC628B8C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19E54594-DBB7-FBFB-0A2E-21862A9223B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307BF961-5CB0-9A95-24A8-3F2AC400D1B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560ADF14-7EA2-9384-770B-8E0B94A4A8F4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1B5E84A5-BBBB-0134-059A-3BD16EB1222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034CF3B-3B58-E4DB-0894-135ED668BDDB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9A4311E-7A9B-81C6-A1D1-E6D62A17C566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EF631A85-3542-1E63-CA6F-1CB6FF4EB89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7A80078F-F0A2-0CCE-FFF7-2B8B1762C098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FFB2C63-8555-DF46-A664-6234E7ADFAD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1B3D9BD2-5AB7-E130-8FAF-514D8AA7358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39997EA4-7975-47FD-9923-5C1E30D0B061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D770B36-7CCA-4EE5-6717-E299BB5CE25B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AA7638D-C6FE-E1BC-FFF4-EACA13EE78A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CDFB5687-D452-FBF1-C3AD-5CA1C4A35C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EEDED601-023C-DF55-1499-3DA625DD7569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BD075E20-2CA4-A008-A459-3B494F0183E3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B029DF85-BFF6-DD9B-97E8-1B6B121A200F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BB71661-6C52-BCDC-5238-BE52FE5A8575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2D84773B-4F08-3009-679D-327EC68D550D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DC6D538-1DC9-061D-B00E-6B3EA6A3FF7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7B704FC-84F5-10BA-CE6C-6E1EFA1D422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E6A3354A-277E-AE11-2A46-D88EA8F56F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5788DF04-FF36-AB0B-6270-DEA8C00390B5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BAD35C72-DA31-7326-C688-24B718C3160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12B8E97-7CDE-CBFF-0AC8-9F14CF5EEF7C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2E461F89-73C7-5021-48C3-63A9769D712F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solidFill>
                <a:srgbClr val="FFC000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0280EE8B-5359-9C75-0DB5-CBAADD870CF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E602639-5499-CCE8-979D-A39D7D89B0C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7D5E0210-3D2C-1012-57AF-0A1254A1A3EF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B68E79BB-1C81-7817-AE23-32FF4E25D647}"/>
              </a:ext>
            </a:extLst>
          </p:cNvPr>
          <p:cNvSpPr txBox="1"/>
          <p:nvPr/>
        </p:nvSpPr>
        <p:spPr>
          <a:xfrm rot="16200000">
            <a:off x="16840407" y="27536965"/>
            <a:ext cx="1850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ED2B918-3499-6923-B2C2-258954575F84}"/>
              </a:ext>
            </a:extLst>
          </p:cNvPr>
          <p:cNvGrpSpPr/>
          <p:nvPr/>
        </p:nvGrpSpPr>
        <p:grpSpPr>
          <a:xfrm>
            <a:off x="3500245" y="21554232"/>
            <a:ext cx="4389915" cy="5033302"/>
            <a:chOff x="3350604" y="22569948"/>
            <a:chExt cx="5400000" cy="7258286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BCE5889-E4DF-E467-2C85-D1C0CB100349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13C90E-A26E-5E32-CE5A-BA98E751D4FB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2873733E-651C-042C-E321-AA719EEDC0F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0D15FD13-74FF-EDAE-7010-E42C629D76EA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8618FBD0-76CC-AC46-E4FE-B6F193FECBCD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A80EDEB7-3254-55B3-25D4-ECA2F12886DB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30E5690-1574-39C1-A5E5-FF8963987C45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3FA2D678-2ECD-A470-1FBD-0F146CF8DB27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90A4F69C-DF06-1714-4F7D-CD91BD8F38D8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2238EE5E-3DB1-1539-4A95-FA3019A74C1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1FE08DD-88D4-8404-1F1A-A35987145E4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DEF2C63E-AC89-3DDC-4A84-2C5C232C57F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11BB07-A9CF-CEE7-21D5-28E9680A2C5E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32CF3CE0-7F47-1225-D45A-7D9DB4CC77A2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3EF0BD8-D1F9-4E73-BB41-2127C9333717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53CC765-D43B-CBB7-D6E5-07714B1C2F14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210B9AD1-1159-C7F0-203A-4BFD5C916F56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141222C-5B90-8E97-208F-FDCD6D973D91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808F232-B081-C0BC-F82A-0E0DB2E3213E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782EA490-4B61-1F3A-BBDE-C1690C19BB10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943B7319-8C5F-53DD-EE9D-8371A99A33D3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1DC3B708-3849-A8D0-2645-2B794A394FDE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D761589-BD3B-F8CC-44CF-069D7FF426B3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ED23C2A7-49C7-5AAD-AF51-714BD6727AD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4FA96549-A727-51CA-37C2-4B196B636417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F4CB0EDC-BE78-D254-C00B-6D43F58929DE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93F45E2-6555-E674-2212-717D62C991D9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6978DBFA-6AB4-B741-89A6-2BC4731390B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6E08450-EE8B-D8EE-F1D6-993AACA324AE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A545C650-E392-FCA2-45FA-C4F1C314E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C384891-9572-2BE7-8787-4C5B7EC00DB7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13ED468A-007E-C4C6-3BA5-FE856FD777F8}"/>
              </a:ext>
            </a:extLst>
          </p:cNvPr>
          <p:cNvSpPr txBox="1"/>
          <p:nvPr/>
        </p:nvSpPr>
        <p:spPr>
          <a:xfrm>
            <a:off x="912482" y="21928698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2-Gram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E4339DC-83E6-69F1-09E8-58118B0DCE0C}"/>
              </a:ext>
            </a:extLst>
          </p:cNvPr>
          <p:cNvSpPr txBox="1"/>
          <p:nvPr/>
        </p:nvSpPr>
        <p:spPr>
          <a:xfrm rot="16200000">
            <a:off x="2378819" y="24889192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AD1A59C9-0281-7ED8-42F3-081A2318C267}"/>
              </a:ext>
            </a:extLst>
          </p:cNvPr>
          <p:cNvSpPr/>
          <p:nvPr/>
        </p:nvSpPr>
        <p:spPr>
          <a:xfrm>
            <a:off x="3020331" y="21372938"/>
            <a:ext cx="5395338" cy="187562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9C5FFF7-1D51-DE24-2E3C-D274F13698C1}"/>
              </a:ext>
            </a:extLst>
          </p:cNvPr>
          <p:cNvSpPr txBox="1"/>
          <p:nvPr/>
        </p:nvSpPr>
        <p:spPr>
          <a:xfrm>
            <a:off x="4574693" y="20441838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A44342-EDA7-FB40-878C-751460A88BB9}"/>
              </a:ext>
            </a:extLst>
          </p:cNvPr>
          <p:cNvSpPr txBox="1"/>
          <p:nvPr/>
        </p:nvSpPr>
        <p:spPr>
          <a:xfrm>
            <a:off x="20369367" y="22484833"/>
            <a:ext cx="2606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2A05DAFD-40ED-C6C4-63B1-C06AC16103EA}"/>
              </a:ext>
            </a:extLst>
          </p:cNvPr>
          <p:cNvGrpSpPr/>
          <p:nvPr/>
        </p:nvGrpSpPr>
        <p:grpSpPr>
          <a:xfrm>
            <a:off x="3500245" y="27889884"/>
            <a:ext cx="4389915" cy="5033302"/>
            <a:chOff x="3350604" y="22569948"/>
            <a:chExt cx="5400000" cy="7258286"/>
          </a:xfrm>
        </p:grpSpPr>
        <p:grpSp>
          <p:nvGrpSpPr>
            <p:cNvPr id="187" name="Gruppieren 186">
              <a:extLst>
                <a:ext uri="{FF2B5EF4-FFF2-40B4-BE49-F238E27FC236}">
                  <a16:creationId xmlns:a16="http://schemas.microsoft.com/office/drawing/2014/main" id="{D2AB5BE1-9E02-0718-6CA9-7C455EA815AA}"/>
                </a:ext>
              </a:extLst>
            </p:cNvPr>
            <p:cNvGrpSpPr/>
            <p:nvPr/>
          </p:nvGrpSpPr>
          <p:grpSpPr>
            <a:xfrm>
              <a:off x="3350604" y="22569948"/>
              <a:ext cx="5400000" cy="1080000"/>
              <a:chOff x="3350604" y="22569948"/>
              <a:chExt cx="5400000" cy="1080000"/>
            </a:xfrm>
          </p:grpSpPr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6249D2EE-C817-223C-BA59-C38A3D90AE33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99BB95CE-4F5C-2EF5-9E52-99D08918E13A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D4AE153E-7866-E16E-3C43-D95823B70F56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5250C39D-59E4-BFEB-9BA9-FE59EAB1A0F1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7CCB7C96-821E-EE2F-DCCC-796CE260DB74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1D5B694D-07EC-D3B5-9ADB-5CEB86308390}"/>
                </a:ext>
              </a:extLst>
            </p:cNvPr>
            <p:cNvGrpSpPr/>
            <p:nvPr/>
          </p:nvGrpSpPr>
          <p:grpSpPr>
            <a:xfrm>
              <a:off x="3350604" y="23649948"/>
              <a:ext cx="5400000" cy="1080000"/>
              <a:chOff x="3350604" y="22569948"/>
              <a:chExt cx="5400000" cy="1080000"/>
            </a:xfrm>
          </p:grpSpPr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D43C4501-B421-2C98-8D9D-0215D152EA29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5A6CD356-A950-6B74-8AC3-A9B9DB2D4ADE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AC324C6-20C1-A2F5-A6CB-807EEDB53DE5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7B6CE310-3A9A-65CE-8986-969C7A2658FA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E6E976EB-6125-EB80-B4AC-DC9394B77922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9" name="Gruppieren 188">
              <a:extLst>
                <a:ext uri="{FF2B5EF4-FFF2-40B4-BE49-F238E27FC236}">
                  <a16:creationId xmlns:a16="http://schemas.microsoft.com/office/drawing/2014/main" id="{F328CF2F-F708-8FB7-2E8D-B85A86AFCB86}"/>
                </a:ext>
              </a:extLst>
            </p:cNvPr>
            <p:cNvGrpSpPr/>
            <p:nvPr/>
          </p:nvGrpSpPr>
          <p:grpSpPr>
            <a:xfrm>
              <a:off x="3350604" y="24729948"/>
              <a:ext cx="5400000" cy="1080000"/>
              <a:chOff x="3350604" y="22569948"/>
              <a:chExt cx="5400000" cy="1080000"/>
            </a:xfrm>
          </p:grpSpPr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8B492A7D-4F46-241E-B088-FBFD667920BF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419DE4E1-4D31-6C90-370F-B8DA7CD9CC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6E005210-1E9F-C2DB-D72D-8DB9347A50FC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27A61CA9-FB63-CDEC-81A6-407D5987312C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7CCFF71F-4088-4AAC-2D40-3E9DC861E9BD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00A5107E-BCA5-2173-6680-B713178084A4}"/>
                </a:ext>
              </a:extLst>
            </p:cNvPr>
            <p:cNvGrpSpPr/>
            <p:nvPr/>
          </p:nvGrpSpPr>
          <p:grpSpPr>
            <a:xfrm>
              <a:off x="3350604" y="25809948"/>
              <a:ext cx="5400000" cy="1080000"/>
              <a:chOff x="3350604" y="22569948"/>
              <a:chExt cx="5400000" cy="1080000"/>
            </a:xfrm>
          </p:grpSpPr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FCA5107F-C50A-26A7-5964-3ED97601EB14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86C57AEB-572B-52BA-6A27-003254A2BE0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6A263A8B-F21E-2034-94A1-08DA61DF0FC2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90B5A31-59F0-22A4-1EDF-4C930962BF97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CF437D10-0657-3B32-33A8-B7E83B4E7105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91" name="Gruppieren 190">
              <a:extLst>
                <a:ext uri="{FF2B5EF4-FFF2-40B4-BE49-F238E27FC236}">
                  <a16:creationId xmlns:a16="http://schemas.microsoft.com/office/drawing/2014/main" id="{8CCAAB67-87D2-EC1F-8D93-A7E605F46548}"/>
                </a:ext>
              </a:extLst>
            </p:cNvPr>
            <p:cNvGrpSpPr/>
            <p:nvPr/>
          </p:nvGrpSpPr>
          <p:grpSpPr>
            <a:xfrm>
              <a:off x="3350604" y="28748234"/>
              <a:ext cx="5400000" cy="1080000"/>
              <a:chOff x="3350604" y="22569948"/>
              <a:chExt cx="5400000" cy="1080000"/>
            </a:xfrm>
          </p:grpSpPr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13F38905-A585-6319-173C-D12A3D54223C}"/>
                  </a:ext>
                </a:extLst>
              </p:cNvPr>
              <p:cNvSpPr/>
              <p:nvPr/>
            </p:nvSpPr>
            <p:spPr>
              <a:xfrm>
                <a:off x="335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1F3F5BC5-7E64-D0D9-3393-4F41B28A9441}"/>
                  </a:ext>
                </a:extLst>
              </p:cNvPr>
              <p:cNvSpPr/>
              <p:nvPr/>
            </p:nvSpPr>
            <p:spPr>
              <a:xfrm>
                <a:off x="551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916D2C93-C5E1-B5B9-4835-A9DEFFB2C43D}"/>
                  </a:ext>
                </a:extLst>
              </p:cNvPr>
              <p:cNvSpPr/>
              <p:nvPr/>
            </p:nvSpPr>
            <p:spPr>
              <a:xfrm>
                <a:off x="443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EE1213C4-56E9-0948-D442-127AA2323742}"/>
                  </a:ext>
                </a:extLst>
              </p:cNvPr>
              <p:cNvSpPr/>
              <p:nvPr/>
            </p:nvSpPr>
            <p:spPr>
              <a:xfrm>
                <a:off x="659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B6C4A3B8-1153-E54B-3CD3-D1206EAC69E9}"/>
                  </a:ext>
                </a:extLst>
              </p:cNvPr>
              <p:cNvSpPr/>
              <p:nvPr/>
            </p:nvSpPr>
            <p:spPr>
              <a:xfrm>
                <a:off x="7670604" y="22569948"/>
                <a:ext cx="1080000" cy="1080000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2" name="Textfeld 191">
              <a:extLst>
                <a:ext uri="{FF2B5EF4-FFF2-40B4-BE49-F238E27FC236}">
                  <a16:creationId xmlns:a16="http://schemas.microsoft.com/office/drawing/2014/main" id="{45C8658E-AAC1-9B6E-FBB9-0DCC94981A3B}"/>
                </a:ext>
              </a:extLst>
            </p:cNvPr>
            <p:cNvSpPr txBox="1"/>
            <p:nvPr/>
          </p:nvSpPr>
          <p:spPr>
            <a:xfrm>
              <a:off x="5776481" y="27357426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/>
                <a:t>…</a:t>
              </a:r>
            </a:p>
          </p:txBody>
        </p:sp>
      </p:grpSp>
      <p:sp>
        <p:nvSpPr>
          <p:cNvPr id="183" name="Textfeld 182">
            <a:extLst>
              <a:ext uri="{FF2B5EF4-FFF2-40B4-BE49-F238E27FC236}">
                <a16:creationId xmlns:a16="http://schemas.microsoft.com/office/drawing/2014/main" id="{81061387-C022-9B13-2584-CAF2DF395DFB}"/>
              </a:ext>
            </a:extLst>
          </p:cNvPr>
          <p:cNvSpPr txBox="1"/>
          <p:nvPr/>
        </p:nvSpPr>
        <p:spPr>
          <a:xfrm>
            <a:off x="912482" y="28264350"/>
            <a:ext cx="19059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3-Gram</a:t>
            </a:r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A34906CB-13B3-784B-C277-898CB4736E96}"/>
              </a:ext>
            </a:extLst>
          </p:cNvPr>
          <p:cNvSpPr txBox="1"/>
          <p:nvPr/>
        </p:nvSpPr>
        <p:spPr>
          <a:xfrm rot="16200000">
            <a:off x="2378819" y="31224844"/>
            <a:ext cx="1283023" cy="750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B7F1F9D8-888D-42E7-4CC7-A7241816D660}"/>
              </a:ext>
            </a:extLst>
          </p:cNvPr>
          <p:cNvSpPr/>
          <p:nvPr/>
        </p:nvSpPr>
        <p:spPr>
          <a:xfrm>
            <a:off x="3020331" y="27708589"/>
            <a:ext cx="5395338" cy="245187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88595040-3103-9A37-830B-ADADF191B3EB}"/>
              </a:ext>
            </a:extLst>
          </p:cNvPr>
          <p:cNvSpPr txBox="1"/>
          <p:nvPr/>
        </p:nvSpPr>
        <p:spPr>
          <a:xfrm>
            <a:off x="4574693" y="26777490"/>
            <a:ext cx="2119194" cy="640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cxnSp>
        <p:nvCxnSpPr>
          <p:cNvPr id="219" name="Verbinder: gewinkelt 218">
            <a:extLst>
              <a:ext uri="{FF2B5EF4-FFF2-40B4-BE49-F238E27FC236}">
                <a16:creationId xmlns:a16="http://schemas.microsoft.com/office/drawing/2014/main" id="{E52DC32E-8A80-4788-F140-CE40A9B2815C}"/>
              </a:ext>
            </a:extLst>
          </p:cNvPr>
          <p:cNvCxnSpPr>
            <a:endCxn id="82" idx="0"/>
          </p:cNvCxnSpPr>
          <p:nvPr/>
        </p:nvCxnSpPr>
        <p:spPr>
          <a:xfrm>
            <a:off x="8415669" y="22495436"/>
            <a:ext cx="11788862" cy="1042054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Verbinder: gewinkelt 220">
            <a:extLst>
              <a:ext uri="{FF2B5EF4-FFF2-40B4-BE49-F238E27FC236}">
                <a16:creationId xmlns:a16="http://schemas.microsoft.com/office/drawing/2014/main" id="{12C21354-BAB7-946C-947F-486048B3719E}"/>
              </a:ext>
            </a:extLst>
          </p:cNvPr>
          <p:cNvCxnSpPr>
            <a:stCxn id="185" idx="3"/>
            <a:endCxn id="63" idx="2"/>
          </p:cNvCxnSpPr>
          <p:nvPr/>
        </p:nvCxnSpPr>
        <p:spPr>
          <a:xfrm>
            <a:off x="8415669" y="28934527"/>
            <a:ext cx="13948862" cy="1861249"/>
          </a:xfrm>
          <a:prstGeom prst="bentConnector4">
            <a:avLst>
              <a:gd name="adj1" fmla="val 48064"/>
              <a:gd name="adj2" fmla="val 158241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820486-95DF-0C85-36C9-C35958C08C17}"/>
              </a:ext>
            </a:extLst>
          </p:cNvPr>
          <p:cNvSpPr/>
          <p:nvPr/>
        </p:nvSpPr>
        <p:spPr>
          <a:xfrm>
            <a:off x="3198204" y="326212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Classification Pooling Layer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2E5E810-28B0-86CD-7A9B-445E8820D2B9}"/>
              </a:ext>
            </a:extLst>
          </p:cNvPr>
          <p:cNvGrpSpPr/>
          <p:nvPr/>
        </p:nvGrpSpPr>
        <p:grpSpPr>
          <a:xfrm>
            <a:off x="3634429" y="3738178"/>
            <a:ext cx="5711044" cy="953587"/>
            <a:chOff x="3350604" y="22569948"/>
            <a:chExt cx="5400000" cy="1080000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3C5D711-F500-CF2F-893D-159A09F0C16E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8F32DA-6FC2-6878-1A84-CF1517B6F85D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7B8846F-6AEE-99CF-4862-02381236A38B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EFF906FB-4B70-4C57-2EEE-967A01D35897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F39597-CA01-ED2C-BCBD-6EF789B4135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59CC9C4-CA37-5205-CEB5-1EE2300066C0}"/>
              </a:ext>
            </a:extLst>
          </p:cNvPr>
          <p:cNvGrpSpPr/>
          <p:nvPr/>
        </p:nvGrpSpPr>
        <p:grpSpPr>
          <a:xfrm>
            <a:off x="3634429" y="4691765"/>
            <a:ext cx="5711044" cy="953587"/>
            <a:chOff x="3350604" y="22569948"/>
            <a:chExt cx="5400000" cy="108000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BD7E548-EDF2-88D0-1485-DBDC3950C0F1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365F72A-EDE0-E0F9-25BC-75CDFB5727E2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52AEC22-4852-26F6-B8AF-9C1DB64387B7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1844CD0-46F8-E90E-4338-BB632A1CA4C5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304E6A73-EC2D-A983-A6A5-E717CF023C32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548C7BA-7FED-CD9C-D380-46C0CE3198C9}"/>
              </a:ext>
            </a:extLst>
          </p:cNvPr>
          <p:cNvGrpSpPr/>
          <p:nvPr/>
        </p:nvGrpSpPr>
        <p:grpSpPr>
          <a:xfrm>
            <a:off x="3634429" y="5645352"/>
            <a:ext cx="5711044" cy="953587"/>
            <a:chOff x="3350604" y="22569948"/>
            <a:chExt cx="5400000" cy="10800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C65E7A6-CAF8-137B-9AC9-EE7C999B3D50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3FE42F5-687C-45F9-B565-CC569B62AC01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F1D6B5-03C5-12A2-1861-972DCEB07B36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3CA826-CD9F-563E-6CB2-DC07689C4DA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A571177-DB8E-11CA-42AD-F316864351E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294F0F1-8D62-D334-969C-4D652E4A998A}"/>
              </a:ext>
            </a:extLst>
          </p:cNvPr>
          <p:cNvGrpSpPr/>
          <p:nvPr/>
        </p:nvGrpSpPr>
        <p:grpSpPr>
          <a:xfrm>
            <a:off x="3634429" y="6598939"/>
            <a:ext cx="5711044" cy="953587"/>
            <a:chOff x="3350604" y="22569948"/>
            <a:chExt cx="5400000" cy="108000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C8008D6-F1C2-1F5D-C0C9-86150CEDF3BB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54D645C-9EAA-7372-945E-9021B69D758A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7A90BEED-82D4-82B1-A18F-27870DE0FA63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5AAA57F-5FE5-AD3A-1402-AD2F8B5AB90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E64FDDB-EE23-BDE5-6C73-48734E42E7CC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D4F6D15-1D3A-5DD5-EB5C-06AE2D2047AA}"/>
              </a:ext>
            </a:extLst>
          </p:cNvPr>
          <p:cNvGrpSpPr/>
          <p:nvPr/>
        </p:nvGrpSpPr>
        <p:grpSpPr>
          <a:xfrm>
            <a:off x="3634429" y="9193302"/>
            <a:ext cx="5711044" cy="953587"/>
            <a:chOff x="3350604" y="22569948"/>
            <a:chExt cx="5400000" cy="1080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751792D-938D-26F5-999B-57D88F315C7F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65811FA-A8E9-70CD-7373-4FE6DB88AD96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16FC56F-5D83-C660-5681-18C8136C424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D1403C-F33F-62F9-3B76-287AB93D1888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40A1080-9147-1530-8C6C-55B319DCF3E3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991CB84-8DF4-04EB-16BF-FAACA8977C2E}"/>
              </a:ext>
            </a:extLst>
          </p:cNvPr>
          <p:cNvSpPr txBox="1"/>
          <p:nvPr/>
        </p:nvSpPr>
        <p:spPr>
          <a:xfrm>
            <a:off x="6200038" y="7965287"/>
            <a:ext cx="700513" cy="815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29AC87A-6E0B-64B0-581A-35E2ED7B91C4}"/>
              </a:ext>
            </a:extLst>
          </p:cNvPr>
          <p:cNvSpPr txBox="1"/>
          <p:nvPr/>
        </p:nvSpPr>
        <p:spPr>
          <a:xfrm rot="16200000">
            <a:off x="1774398" y="6614066"/>
            <a:ext cx="2231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Times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36C1E2-9588-8FF0-6126-1768EB7DE265}"/>
              </a:ext>
            </a:extLst>
          </p:cNvPr>
          <p:cNvSpPr txBox="1"/>
          <p:nvPr/>
        </p:nvSpPr>
        <p:spPr>
          <a:xfrm>
            <a:off x="5439162" y="2746987"/>
            <a:ext cx="2764102" cy="95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Features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FE384B8B-FA9D-A413-0890-BC3456093B44}"/>
              </a:ext>
            </a:extLst>
          </p:cNvPr>
          <p:cNvSpPr/>
          <p:nvPr/>
        </p:nvSpPr>
        <p:spPr>
          <a:xfrm>
            <a:off x="8067342" y="3637411"/>
            <a:ext cx="1423400" cy="6695766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568CBE5A-3460-ED6A-F05F-2EB8DC907632}"/>
              </a:ext>
            </a:extLst>
          </p:cNvPr>
          <p:cNvSpPr/>
          <p:nvPr/>
        </p:nvSpPr>
        <p:spPr>
          <a:xfrm>
            <a:off x="3432165" y="3637411"/>
            <a:ext cx="1423400" cy="6695766"/>
          </a:xfrm>
          <a:prstGeom prst="roundRect">
            <a:avLst/>
          </a:prstGeom>
          <a:noFill/>
          <a:ln w="762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99A1FD8-4DA0-4AD3-DFC4-766AAF32C93E}"/>
              </a:ext>
            </a:extLst>
          </p:cNvPr>
          <p:cNvSpPr/>
          <p:nvPr/>
        </p:nvSpPr>
        <p:spPr>
          <a:xfrm>
            <a:off x="4658115" y="3637411"/>
            <a:ext cx="1423400" cy="6695766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7241D30-C6B6-4EDD-C708-7E096E98E986}"/>
              </a:ext>
            </a:extLst>
          </p:cNvPr>
          <p:cNvGrpSpPr/>
          <p:nvPr/>
        </p:nvGrpSpPr>
        <p:grpSpPr>
          <a:xfrm>
            <a:off x="3634429" y="12678837"/>
            <a:ext cx="5711044" cy="953587"/>
            <a:chOff x="3350604" y="22569948"/>
            <a:chExt cx="5400000" cy="108000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878BDE9-6370-EEBD-CB86-293FD297148A}"/>
                </a:ext>
              </a:extLst>
            </p:cNvPr>
            <p:cNvSpPr/>
            <p:nvPr/>
          </p:nvSpPr>
          <p:spPr>
            <a:xfrm>
              <a:off x="335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C98D228-0256-2FE1-24EB-C485D06DD1C9}"/>
                </a:ext>
              </a:extLst>
            </p:cNvPr>
            <p:cNvSpPr/>
            <p:nvPr/>
          </p:nvSpPr>
          <p:spPr>
            <a:xfrm>
              <a:off x="551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F67E818-20E5-7D86-FF14-E320632FB78E}"/>
                </a:ext>
              </a:extLst>
            </p:cNvPr>
            <p:cNvSpPr/>
            <p:nvPr/>
          </p:nvSpPr>
          <p:spPr>
            <a:xfrm>
              <a:off x="443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BB110D85-64D9-54BC-D9D0-59B3A66FD72C}"/>
                </a:ext>
              </a:extLst>
            </p:cNvPr>
            <p:cNvSpPr/>
            <p:nvPr/>
          </p:nvSpPr>
          <p:spPr>
            <a:xfrm>
              <a:off x="659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8D78CE7-D1E2-14F8-DE7B-3A4F151A871A}"/>
                </a:ext>
              </a:extLst>
            </p:cNvPr>
            <p:cNvSpPr/>
            <p:nvPr/>
          </p:nvSpPr>
          <p:spPr>
            <a:xfrm>
              <a:off x="7670604" y="22569948"/>
              <a:ext cx="1080000" cy="108000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2867F8A-9F11-1128-DDD6-8D00ED81A9B8}"/>
              </a:ext>
            </a:extLst>
          </p:cNvPr>
          <p:cNvCxnSpPr>
            <a:stCxn id="38" idx="2"/>
          </p:cNvCxnSpPr>
          <p:nvPr/>
        </p:nvCxnSpPr>
        <p:spPr>
          <a:xfrm>
            <a:off x="4143865" y="10333177"/>
            <a:ext cx="0" cy="234566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233AF00-AAC3-DC55-C744-1733F11137EF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 flipH="1">
            <a:off x="5347743" y="10333177"/>
            <a:ext cx="22072" cy="234566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3612B79-DDD6-BBF7-A827-B71A671E8945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 flipH="1">
            <a:off x="8774369" y="10333177"/>
            <a:ext cx="4673" cy="234566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E8A82D6B-7926-A694-7309-49F505808C11}"/>
              </a:ext>
            </a:extLst>
          </p:cNvPr>
          <p:cNvSpPr txBox="1"/>
          <p:nvPr/>
        </p:nvSpPr>
        <p:spPr>
          <a:xfrm>
            <a:off x="9109592" y="10950811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53" name="Geschweifte Klammer rechts 52">
            <a:extLst>
              <a:ext uri="{FF2B5EF4-FFF2-40B4-BE49-F238E27FC236}">
                <a16:creationId xmlns:a16="http://schemas.microsoft.com/office/drawing/2014/main" id="{E906F2D4-EC79-B3EF-D878-81D6DD4E90E5}"/>
              </a:ext>
            </a:extLst>
          </p:cNvPr>
          <p:cNvSpPr/>
          <p:nvPr/>
        </p:nvSpPr>
        <p:spPr>
          <a:xfrm rot="5400000">
            <a:off x="5490749" y="12164380"/>
            <a:ext cx="2137663" cy="5862322"/>
          </a:xfrm>
          <a:prstGeom prst="righ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088A05DB-4E09-C218-5D86-9F12D8E293D2}"/>
              </a:ext>
            </a:extLst>
          </p:cNvPr>
          <p:cNvGrpSpPr/>
          <p:nvPr/>
        </p:nvGrpSpPr>
        <p:grpSpPr>
          <a:xfrm>
            <a:off x="4855565" y="16372369"/>
            <a:ext cx="3426627" cy="953587"/>
            <a:chOff x="3704058" y="16219654"/>
            <a:chExt cx="3426627" cy="953587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58B54244-24E8-FAED-997E-DFF5D9F5A720}"/>
                </a:ext>
              </a:extLst>
            </p:cNvPr>
            <p:cNvSpPr/>
            <p:nvPr/>
          </p:nvSpPr>
          <p:spPr>
            <a:xfrm>
              <a:off x="3704058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2832307-2E64-0F82-559F-6401EC863F41}"/>
                </a:ext>
              </a:extLst>
            </p:cNvPr>
            <p:cNvSpPr/>
            <p:nvPr/>
          </p:nvSpPr>
          <p:spPr>
            <a:xfrm>
              <a:off x="5988476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A9EBF1F-5B4E-5E4C-1FA3-3A243FE2BFEC}"/>
                </a:ext>
              </a:extLst>
            </p:cNvPr>
            <p:cNvSpPr/>
            <p:nvPr/>
          </p:nvSpPr>
          <p:spPr>
            <a:xfrm>
              <a:off x="4846267" y="16219654"/>
              <a:ext cx="1142209" cy="95358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A346C1DD-3666-0C88-BA3C-6BA78C218A44}"/>
              </a:ext>
            </a:extLst>
          </p:cNvPr>
          <p:cNvSpPr txBox="1"/>
          <p:nvPr/>
        </p:nvSpPr>
        <p:spPr>
          <a:xfrm>
            <a:off x="9109592" y="16387497"/>
            <a:ext cx="614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Min/Max</a:t>
            </a:r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FF43E0D6-CEE5-6675-FBDD-421728D5C72E}"/>
              </a:ext>
            </a:extLst>
          </p:cNvPr>
          <p:cNvSpPr/>
          <p:nvPr/>
        </p:nvSpPr>
        <p:spPr>
          <a:xfrm>
            <a:off x="915069" y="2746988"/>
            <a:ext cx="11598442" cy="1551151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82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1205-F993-A14C-4AA9-E9BCA506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ECF949CC-1B9E-8E5D-77CF-EE7312050633}"/>
              </a:ext>
            </a:extLst>
          </p:cNvPr>
          <p:cNvSpPr/>
          <p:nvPr/>
        </p:nvSpPr>
        <p:spPr>
          <a:xfrm>
            <a:off x="11310376" y="132239"/>
            <a:ext cx="7032172" cy="2231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E695037-97C3-E744-7968-CBEA13045188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C6F1524-3781-667D-B0A4-25AF32A65CE5}"/>
              </a:ext>
            </a:extLst>
          </p:cNvPr>
          <p:cNvSpPr/>
          <p:nvPr/>
        </p:nvSpPr>
        <p:spPr>
          <a:xfrm>
            <a:off x="9027241" y="6430562"/>
            <a:ext cx="11598442" cy="119754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B0DE86-62AF-F417-B795-638C1E175419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CBB428D-16CB-7D55-4618-99F0737267EA}"/>
              </a:ext>
            </a:extLst>
          </p:cNvPr>
          <p:cNvSpPr/>
          <p:nvPr/>
        </p:nvSpPr>
        <p:spPr>
          <a:xfrm>
            <a:off x="11310376" y="7131141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Time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7730CF-82A1-3D97-9B33-B9659A484F6A}"/>
              </a:ext>
            </a:extLst>
          </p:cNvPr>
          <p:cNvSpPr/>
          <p:nvPr/>
        </p:nvSpPr>
        <p:spPr>
          <a:xfrm>
            <a:off x="11310376" y="9502998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Concatenate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C75B1B-1F8B-B9E0-F491-2B722CA074B3}"/>
              </a:ext>
            </a:extLst>
          </p:cNvPr>
          <p:cNvSpPr/>
          <p:nvPr/>
        </p:nvSpPr>
        <p:spPr>
          <a:xfrm>
            <a:off x="11310376" y="1187485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107676-436C-4215-F408-F6C3368E571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4826462" y="8467385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25DF7DE-0945-7F80-3BD2-EF97A89D52B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4826462" y="10839242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5104653-98BF-F557-E467-1C72EFE55C4E}"/>
              </a:ext>
            </a:extLst>
          </p:cNvPr>
          <p:cNvSpPr/>
          <p:nvPr/>
        </p:nvSpPr>
        <p:spPr>
          <a:xfrm>
            <a:off x="11310376" y="1422361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Weighted Sum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52E6239-BD7B-5F43-FEAF-30D59FC180C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14826462" y="1321109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60387E1-A9AD-5883-8F74-656E01C3F623}"/>
              </a:ext>
            </a:extLst>
          </p:cNvPr>
          <p:cNvCxnSpPr>
            <a:cxnSpLocks/>
            <a:stCxn id="25" idx="2"/>
            <a:endCxn id="92" idx="0"/>
          </p:cNvCxnSpPr>
          <p:nvPr/>
        </p:nvCxnSpPr>
        <p:spPr>
          <a:xfrm>
            <a:off x="14826462" y="15559859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A1174421-70C6-EAB1-B1E2-8DD891593C8E}"/>
              </a:ext>
            </a:extLst>
          </p:cNvPr>
          <p:cNvSpPr/>
          <p:nvPr/>
        </p:nvSpPr>
        <p:spPr>
          <a:xfrm>
            <a:off x="11310376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2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F94FCA8-6DD6-9FFB-F535-105A92B4339A}"/>
              </a:ext>
            </a:extLst>
          </p:cNvPr>
          <p:cNvSpPr/>
          <p:nvPr/>
        </p:nvSpPr>
        <p:spPr>
          <a:xfrm>
            <a:off x="19422548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 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1637578-6A3F-1845-69CD-F6CC168DE4F2}"/>
              </a:ext>
            </a:extLst>
          </p:cNvPr>
          <p:cNvSpPr/>
          <p:nvPr/>
        </p:nvSpPr>
        <p:spPr>
          <a:xfrm>
            <a:off x="11310376" y="1657237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Over Features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B0B94B7-11D7-7BB8-5181-750275689757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4826462" y="17908619"/>
            <a:ext cx="0" cy="21491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A0C9B52-0437-3515-F1F1-753F5AB11E90}"/>
              </a:ext>
            </a:extLst>
          </p:cNvPr>
          <p:cNvCxnSpPr>
            <a:cxnSpLocks/>
          </p:cNvCxnSpPr>
          <p:nvPr/>
        </p:nvCxnSpPr>
        <p:spPr>
          <a:xfrm>
            <a:off x="6795669" y="4039048"/>
            <a:ext cx="7032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77FE689-4625-6BDD-315A-7A54E706E45F}"/>
              </a:ext>
            </a:extLst>
          </p:cNvPr>
          <p:cNvCxnSpPr>
            <a:cxnSpLocks/>
            <a:stCxn id="52" idx="2"/>
            <a:endCxn id="10" idx="0"/>
          </p:cNvCxnSpPr>
          <p:nvPr/>
        </p:nvCxnSpPr>
        <p:spPr>
          <a:xfrm>
            <a:off x="14826462" y="4039048"/>
            <a:ext cx="0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A40FCE-2138-2EA6-9AB2-5142C5CED0B5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15588462" y="4039048"/>
            <a:ext cx="7350172" cy="309209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526EE649-B4DD-A68B-0A2D-7050C12126B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 rot="10800000" flipV="1">
            <a:off x="11310376" y="10171119"/>
            <a:ext cx="12700" cy="4720617"/>
          </a:xfrm>
          <a:prstGeom prst="bentConnector3">
            <a:avLst>
              <a:gd name="adj1" fmla="val 9232260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2211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9217708" y="421219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4989353" y="4212196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9217707" y="9523177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9217705" y="686768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2193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B2A95E9-2AF9-4B13-B1BE-A4AAE3096748}"/>
              </a:ext>
            </a:extLst>
          </p:cNvPr>
          <p:cNvCxnSpPr>
            <a:stCxn id="7" idx="2"/>
          </p:cNvCxnSpPr>
          <p:nvPr/>
        </p:nvCxnSpPr>
        <p:spPr>
          <a:xfrm flipH="1">
            <a:off x="12405706" y="5321098"/>
            <a:ext cx="3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A0053F3-24C0-4A9B-8F80-D9090A5BE1B3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12405704" y="7976588"/>
            <a:ext cx="2" cy="1546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03DDF0FF-9656-4B07-A528-1B16CDF52014}"/>
              </a:ext>
            </a:extLst>
          </p:cNvPr>
          <p:cNvSpPr/>
          <p:nvPr/>
        </p:nvSpPr>
        <p:spPr>
          <a:xfrm>
            <a:off x="9217705" y="12178667"/>
            <a:ext cx="637600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Estimation of Pseudo Labels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5619851-E111-4EF8-A163-2DD8A8263579}"/>
              </a:ext>
            </a:extLst>
          </p:cNvPr>
          <p:cNvCxnSpPr>
            <a:stCxn id="9" idx="2"/>
          </p:cNvCxnSpPr>
          <p:nvPr/>
        </p:nvCxnSpPr>
        <p:spPr>
          <a:xfrm flipH="1">
            <a:off x="12405703" y="10632078"/>
            <a:ext cx="1" cy="154658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E0B1ED41-41F1-497F-8DF4-1225B65C9B5A}"/>
              </a:ext>
            </a:extLst>
          </p:cNvPr>
          <p:cNvCxnSpPr>
            <a:cxnSpLocks/>
            <a:stCxn id="35" idx="1"/>
            <a:endCxn id="10" idx="1"/>
          </p:cNvCxnSpPr>
          <p:nvPr/>
        </p:nvCxnSpPr>
        <p:spPr>
          <a:xfrm rot="10800000">
            <a:off x="9217705" y="7422138"/>
            <a:ext cx="12700" cy="5310980"/>
          </a:xfrm>
          <a:prstGeom prst="bentConnector3">
            <a:avLst>
              <a:gd name="adj1" fmla="val 5283866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58F42008-21F2-470E-ABAC-F8C304465316}"/>
              </a:ext>
            </a:extLst>
          </p:cNvPr>
          <p:cNvCxnSpPr>
            <a:cxnSpLocks/>
            <a:stCxn id="12" idx="2"/>
            <a:endCxn id="35" idx="3"/>
          </p:cNvCxnSpPr>
          <p:nvPr/>
        </p:nvCxnSpPr>
        <p:spPr>
          <a:xfrm rot="5400000">
            <a:off x="12758016" y="8132670"/>
            <a:ext cx="7436138" cy="1764759"/>
          </a:xfrm>
          <a:prstGeom prst="bentConnector2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5C91611-1BB4-4045-B7D6-23ABBA4FAE12}"/>
              </a:ext>
            </a:extLst>
          </p:cNvPr>
          <p:cNvSpPr/>
          <p:nvPr/>
        </p:nvSpPr>
        <p:spPr>
          <a:xfrm>
            <a:off x="9241664" y="15749339"/>
            <a:ext cx="6375993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Trained Classifier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710E4D2-5787-4505-AC83-02DF0F43341B}"/>
              </a:ext>
            </a:extLst>
          </p:cNvPr>
          <p:cNvSpPr/>
          <p:nvPr/>
        </p:nvSpPr>
        <p:spPr>
          <a:xfrm>
            <a:off x="20399650" y="15129948"/>
            <a:ext cx="4545931" cy="2359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Performance Estimation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67C3C15-B4C9-40FC-AA7C-E216E05FDE4E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 flipH="1">
            <a:off x="22672616" y="5315067"/>
            <a:ext cx="1" cy="98148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1295E32-5577-4661-B20D-68ACE9A69CC2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15617657" y="16303790"/>
            <a:ext cx="4781993" cy="6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0BEE7BAB-5B6C-423A-911C-4055589F616E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5788340" y="6648260"/>
            <a:ext cx="4756531" cy="210220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9A59B5C6-A74D-4B57-9A3F-241F27F24472}"/>
              </a:ext>
            </a:extLst>
          </p:cNvPr>
          <p:cNvCxnSpPr>
            <a:stCxn id="9" idx="3"/>
            <a:endCxn id="49" idx="0"/>
          </p:cNvCxnSpPr>
          <p:nvPr/>
        </p:nvCxnSpPr>
        <p:spPr>
          <a:xfrm flipH="1">
            <a:off x="12429661" y="10077628"/>
            <a:ext cx="3164039" cy="5671711"/>
          </a:xfrm>
          <a:prstGeom prst="bentConnector4">
            <a:avLst>
              <a:gd name="adj1" fmla="val -91128"/>
              <a:gd name="adj2" fmla="val 8505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2ECCD74-1BC3-4C63-9229-125EB4165764}"/>
              </a:ext>
            </a:extLst>
          </p:cNvPr>
          <p:cNvSpPr/>
          <p:nvPr/>
        </p:nvSpPr>
        <p:spPr>
          <a:xfrm>
            <a:off x="195116" y="1994395"/>
            <a:ext cx="4414634" cy="3302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Data Split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43ABF61-A7A8-40E0-AA41-AC0D3778EC58}"/>
              </a:ext>
            </a:extLst>
          </p:cNvPr>
          <p:cNvSpPr/>
          <p:nvPr/>
        </p:nvSpPr>
        <p:spPr>
          <a:xfrm>
            <a:off x="195116" y="6867687"/>
            <a:ext cx="4414634" cy="64198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Training Loop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for 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Pseudo Labeling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79D80ED6-9B94-4921-A538-CCF6453339C3}"/>
              </a:ext>
            </a:extLst>
          </p:cNvPr>
          <p:cNvSpPr/>
          <p:nvPr/>
        </p:nvSpPr>
        <p:spPr>
          <a:xfrm>
            <a:off x="459519" y="15749339"/>
            <a:ext cx="4414634" cy="11089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122506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rec_size</a:t>
            </a:r>
            <a:endParaRPr lang="en-US" sz="4400" b="1" dirty="0"/>
          </a:p>
          <a:p>
            <a:r>
              <a:rPr lang="en-US" sz="4400" dirty="0"/>
              <a:t>Number of neurons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5004507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dense_layers</a:t>
            </a:r>
            <a:endParaRPr lang="en-US" sz="4400" b="1" dirty="0"/>
          </a:p>
          <a:p>
            <a:r>
              <a:rPr lang="en-US" sz="4400" dirty="0"/>
              <a:t>Number of layers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dense_size</a:t>
            </a:r>
            <a:endParaRPr lang="en-US" sz="4400" dirty="0"/>
          </a:p>
          <a:p>
            <a:r>
              <a:rPr lang="en-US" sz="4400" dirty="0"/>
              <a:t>Number of neurons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,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4C47AF-316D-67CD-7192-C3B4A8A9C392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6762B18-AEDC-2A69-62DA-2922F774770F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83AE68-5D0D-D373-BDCC-D65901D7DBDB}"/>
              </a:ext>
            </a:extLst>
          </p:cNvPr>
          <p:cNvSpPr/>
          <p:nvPr/>
        </p:nvSpPr>
        <p:spPr>
          <a:xfrm>
            <a:off x="9984014" y="856356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496825-623C-1787-1728-6722B6A26CD7}"/>
              </a:ext>
            </a:extLst>
          </p:cNvPr>
          <p:cNvSpPr/>
          <p:nvPr/>
        </p:nvSpPr>
        <p:spPr>
          <a:xfrm>
            <a:off x="9984014" y="12530892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372BC4A-4A5A-EE2C-596A-061FF5566097}"/>
              </a:ext>
            </a:extLst>
          </p:cNvPr>
          <p:cNvSpPr/>
          <p:nvPr/>
        </p:nvSpPr>
        <p:spPr>
          <a:xfrm>
            <a:off x="9984014" y="16498218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9E171C-1CBF-B3AE-DF52-8110354BA8E2}"/>
              </a:ext>
            </a:extLst>
          </p:cNvPr>
          <p:cNvSpPr/>
          <p:nvPr/>
        </p:nvSpPr>
        <p:spPr>
          <a:xfrm>
            <a:off x="9984014" y="2046554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ADD3C7-95D9-65AF-F68B-A9750E18FA11}"/>
              </a:ext>
            </a:extLst>
          </p:cNvPr>
          <p:cNvSpPr/>
          <p:nvPr/>
        </p:nvSpPr>
        <p:spPr>
          <a:xfrm>
            <a:off x="9984014" y="2443287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98F306-5099-1E01-C368-28A916320C5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AC3CDA-5945-0587-EA1C-4330E2A7050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3500100" y="7372104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4301C6-CE90-BF98-3F6B-B626E83B1CD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00100" y="11339430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AFFEEB9-6BCF-0C56-D41C-C894CF2D59A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100" y="15306756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AD5BC09-FD81-98DF-70AB-B3E3DD9FC2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500100" y="19274082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C25E1477-4B5F-48D2-E27E-A3066A354F1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500100" y="2324140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F5AAB6-445B-F59B-03F6-136E47D0B0EF}"/>
              </a:ext>
            </a:extLst>
          </p:cNvPr>
          <p:cNvCxnSpPr>
            <a:stCxn id="2" idx="1"/>
            <a:endCxn id="9" idx="1"/>
          </p:cNvCxnSpPr>
          <p:nvPr/>
        </p:nvCxnSpPr>
        <p:spPr>
          <a:xfrm rot="10800000" flipV="1">
            <a:off x="9984014" y="2016846"/>
            <a:ext cx="12700" cy="23803956"/>
          </a:xfrm>
          <a:prstGeom prst="bentConnector3">
            <a:avLst>
              <a:gd name="adj1" fmla="val 18473685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2846E932-D074-D770-BF8C-D31590DE2D50}"/>
              </a:ext>
            </a:extLst>
          </p:cNvPr>
          <p:cNvSpPr/>
          <p:nvPr/>
        </p:nvSpPr>
        <p:spPr>
          <a:xfrm>
            <a:off x="9984013" y="28400196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BD8E5FE-D914-3701-8047-EC756BAF9B5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13500099" y="27208734"/>
            <a:ext cx="1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408CE37D-5C86-3C73-0DF4-E68D99C5D077}"/>
              </a:ext>
            </a:extLst>
          </p:cNvPr>
          <p:cNvSpPr txBox="1"/>
          <p:nvPr/>
        </p:nvSpPr>
        <p:spPr>
          <a:xfrm rot="16200000">
            <a:off x="4584114" y="13831674"/>
            <a:ext cx="4716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5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079E-AFFB-24C4-046D-5E0C0C31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9CF7369-07FB-FE18-79A0-3557C074CE4C}"/>
              </a:ext>
            </a:extLst>
          </p:cNvPr>
          <p:cNvSpPr/>
          <p:nvPr/>
        </p:nvSpPr>
        <p:spPr>
          <a:xfrm>
            <a:off x="9984014" y="628914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6F66B6-D43B-9200-0F96-5C0581B80E0D}"/>
              </a:ext>
            </a:extLst>
          </p:cNvPr>
          <p:cNvSpPr/>
          <p:nvPr/>
        </p:nvSpPr>
        <p:spPr>
          <a:xfrm>
            <a:off x="9984014" y="4596240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1C4D0B9-43DE-3B13-1A70-76F00F2AC7C2}"/>
              </a:ext>
            </a:extLst>
          </p:cNvPr>
          <p:cNvSpPr/>
          <p:nvPr/>
        </p:nvSpPr>
        <p:spPr>
          <a:xfrm>
            <a:off x="2312929" y="11539998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Transformer Encoder Layers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25B818-10BE-77A3-0E23-4168A90EF39E}"/>
              </a:ext>
            </a:extLst>
          </p:cNvPr>
          <p:cNvSpPr/>
          <p:nvPr/>
        </p:nvSpPr>
        <p:spPr>
          <a:xfrm>
            <a:off x="817120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Recurrent Layers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08162EA-E162-A4D9-E202-B7988B1DE40F}"/>
              </a:ext>
            </a:extLst>
          </p:cNvPr>
          <p:cNvSpPr/>
          <p:nvPr/>
        </p:nvSpPr>
        <p:spPr>
          <a:xfrm>
            <a:off x="14029489" y="11617870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N-Gram Layers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77B84E-93D8-52C2-DE21-E1204C67FB64}"/>
              </a:ext>
            </a:extLst>
          </p:cNvPr>
          <p:cNvSpPr/>
          <p:nvPr/>
        </p:nvSpPr>
        <p:spPr>
          <a:xfrm>
            <a:off x="19887769" y="11599489"/>
            <a:ext cx="5031397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Stack of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 Layers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A7F91A8-6F48-CAD2-44D3-001531BDDBE3}"/>
              </a:ext>
            </a:extLst>
          </p:cNvPr>
          <p:cNvSpPr/>
          <p:nvPr/>
        </p:nvSpPr>
        <p:spPr>
          <a:xfrm>
            <a:off x="9984014" y="22581643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Pooling Layer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F1336-0CBC-3D7C-DCEC-A8BC33129BE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3500100" y="3404778"/>
            <a:ext cx="0" cy="11914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960D298-E29B-2F16-AD38-75B39A9629E6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13500100" y="21597981"/>
            <a:ext cx="0" cy="9836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B94B7C-340F-84C0-7361-F688EF475C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4828628" y="7372104"/>
            <a:ext cx="8671472" cy="416789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41E33DF-092E-24AC-7BEB-C4A0C2D113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0686908" y="7372104"/>
            <a:ext cx="2813192" cy="424576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C8CEFC-B659-C3F8-3D2D-964407F3A764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13500100" y="7372104"/>
            <a:ext cx="3045088" cy="424576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17966CE-701A-4DC0-ABCE-701194F5CC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3500100" y="7372104"/>
            <a:ext cx="8903368" cy="422738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5CF05AE-D051-E69F-F894-F6A853343A79}"/>
              </a:ext>
            </a:extLst>
          </p:cNvPr>
          <p:cNvSpPr/>
          <p:nvPr/>
        </p:nvSpPr>
        <p:spPr>
          <a:xfrm>
            <a:off x="9984014" y="18822117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Merge Layer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FA8A848-123C-B49E-83E8-E01BB31071C7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4828628" y="14315862"/>
            <a:ext cx="8671472" cy="4506255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EFB8659-2162-EC18-46D7-B50005B5C463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10686908" y="14393734"/>
            <a:ext cx="2813192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094BF8F5-AE1E-8659-7972-5CBD070585F7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 flipH="1">
            <a:off x="13500100" y="14393734"/>
            <a:ext cx="3045088" cy="442838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A073F95-6968-7C30-02D5-2CD320F1EAE1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flipH="1">
            <a:off x="13500100" y="14375353"/>
            <a:ext cx="8903368" cy="444676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winkelt 113">
            <a:extLst>
              <a:ext uri="{FF2B5EF4-FFF2-40B4-BE49-F238E27FC236}">
                <a16:creationId xmlns:a16="http://schemas.microsoft.com/office/drawing/2014/main" id="{48B73BCD-3119-D4CD-CB1F-FDD409775DBE}"/>
              </a:ext>
            </a:extLst>
          </p:cNvPr>
          <p:cNvCxnSpPr>
            <a:stCxn id="3" idx="1"/>
          </p:cNvCxnSpPr>
          <p:nvPr/>
        </p:nvCxnSpPr>
        <p:spPr>
          <a:xfrm rot="10800000" flipV="1">
            <a:off x="9984014" y="5984172"/>
            <a:ext cx="12700" cy="14373260"/>
          </a:xfrm>
          <a:prstGeom prst="bentConnector4">
            <a:avLst>
              <a:gd name="adj1" fmla="val 70957890"/>
              <a:gd name="adj2" fmla="val 100031"/>
            </a:avLst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>
            <a:extLst>
              <a:ext uri="{FF2B5EF4-FFF2-40B4-BE49-F238E27FC236}">
                <a16:creationId xmlns:a16="http://schemas.microsoft.com/office/drawing/2014/main" id="{BEE857B9-4FAC-EC4D-9231-5AE20D744B7B}"/>
              </a:ext>
            </a:extLst>
          </p:cNvPr>
          <p:cNvSpPr/>
          <p:nvPr/>
        </p:nvSpPr>
        <p:spPr>
          <a:xfrm>
            <a:off x="9996714" y="26341169"/>
            <a:ext cx="7032172" cy="2775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8F1B5F2D-5CE0-505E-7F1E-304949C7927F}"/>
              </a:ext>
            </a:extLst>
          </p:cNvPr>
          <p:cNvCxnSpPr>
            <a:cxnSpLocks/>
            <a:stCxn id="9" idx="2"/>
            <a:endCxn id="120" idx="0"/>
          </p:cNvCxnSpPr>
          <p:nvPr/>
        </p:nvCxnSpPr>
        <p:spPr>
          <a:xfrm>
            <a:off x="13500100" y="25357507"/>
            <a:ext cx="12700" cy="983662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8677-B59C-99C4-BDAC-23DCB11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D4F81A27-47B9-8A2B-E364-8E69924FDF4E}"/>
              </a:ext>
            </a:extLst>
          </p:cNvPr>
          <p:cNvSpPr/>
          <p:nvPr/>
        </p:nvSpPr>
        <p:spPr>
          <a:xfrm>
            <a:off x="6795669" y="4911279"/>
            <a:ext cx="2160000" cy="7364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27A391-AE76-C436-C07B-C4804B60C47A}"/>
              </a:ext>
            </a:extLst>
          </p:cNvPr>
          <p:cNvSpPr/>
          <p:nvPr/>
        </p:nvSpPr>
        <p:spPr>
          <a:xfrm>
            <a:off x="915069" y="4716379"/>
            <a:ext cx="11598442" cy="115599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BDF6F2-64E9-CC11-B065-02E857D04CCB}"/>
              </a:ext>
            </a:extLst>
          </p:cNvPr>
          <p:cNvSpPr/>
          <p:nvPr/>
        </p:nvSpPr>
        <p:spPr>
          <a:xfrm>
            <a:off x="3198204" y="2702804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AC86D7-6C14-E3BC-EF2F-BABCFFD3108A}"/>
              </a:ext>
            </a:extLst>
          </p:cNvPr>
          <p:cNvSpPr/>
          <p:nvPr/>
        </p:nvSpPr>
        <p:spPr>
          <a:xfrm>
            <a:off x="3198204" y="6275735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Dense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81613BE-DB38-2415-A8C6-95C7E57D9BF5}"/>
              </a:ext>
            </a:extLst>
          </p:cNvPr>
          <p:cNvSpPr/>
          <p:nvPr/>
        </p:nvSpPr>
        <p:spPr>
          <a:xfrm>
            <a:off x="3198204" y="8647592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801D94B-6941-BFC9-C05A-7D7BFAF1B814}"/>
              </a:ext>
            </a:extLst>
          </p:cNvPr>
          <p:cNvSpPr/>
          <p:nvPr/>
        </p:nvSpPr>
        <p:spPr>
          <a:xfrm>
            <a:off x="3198204" y="1101944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Activation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5DF67B9-3B8D-A277-BB25-FBDA2AB1FB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714290" y="4039048"/>
            <a:ext cx="0" cy="223668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4CA621B-C07E-2753-3E4E-F7F102E21C4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714290" y="7611979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9424C95-9541-A983-9813-733293E1FA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714290" y="9983836"/>
            <a:ext cx="0" cy="1035613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74DD9429-C9D6-6C95-DF68-3C6B75B1015F}"/>
              </a:ext>
            </a:extLst>
          </p:cNvPr>
          <p:cNvSpPr/>
          <p:nvPr/>
        </p:nvSpPr>
        <p:spPr>
          <a:xfrm>
            <a:off x="3198204" y="13368209"/>
            <a:ext cx="7032172" cy="1336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9A3159D-A523-399B-F68F-008F1CB10A1D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>
            <a:off x="6714290" y="12355693"/>
            <a:ext cx="0" cy="101251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BB2BCF46-9314-581F-44B3-B8893D6DEF1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714290" y="14704453"/>
            <a:ext cx="0" cy="2791067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hteck 128">
            <a:extLst>
              <a:ext uri="{FF2B5EF4-FFF2-40B4-BE49-F238E27FC236}">
                <a16:creationId xmlns:a16="http://schemas.microsoft.com/office/drawing/2014/main" id="{B2FB6E32-C25F-0A1E-5E47-115A88D9EB1A}"/>
              </a:ext>
            </a:extLst>
          </p:cNvPr>
          <p:cNvSpPr/>
          <p:nvPr/>
        </p:nvSpPr>
        <p:spPr>
          <a:xfrm>
            <a:off x="3198204" y="812429"/>
            <a:ext cx="7032172" cy="13362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Feature Layer </a:t>
            </a:r>
          </a:p>
        </p:txBody>
      </p:sp>
    </p:spTree>
    <p:extLst>
      <p:ext uri="{BB962C8B-B14F-4D97-AF65-F5344CB8AC3E}">
        <p14:creationId xmlns:p14="http://schemas.microsoft.com/office/powerpoint/2010/main" val="190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676</Words>
  <Application>Microsoft Office PowerPoint</Application>
  <PresentationFormat>Benutzerdefiniert</PresentationFormat>
  <Paragraphs>247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257</cp:revision>
  <dcterms:created xsi:type="dcterms:W3CDTF">2022-03-30T07:15:35Z</dcterms:created>
  <dcterms:modified xsi:type="dcterms:W3CDTF">2025-07-02T15:56:44Z</dcterms:modified>
</cp:coreProperties>
</file>