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0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29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63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27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25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28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32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0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31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06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6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0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16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F652-00F3-41ED-B097-5F68F15894E1}" type="datetimeFigureOut">
              <a:rPr lang="pt-BR" smtClean="0"/>
              <a:t>08/11/2017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9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FFC15-4D62-4950-970D-4EC9D961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816" y="1122362"/>
            <a:ext cx="8733183" cy="3646585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APLICATIVO PARA GERENCIAMENTO DE LISTA DE COMPRAS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91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893CC-F2B4-4219-9EEA-C8930017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8" y="344557"/>
            <a:ext cx="10505661" cy="5832406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</a:rPr>
              <a:t>CADASTRAR CATEGORIAS DE PRODUTO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DDC8E3-D6FF-40D9-B65C-48B6598731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272209"/>
            <a:ext cx="11993217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0BCD1E9-A2D7-4ECA-9C33-52433022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CADASTRAR PRODUTO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F13F785-00C6-4DE5-8D3F-038D30FC05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232451"/>
            <a:ext cx="11741427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44430-BB8F-4704-B558-204CD798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</a:rPr>
              <a:t>CADASTRAR CATEGORIAS DE LISTAS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5E48B41-E288-4CF7-BFDB-37EA2ED5AD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258956"/>
            <a:ext cx="11728173" cy="55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BE443-8A50-476B-8852-F78F3966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CADASTRAR LISTA DE COMPRAS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925C4BD-6385-46DB-958F-D451D74D51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1285461"/>
            <a:ext cx="12046226" cy="55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DAE1-41CC-4F83-BBAA-8300D1C7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1" y="624110"/>
            <a:ext cx="10033621" cy="128089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</a:rPr>
              <a:t>OBJETIVO DO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1A70F-5146-4AA0-8AE8-91A58E0C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749287"/>
            <a:ext cx="10961273" cy="4161935"/>
          </a:xfrm>
        </p:spPr>
        <p:txBody>
          <a:bodyPr/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Desenvolver um aplicativo para dispositivos móveis que tem como finalidade substituir as listas de compras em papel que são levadas no momento da compra.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 O aplicativo terá a mesma utilidade, porém com muitas melhorias em relação ao papel estático: gerenciamento de listas e cálculo de valores de uma 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81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8D555-8CE1-4A7D-9A03-1898C3C1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27" y="624110"/>
            <a:ext cx="9821586" cy="1280890"/>
          </a:xfrm>
        </p:spPr>
        <p:txBody>
          <a:bodyPr>
            <a:normAutofit fontScale="90000"/>
          </a:bodyPr>
          <a:lstStyle/>
          <a:p>
            <a:r>
              <a:rPr lang="pt-BR" sz="4400" b="1" dirty="0">
                <a:solidFill>
                  <a:schemeClr val="tx1"/>
                </a:solidFill>
              </a:rPr>
              <a:t>JUSTIFICATIVA DA ESCOLHA DO TEMA</a:t>
            </a:r>
            <a:r>
              <a:rPr lang="pt-BR" sz="4400" b="1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45E56-ADC4-40FA-9D78-BCEBA12D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550505"/>
            <a:ext cx="10749238" cy="4360718"/>
          </a:xfrm>
        </p:spPr>
        <p:txBody>
          <a:bodyPr/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Devido à falta de praticidade e a falta de uma ferramenta para demonstrar os gastos mensais em compras, o grupo interessou-se em construir um aplicativo que possa auxiliar nesta função, que poderá ser utilizado por qualquer tipo de usuário.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B3FA5-98D0-4B13-A958-CDA6CC6C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>
                <a:solidFill>
                  <a:schemeClr val="tx1"/>
                </a:solidFill>
              </a:rPr>
              <a:t>COMO SERÁ DESENVOLVIDO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594D5-627A-4451-A8B1-FA267A9A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8" y="1537253"/>
            <a:ext cx="10788994" cy="4373970"/>
          </a:xfrm>
        </p:spPr>
        <p:txBody>
          <a:bodyPr/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O sistema deverá ser desenvolvido na linguagem de programação Java, com a utilização da ferramenta Android Studio. 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A modelagem utilizada será a orientada a objetos, com base na UML (</a:t>
            </a:r>
            <a:r>
              <a:rPr lang="pt-BR" sz="3200" dirty="0" err="1">
                <a:solidFill>
                  <a:schemeClr val="tx1"/>
                </a:solidFill>
              </a:rPr>
              <a:t>Unified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Modeling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Language</a:t>
            </a:r>
            <a:r>
              <a:rPr lang="pt-BR" sz="3200" dirty="0">
                <a:solidFill>
                  <a:schemeClr val="tx1"/>
                </a:solidFill>
              </a:rPr>
              <a:t>), e o banco de dados será com o auxílio do </a:t>
            </a:r>
            <a:r>
              <a:rPr lang="pt-BR" sz="3200" dirty="0" err="1">
                <a:solidFill>
                  <a:schemeClr val="tx1"/>
                </a:solidFill>
              </a:rPr>
              <a:t>SQLite</a:t>
            </a:r>
            <a:r>
              <a:rPr lang="pt-BR" sz="32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pt-BR" sz="32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45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1478B-DB01-41A5-A006-4D369F8F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730518" cy="128089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</a:rPr>
              <a:t>DISPONIBILIDADE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801AF-4C5D-40CD-BDC5-7D175C63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1749287"/>
            <a:ext cx="10709482" cy="4161935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O aplicativo será disponibilizado para dispositivos móveis com sistema operacional Android na loja de aplicativos Google Play de forma gratuita. 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Os dados inseridos pelo usuário no aplicativo e os gerados pelo sistema serão armazenados no próprio dispositivo do usuário com o uso do banco de dados </a:t>
            </a:r>
            <a:r>
              <a:rPr lang="pt-BR" sz="2800" dirty="0" err="1">
                <a:solidFill>
                  <a:schemeClr val="tx1"/>
                </a:solidFill>
              </a:rPr>
              <a:t>SQLite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A cada entrada de um produto a quantidade default deve ser 1</a:t>
            </a:r>
            <a:r>
              <a:rPr lang="pt-BR" sz="28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76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4F0A2-8520-4B8D-9128-A76EBFF0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4" y="357809"/>
            <a:ext cx="9737035" cy="1808616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tx1"/>
                </a:solidFill>
              </a:rPr>
              <a:t>QUEM PODERÁ USAR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448A7-F802-4E65-B1A1-C245BE7D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66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sz="3900" dirty="0">
                <a:solidFill>
                  <a:schemeClr val="tx1"/>
                </a:solidFill>
              </a:rPr>
              <a:t>Qualquer tipo de usuário que desejar ter controle de maneira fácil e eficiente de suas compras.</a:t>
            </a:r>
          </a:p>
        </p:txBody>
      </p:sp>
    </p:spTree>
    <p:extLst>
      <p:ext uri="{BB962C8B-B14F-4D97-AF65-F5344CB8AC3E}">
        <p14:creationId xmlns:p14="http://schemas.microsoft.com/office/powerpoint/2010/main" val="42809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2AA4C-B489-464B-9576-4E0714DB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1" y="2040835"/>
            <a:ext cx="9889537" cy="1179443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</a:rPr>
              <a:t>REQUISITOS  DO PROJETO</a:t>
            </a:r>
          </a:p>
        </p:txBody>
      </p:sp>
    </p:spTree>
    <p:extLst>
      <p:ext uri="{BB962C8B-B14F-4D97-AF65-F5344CB8AC3E}">
        <p14:creationId xmlns:p14="http://schemas.microsoft.com/office/powerpoint/2010/main" val="60973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55C0-1B96-4501-B7F1-59535457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853" y="556591"/>
            <a:ext cx="9357760" cy="134840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1"/>
                </a:solidFill>
              </a:rPr>
              <a:t>REQUISITOS FUNCIONAIS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BD4DA-D92E-4C85-9066-FA590066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CADASTRAR CATEGORIAS DE PRDUTOS</a:t>
            </a:r>
          </a:p>
          <a:p>
            <a:r>
              <a:rPr lang="pt-BR" sz="3600" dirty="0">
                <a:solidFill>
                  <a:schemeClr val="tx1"/>
                </a:solidFill>
              </a:rPr>
              <a:t>CADASTRAR PRODUTO</a:t>
            </a:r>
          </a:p>
          <a:p>
            <a:r>
              <a:rPr lang="pt-BR" sz="3600" dirty="0">
                <a:solidFill>
                  <a:schemeClr val="tx1"/>
                </a:solidFill>
              </a:rPr>
              <a:t>CADASTRAR CATEGORIAS DE LISTAS</a:t>
            </a:r>
          </a:p>
          <a:p>
            <a:r>
              <a:rPr lang="pt-BR" sz="3600" dirty="0">
                <a:solidFill>
                  <a:schemeClr val="tx1"/>
                </a:solidFill>
              </a:rPr>
              <a:t>CADASTRAR LISTA DE COMPRA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97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26765-4F5E-4D44-BBA0-A531CD7E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4" y="2305877"/>
            <a:ext cx="10041835" cy="1524001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</a:rPr>
              <a:t>MODELO DE CASO DE USO </a:t>
            </a:r>
          </a:p>
        </p:txBody>
      </p:sp>
    </p:spTree>
    <p:extLst>
      <p:ext uri="{BB962C8B-B14F-4D97-AF65-F5344CB8AC3E}">
        <p14:creationId xmlns:p14="http://schemas.microsoft.com/office/powerpoint/2010/main" val="248027396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287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Cacho</vt:lpstr>
      <vt:lpstr>APLICATIVO PARA GERENCIAMENTO DE LISTA DE COMPRAS </vt:lpstr>
      <vt:lpstr>OBJETIVO DO PROJETO </vt:lpstr>
      <vt:lpstr>JUSTIFICATIVA DA ESCOLHA DO TEMA.</vt:lpstr>
      <vt:lpstr>COMO SERÁ DESENVOLVIDO ? </vt:lpstr>
      <vt:lpstr>DISPONIBILIDADE</vt:lpstr>
      <vt:lpstr>QUEM PODERÁ USAR ?</vt:lpstr>
      <vt:lpstr>REQUISITOS  DO PROJETO</vt:lpstr>
      <vt:lpstr>REQUISITOS FUNCIONAIS </vt:lpstr>
      <vt:lpstr>MODELO DE CASO DE USO </vt:lpstr>
      <vt:lpstr>Apresentação do PowerPoint</vt:lpstr>
      <vt:lpstr>CADASTRAR PRODUTO</vt:lpstr>
      <vt:lpstr>CADASTRAR CATEGORIAS DE LISTAS </vt:lpstr>
      <vt:lpstr>CADASTRAR LISTA DE COMPRAS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PARA GERENCIAMENTO DE LISTA DE COMPRAS.</dc:title>
  <dc:creator>Carolina</dc:creator>
  <cp:lastModifiedBy>Carolina</cp:lastModifiedBy>
  <cp:revision>10</cp:revision>
  <dcterms:created xsi:type="dcterms:W3CDTF">2017-11-08T15:16:08Z</dcterms:created>
  <dcterms:modified xsi:type="dcterms:W3CDTF">2017-11-08T16:54:43Z</dcterms:modified>
</cp:coreProperties>
</file>