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2" r:id="rId3"/>
    <p:sldId id="309" r:id="rId4"/>
    <p:sldId id="310" r:id="rId5"/>
    <p:sldId id="313" r:id="rId6"/>
    <p:sldId id="314" r:id="rId7"/>
    <p:sldId id="315" r:id="rId8"/>
    <p:sldId id="316" r:id="rId9"/>
    <p:sldId id="317" r:id="rId10"/>
    <p:sldId id="347" r:id="rId11"/>
    <p:sldId id="349" r:id="rId12"/>
    <p:sldId id="350" r:id="rId13"/>
    <p:sldId id="351" r:id="rId14"/>
    <p:sldId id="352" r:id="rId15"/>
    <p:sldId id="290" r:id="rId16"/>
    <p:sldId id="293" r:id="rId17"/>
    <p:sldId id="294" r:id="rId18"/>
    <p:sldId id="295" r:id="rId19"/>
    <p:sldId id="296" r:id="rId20"/>
    <p:sldId id="297" r:id="rId21"/>
    <p:sldId id="353" r:id="rId22"/>
    <p:sldId id="298" r:id="rId23"/>
    <p:sldId id="354" r:id="rId24"/>
    <p:sldId id="355" r:id="rId25"/>
    <p:sldId id="299" r:id="rId26"/>
    <p:sldId id="300" r:id="rId27"/>
    <p:sldId id="307" r:id="rId28"/>
    <p:sldId id="306" r:id="rId29"/>
    <p:sldId id="308" r:id="rId30"/>
    <p:sldId id="301" r:id="rId31"/>
    <p:sldId id="303" r:id="rId32"/>
    <p:sldId id="304" r:id="rId33"/>
    <p:sldId id="311" r:id="rId34"/>
    <p:sldId id="305" r:id="rId35"/>
    <p:sldId id="356" r:id="rId36"/>
    <p:sldId id="302" r:id="rId37"/>
    <p:sldId id="318" r:id="rId38"/>
    <p:sldId id="319" r:id="rId39"/>
    <p:sldId id="320" r:id="rId40"/>
    <p:sldId id="321" r:id="rId41"/>
    <p:sldId id="322" r:id="rId42"/>
    <p:sldId id="357" r:id="rId43"/>
    <p:sldId id="323" r:id="rId44"/>
    <p:sldId id="324" r:id="rId45"/>
    <p:sldId id="325" r:id="rId46"/>
    <p:sldId id="342" r:id="rId47"/>
    <p:sldId id="326" r:id="rId48"/>
    <p:sldId id="327" r:id="rId49"/>
    <p:sldId id="328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3" r:id="rId61"/>
    <p:sldId id="344" r:id="rId62"/>
    <p:sldId id="345" r:id="rId63"/>
    <p:sldId id="346" r:id="rId64"/>
    <p:sldId id="331" r:id="rId65"/>
    <p:sldId id="330" r:id="rId66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8A"/>
    <a:srgbClr val="ADB5C0"/>
    <a:srgbClr val="01541F"/>
    <a:srgbClr val="03531E"/>
    <a:srgbClr val="666666"/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9702" autoAdjust="0"/>
  </p:normalViewPr>
  <p:slideViewPr>
    <p:cSldViewPr snapToGrid="0" snapToObjects="1">
      <p:cViewPr varScale="1">
        <p:scale>
          <a:sx n="108" d="100"/>
          <a:sy n="108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spnetresources.com/tools/machineKey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vstudio/ms178586(v=vs.100).aspx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 – Sessions -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6" y="2139868"/>
            <a:ext cx="706755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leesbaar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46" y="4665024"/>
            <a:ext cx="8220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29600" cy="4373563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1:</a:t>
            </a:r>
          </a:p>
          <a:p>
            <a:r>
              <a:rPr lang="en-US" dirty="0" smtClean="0"/>
              <a:t>Machine Key (encryption key) </a:t>
            </a:r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web.config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Genereren</a:t>
            </a:r>
            <a:r>
              <a:rPr lang="en-US" dirty="0" smtClean="0"/>
              <a:t> via </a:t>
            </a:r>
          </a:p>
          <a:p>
            <a:r>
              <a:rPr lang="en-US" dirty="0">
                <a:hlinkClick r:id="rId2"/>
              </a:rPr>
              <a:t>http://aspnetresources.com/tools/machineKey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5" y="3482181"/>
            <a:ext cx="6010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2</a:t>
            </a:r>
          </a:p>
          <a:p>
            <a:r>
              <a:rPr lang="en-US" dirty="0" smtClean="0"/>
              <a:t>De cookie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omzetten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byte[]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501231"/>
            <a:ext cx="5915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3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MachineKey.Protect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/>
              <a:t>namespace </a:t>
            </a:r>
            <a:r>
              <a:rPr lang="en-US" sz="1600" dirty="0" err="1" smtClean="0"/>
              <a:t>System.Web.Security</a:t>
            </a:r>
            <a:r>
              <a:rPr lang="en-US" sz="1600" dirty="0" smtClean="0"/>
              <a:t>) </a:t>
            </a:r>
            <a:r>
              <a:rPr lang="en-US" sz="1600" dirty="0" err="1" smtClean="0"/>
              <a:t>encrypteren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“Purpose” </a:t>
            </a:r>
            <a:r>
              <a:rPr lang="en-US" sz="1600" dirty="0" err="1" smtClean="0"/>
              <a:t>genereren</a:t>
            </a:r>
            <a:r>
              <a:rPr lang="en-US" sz="1600" dirty="0" smtClean="0"/>
              <a:t> =&gt; extra security, string </a:t>
            </a:r>
            <a:r>
              <a:rPr lang="en-US" sz="1600" dirty="0" err="1" smtClean="0"/>
              <a:t>zal</a:t>
            </a:r>
            <a:r>
              <a:rPr lang="en-US" sz="1600" dirty="0" smtClean="0"/>
              <a:t> </a:t>
            </a:r>
            <a:r>
              <a:rPr lang="en-US" sz="1600" dirty="0" err="1" smtClean="0"/>
              <a:t>enkel</a:t>
            </a:r>
            <a:r>
              <a:rPr lang="en-US" sz="1600" dirty="0" smtClean="0"/>
              <a:t> </a:t>
            </a:r>
            <a:r>
              <a:rPr lang="en-US" sz="1600" dirty="0" err="1" smtClean="0"/>
              <a:t>gedecrypteerd</a:t>
            </a:r>
            <a:r>
              <a:rPr lang="en-US" sz="1600" dirty="0" smtClean="0"/>
              <a:t> </a:t>
            </a:r>
            <a:r>
              <a:rPr lang="en-US" sz="1600" dirty="0" err="1" smtClean="0"/>
              <a:t>kunnen</a:t>
            </a:r>
            <a:r>
              <a:rPr lang="en-US" sz="1600" dirty="0" smtClean="0"/>
              <a:t> </a:t>
            </a:r>
            <a:r>
              <a:rPr lang="en-US" sz="1600" dirty="0" err="1" smtClean="0"/>
              <a:t>worden</a:t>
            </a:r>
            <a:r>
              <a:rPr lang="en-US" sz="1600" dirty="0" smtClean="0"/>
              <a:t> door </a:t>
            </a:r>
            <a:r>
              <a:rPr lang="en-US" sz="1600" dirty="0" err="1" smtClean="0"/>
              <a:t>dezelfde</a:t>
            </a:r>
            <a:r>
              <a:rPr lang="en-US" sz="1600" dirty="0" smtClean="0"/>
              <a:t> </a:t>
            </a:r>
            <a:r>
              <a:rPr lang="en-US" sz="1600" dirty="0" err="1" smtClean="0"/>
              <a:t>gebruiker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5" y="3005931"/>
            <a:ext cx="6132498" cy="755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6" y="4879286"/>
            <a:ext cx="5953036" cy="12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5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4</a:t>
            </a:r>
          </a:p>
          <a:p>
            <a:r>
              <a:rPr lang="en-US" dirty="0" smtClean="0"/>
              <a:t>Decrypt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938462"/>
            <a:ext cx="7543800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4848358"/>
            <a:ext cx="7391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Request/Response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Fire &amp; Forget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Server </a:t>
            </a:r>
            <a:r>
              <a:rPr lang="en-US" sz="2400" dirty="0" err="1" smtClean="0"/>
              <a:t>zal</a:t>
            </a:r>
            <a:r>
              <a:rPr lang="en-US" sz="2400" dirty="0" smtClean="0"/>
              <a:t> </a:t>
            </a:r>
            <a:r>
              <a:rPr lang="en-US" sz="2400" dirty="0" err="1" smtClean="0"/>
              <a:t>niks</a:t>
            </a:r>
            <a:r>
              <a:rPr lang="en-US" sz="2400" dirty="0" smtClean="0"/>
              <a:t> </a:t>
            </a:r>
            <a:r>
              <a:rPr lang="en-US" sz="2400" dirty="0" err="1" smtClean="0"/>
              <a:t>bijhouden</a:t>
            </a:r>
            <a:r>
              <a:rPr lang="en-US" sz="2400" dirty="0" smtClean="0"/>
              <a:t> van request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400" dirty="0" err="1" smtClean="0"/>
              <a:t>Indien</a:t>
            </a:r>
            <a:r>
              <a:rPr lang="en-US" sz="2400" dirty="0" smtClean="0"/>
              <a:t> we </a:t>
            </a:r>
            <a:r>
              <a:rPr lang="en-US" sz="2400" dirty="0" err="1" smtClean="0"/>
              <a:t>toch</a:t>
            </a:r>
            <a:r>
              <a:rPr lang="en-US" sz="2400" dirty="0" smtClean="0"/>
              <a:t> </a:t>
            </a:r>
            <a:r>
              <a:rPr lang="en-US" sz="2400" dirty="0" err="1" smtClean="0"/>
              <a:t>iets</a:t>
            </a:r>
            <a:r>
              <a:rPr lang="en-US" sz="2400" dirty="0" smtClean="0"/>
              <a:t> </a:t>
            </a:r>
            <a:r>
              <a:rPr lang="en-US" sz="2400" dirty="0" err="1" smtClean="0"/>
              <a:t>willen</a:t>
            </a:r>
            <a:r>
              <a:rPr lang="en-US" sz="2400" dirty="0" smtClean="0"/>
              <a:t> </a:t>
            </a:r>
            <a:r>
              <a:rPr lang="en-US" sz="2400" dirty="0" err="1" smtClean="0"/>
              <a:t>opslaan</a:t>
            </a:r>
            <a:r>
              <a:rPr lang="en-US" sz="2400" dirty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request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Hidden Field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Session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Cookies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Database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van Session State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Gemakkelijk</a:t>
            </a:r>
            <a:r>
              <a:rPr lang="en-US" dirty="0" smtClean="0"/>
              <a:t> in </a:t>
            </a:r>
            <a:r>
              <a:rPr lang="en-US" dirty="0" err="1" smtClean="0"/>
              <a:t>gebruik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Data </a:t>
            </a:r>
            <a:r>
              <a:rPr lang="en-US" dirty="0" err="1" smtClean="0"/>
              <a:t>delen</a:t>
            </a:r>
            <a:r>
              <a:rPr lang="en-US" dirty="0" smtClean="0"/>
              <a:t> over </a:t>
            </a:r>
            <a:r>
              <a:rPr lang="en-US" dirty="0" err="1" smtClean="0"/>
              <a:t>verschillende</a:t>
            </a:r>
            <a:r>
              <a:rPr lang="en-US" dirty="0" smtClean="0"/>
              <a:t> requests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Globale</a:t>
            </a:r>
            <a:r>
              <a:rPr lang="en-US" dirty="0" smtClean="0"/>
              <a:t> data </a:t>
            </a:r>
            <a:r>
              <a:rPr lang="en-US" dirty="0" err="1" smtClean="0"/>
              <a:t>voor</a:t>
            </a:r>
            <a:r>
              <a:rPr lang="en-US" dirty="0" smtClean="0"/>
              <a:t> ALLE </a:t>
            </a:r>
            <a:r>
              <a:rPr lang="en-US" dirty="0" err="1" smtClean="0"/>
              <a:t>gebruikers</a:t>
            </a:r>
            <a:endParaRPr lang="en-US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HttpContext.Application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Per </a:t>
            </a:r>
            <a:r>
              <a:rPr lang="en-US" dirty="0" err="1" smtClean="0"/>
              <a:t>gebruiker</a:t>
            </a:r>
            <a:endParaRPr lang="en-US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HttpContext.Session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object (</a:t>
            </a:r>
            <a:r>
              <a:rPr lang="en-US" dirty="0" err="1" smtClean="0"/>
              <a:t>traag</a:t>
            </a:r>
            <a:r>
              <a:rPr lang="en-US" dirty="0" smtClean="0"/>
              <a:t>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Variabele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string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Tikfouten</a:t>
            </a:r>
            <a:r>
              <a:rPr lang="en-US" dirty="0" smtClean="0"/>
              <a:t> =&gt; bugs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veilig</a:t>
            </a:r>
            <a:r>
              <a:rPr lang="en-US" dirty="0" smtClean="0"/>
              <a:t>, </a:t>
            </a:r>
            <a:r>
              <a:rPr lang="en-US" dirty="0" err="1" smtClean="0"/>
              <a:t>geen</a:t>
            </a:r>
            <a:r>
              <a:rPr lang="en-US" dirty="0" smtClean="0"/>
              <a:t> “</a:t>
            </a:r>
            <a:r>
              <a:rPr lang="en-US" dirty="0" err="1" smtClean="0"/>
              <a:t>geheime</a:t>
            </a:r>
            <a:r>
              <a:rPr lang="en-US" dirty="0" smtClean="0"/>
              <a:t>” data </a:t>
            </a:r>
            <a:r>
              <a:rPr lang="en-US" dirty="0" err="1" smtClean="0"/>
              <a:t>opslaan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Session hijacking (</a:t>
            </a:r>
            <a:r>
              <a:rPr lang="en-US" dirty="0" err="1" smtClean="0"/>
              <a:t>zien</a:t>
            </a:r>
            <a:r>
              <a:rPr lang="en-US" dirty="0" smtClean="0"/>
              <a:t> we later nog)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Schaalt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Waar</a:t>
            </a:r>
            <a:r>
              <a:rPr lang="en-US" sz="2000" dirty="0" smtClean="0"/>
              <a:t> </a:t>
            </a:r>
            <a:r>
              <a:rPr lang="en-US" sz="2000" dirty="0" err="1" smtClean="0"/>
              <a:t>zal</a:t>
            </a:r>
            <a:r>
              <a:rPr lang="en-US" sz="2000" dirty="0" smtClean="0"/>
              <a:t> ASP.NET MVC </a:t>
            </a:r>
            <a:r>
              <a:rPr lang="en-US" sz="2000" dirty="0" err="1" smtClean="0"/>
              <a:t>dit</a:t>
            </a:r>
            <a:r>
              <a:rPr lang="en-US" sz="2000" dirty="0" smtClean="0"/>
              <a:t> </a:t>
            </a:r>
            <a:r>
              <a:rPr lang="en-US" sz="2000" dirty="0" err="1" smtClean="0"/>
              <a:t>bijhouden</a:t>
            </a:r>
            <a:r>
              <a:rPr lang="en-US" sz="2000" dirty="0" smtClean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InProc</a:t>
            </a:r>
            <a:r>
              <a:rPr lang="en-US" sz="2000" dirty="0" smtClean="0"/>
              <a:t> (ASP.NET </a:t>
            </a:r>
            <a:r>
              <a:rPr lang="en-US" sz="2000" dirty="0" err="1" smtClean="0"/>
              <a:t>Proces</a:t>
            </a:r>
            <a:r>
              <a:rPr lang="en-US" sz="2000" dirty="0" smtClean="0"/>
              <a:t>) (1/5) default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r>
              <a:rPr lang="en-US" sz="2000" dirty="0" smtClean="0"/>
              <a:t>	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Memory Webserver</a:t>
            </a:r>
          </a:p>
          <a:p>
            <a:pPr marL="2057400" lvl="3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Snelste</a:t>
            </a:r>
            <a:r>
              <a:rPr lang="en-US" sz="2000" dirty="0" smtClean="0"/>
              <a:t> </a:t>
            </a:r>
            <a:r>
              <a:rPr lang="en-US" sz="2000" dirty="0" err="1" smtClean="0"/>
              <a:t>optie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Je kan.NET object </a:t>
            </a:r>
            <a:r>
              <a:rPr lang="en-US" sz="2000" dirty="0" err="1" smtClean="0"/>
              <a:t>opslaan</a:t>
            </a:r>
            <a:r>
              <a:rPr lang="en-US" sz="2000" dirty="0" smtClean="0"/>
              <a:t>, </a:t>
            </a:r>
            <a:r>
              <a:rPr lang="en-US" sz="2000" dirty="0" err="1" smtClean="0"/>
              <a:t>geen</a:t>
            </a:r>
            <a:r>
              <a:rPr lang="en-US" sz="2000" dirty="0" smtClean="0"/>
              <a:t> </a:t>
            </a:r>
            <a:r>
              <a:rPr lang="en-US" sz="2000" dirty="0" err="1" smtClean="0"/>
              <a:t>serialisatie</a:t>
            </a:r>
            <a:r>
              <a:rPr lang="en-US" sz="2000" dirty="0" smtClean="0"/>
              <a:t> </a:t>
            </a:r>
            <a:r>
              <a:rPr lang="en-US" sz="2000" dirty="0" err="1" smtClean="0"/>
              <a:t>nodig</a:t>
            </a: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Schaalt</a:t>
            </a:r>
            <a:r>
              <a:rPr lang="en-US" sz="1600" dirty="0" smtClean="0"/>
              <a:t>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meerdere</a:t>
            </a:r>
            <a:r>
              <a:rPr lang="en-US" sz="1600" dirty="0" smtClean="0"/>
              <a:t> webservers !!!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veel</a:t>
            </a:r>
            <a:r>
              <a:rPr lang="en-US" sz="1600" dirty="0" smtClean="0"/>
              <a:t> </a:t>
            </a:r>
            <a:r>
              <a:rPr lang="en-US" sz="1600" dirty="0" err="1" smtClean="0"/>
              <a:t>bezoekers</a:t>
            </a:r>
            <a:r>
              <a:rPr lang="en-US" sz="1600" dirty="0" smtClean="0"/>
              <a:t> =&gt; </a:t>
            </a:r>
            <a:r>
              <a:rPr lang="en-US" sz="1600" dirty="0" err="1" smtClean="0"/>
              <a:t>performantie</a:t>
            </a:r>
            <a:r>
              <a:rPr lang="en-US" sz="1600" dirty="0" smtClean="0"/>
              <a:t> </a:t>
            </a:r>
            <a:r>
              <a:rPr lang="en-US" sz="1600" dirty="0" err="1" smtClean="0"/>
              <a:t>problemen</a:t>
            </a:r>
            <a:r>
              <a:rPr lang="en-US" sz="1600" dirty="0" smtClean="0"/>
              <a:t>, RAM </a:t>
            </a:r>
            <a:r>
              <a:rPr lang="en-US" sz="1600" dirty="0" err="1" smtClean="0"/>
              <a:t>vol</a:t>
            </a:r>
            <a:r>
              <a:rPr lang="en-US" sz="1600" dirty="0" smtClean="0"/>
              <a:t> =&gt; paging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ASP.NET </a:t>
            </a:r>
            <a:r>
              <a:rPr lang="en-US" sz="1600" dirty="0" err="1" smtClean="0"/>
              <a:t>herstart</a:t>
            </a:r>
            <a:r>
              <a:rPr lang="en-US" sz="1600" dirty="0" smtClean="0"/>
              <a:t> =&gt; sessions </a:t>
            </a:r>
            <a:r>
              <a:rPr lang="en-US" sz="1600" dirty="0" err="1" smtClean="0"/>
              <a:t>leeg</a:t>
            </a:r>
            <a:endParaRPr lang="en-US" sz="16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Session State</a:t>
            </a:r>
          </a:p>
          <a:p>
            <a:r>
              <a:rPr lang="en-US" dirty="0" smtClean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2179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StateServer</a:t>
            </a:r>
            <a:r>
              <a:rPr lang="en-US" sz="2000" dirty="0" smtClean="0"/>
              <a:t> (2/5)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Apart ASP.NET </a:t>
            </a:r>
            <a:r>
              <a:rPr lang="en-US" sz="1600" dirty="0" err="1" smtClean="0"/>
              <a:t>Proces</a:t>
            </a:r>
            <a:endParaRPr lang="en-US" sz="1600" dirty="0" smtClean="0"/>
          </a:p>
          <a:p>
            <a:pPr marL="2057400" lvl="3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Overleeft</a:t>
            </a:r>
            <a:r>
              <a:rPr lang="en-US" sz="1600" dirty="0" smtClean="0"/>
              <a:t> </a:t>
            </a:r>
            <a:r>
              <a:rPr lang="en-US" sz="1600" dirty="0" err="1" smtClean="0"/>
              <a:t>herstarten</a:t>
            </a:r>
            <a:r>
              <a:rPr lang="en-US" sz="1600" dirty="0" smtClean="0"/>
              <a:t> van ASP.NET</a:t>
            </a:r>
          </a:p>
          <a:p>
            <a:pPr marL="2057400" lvl="3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aparte</a:t>
            </a:r>
            <a:r>
              <a:rPr lang="en-US" sz="1600" dirty="0" smtClean="0"/>
              <a:t> machines </a:t>
            </a:r>
            <a:r>
              <a:rPr lang="en-US" sz="1600" dirty="0" err="1" smtClean="0"/>
              <a:t>zijn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Schaalt</a:t>
            </a:r>
            <a:r>
              <a:rPr lang="en-US" sz="1600" dirty="0" smtClean="0"/>
              <a:t> </a:t>
            </a:r>
            <a:r>
              <a:rPr lang="en-US" sz="1600" dirty="0" err="1" smtClean="0"/>
              <a:t>beter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werkt</a:t>
            </a:r>
            <a:r>
              <a:rPr lang="en-US" sz="1600" dirty="0" smtClean="0"/>
              <a:t> met </a:t>
            </a:r>
            <a:r>
              <a:rPr lang="en-US" sz="1600" dirty="0" err="1" smtClean="0"/>
              <a:t>meerdere</a:t>
            </a:r>
            <a:r>
              <a:rPr lang="en-US" sz="1600" dirty="0" smtClean="0"/>
              <a:t> webservers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Trager</a:t>
            </a:r>
            <a:r>
              <a:rPr lang="en-US" sz="1600" dirty="0" smtClean="0"/>
              <a:t> dan </a:t>
            </a:r>
            <a:r>
              <a:rPr lang="en-US" sz="1600" dirty="0" err="1" smtClean="0"/>
              <a:t>InProc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Eventueel</a:t>
            </a:r>
            <a:r>
              <a:rPr lang="en-US" sz="1600" dirty="0" smtClean="0"/>
              <a:t> extra machine </a:t>
            </a:r>
            <a:r>
              <a:rPr lang="en-US" sz="1600" dirty="0" err="1" smtClean="0"/>
              <a:t>nodig</a:t>
            </a:r>
            <a:r>
              <a:rPr lang="en-US" sz="1600" dirty="0" smtClean="0"/>
              <a:t> om de ASP.NET </a:t>
            </a:r>
            <a:r>
              <a:rPr lang="en-US" sz="1600" dirty="0" err="1" smtClean="0"/>
              <a:t>StateServer</a:t>
            </a:r>
            <a:r>
              <a:rPr lang="en-US" sz="1600" dirty="0" smtClean="0"/>
              <a:t>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draaien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Werkt</a:t>
            </a:r>
            <a:r>
              <a:rPr lang="en-US" sz="1600" dirty="0" smtClean="0"/>
              <a:t> </a:t>
            </a:r>
            <a:r>
              <a:rPr lang="en-US" sz="1600" dirty="0" err="1" smtClean="0"/>
              <a:t>niet</a:t>
            </a:r>
            <a:r>
              <a:rPr lang="en-US" sz="1600" dirty="0" smtClean="0"/>
              <a:t> met shared hosting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Herstarten</a:t>
            </a:r>
            <a:r>
              <a:rPr lang="en-US" sz="1600" dirty="0" smtClean="0"/>
              <a:t> machine, session state </a:t>
            </a:r>
            <a:r>
              <a:rPr lang="en-US" sz="1600" dirty="0" err="1" smtClean="0"/>
              <a:t>weg</a:t>
            </a:r>
            <a:r>
              <a:rPr lang="en-US" sz="1600" dirty="0" smtClean="0"/>
              <a:t> 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State Server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Instellingen</a:t>
            </a:r>
            <a:r>
              <a:rPr lang="en-US" dirty="0" smtClean="0"/>
              <a:t> web.config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471747"/>
            <a:ext cx="4243260" cy="985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854298"/>
            <a:ext cx="4095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SQLServer</a:t>
            </a:r>
            <a:r>
              <a:rPr lang="en-US" sz="2000" dirty="0" smtClean="0"/>
              <a:t>(3/5)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Session state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verloren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herstarten</a:t>
            </a:r>
            <a:r>
              <a:rPr lang="en-US" sz="1600" dirty="0" smtClean="0"/>
              <a:t> server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SQL Server </a:t>
            </a:r>
            <a:r>
              <a:rPr lang="en-US" sz="1600" dirty="0" err="1" smtClean="0"/>
              <a:t>zal</a:t>
            </a:r>
            <a:r>
              <a:rPr lang="en-US" sz="1600" dirty="0" smtClean="0"/>
              <a:t> </a:t>
            </a:r>
            <a:r>
              <a:rPr lang="en-US" sz="1600" dirty="0" err="1" smtClean="0"/>
              <a:t>beter</a:t>
            </a:r>
            <a:r>
              <a:rPr lang="en-US" sz="1600" dirty="0" smtClean="0"/>
              <a:t> </a:t>
            </a:r>
            <a:r>
              <a:rPr lang="en-US" sz="1600" dirty="0" err="1" smtClean="0"/>
              <a:t>scalen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grote</a:t>
            </a:r>
            <a:r>
              <a:rPr lang="en-US" sz="1600" dirty="0" smtClean="0"/>
              <a:t> sites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Werkt</a:t>
            </a:r>
            <a:r>
              <a:rPr lang="en-US" sz="1600" dirty="0" smtClean="0"/>
              <a:t> in shared hosting </a:t>
            </a:r>
            <a:r>
              <a:rPr lang="en-US" sz="1600" dirty="0" err="1" smtClean="0"/>
              <a:t>omgeving</a:t>
            </a:r>
            <a:endParaRPr lang="en-US" sz="16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r>
              <a:rPr lang="en-US" sz="2000" dirty="0" smtClean="0"/>
              <a:t>	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Veel</a:t>
            </a:r>
            <a:r>
              <a:rPr lang="en-US" sz="1600" dirty="0" smtClean="0"/>
              <a:t> </a:t>
            </a:r>
            <a:r>
              <a:rPr lang="en-US" sz="1600" dirty="0" err="1" smtClean="0"/>
              <a:t>werk</a:t>
            </a:r>
            <a:r>
              <a:rPr lang="en-US" sz="1600" dirty="0" smtClean="0"/>
              <a:t> om op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zetten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Licenties</a:t>
            </a:r>
            <a:r>
              <a:rPr lang="en-US" sz="1600" dirty="0" smtClean="0"/>
              <a:t> </a:t>
            </a:r>
            <a:r>
              <a:rPr lang="en-US" sz="1600" dirty="0" err="1" smtClean="0"/>
              <a:t>kost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Traagst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SQLServer</a:t>
            </a:r>
            <a:r>
              <a:rPr lang="en-US" dirty="0"/>
              <a:t>(3/5)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Hoe ?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Installeren</a:t>
            </a:r>
            <a:r>
              <a:rPr lang="en-US" dirty="0" smtClean="0"/>
              <a:t> </a:t>
            </a:r>
            <a:r>
              <a:rPr lang="en-US" dirty="0" err="1" smtClean="0"/>
              <a:t>tabellen</a:t>
            </a:r>
            <a:r>
              <a:rPr lang="en-US" dirty="0" smtClean="0"/>
              <a:t> in SQL Server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Ga </a:t>
            </a:r>
            <a:r>
              <a:rPr lang="en-US" dirty="0" err="1" smtClean="0"/>
              <a:t>naar</a:t>
            </a:r>
            <a:r>
              <a:rPr lang="en-US" dirty="0" smtClean="0"/>
              <a:t> map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800" dirty="0"/>
              <a:t>C:\Windows\Microsoft.NET\Framework\v4.0.30319</a:t>
            </a:r>
            <a:r>
              <a:rPr lang="en-US" sz="1800" dirty="0" smtClean="0"/>
              <a:t>\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800" dirty="0" smtClean="0"/>
              <a:t>aspnet_regsql.exe </a:t>
            </a:r>
            <a:r>
              <a:rPr lang="en-US" sz="1800" dirty="0"/>
              <a:t>-E  -</a:t>
            </a:r>
            <a:r>
              <a:rPr lang="en-US" sz="1800" dirty="0" err="1"/>
              <a:t>ssadd</a:t>
            </a:r>
            <a:r>
              <a:rPr lang="en-US" sz="1800" dirty="0"/>
              <a:t> -</a:t>
            </a:r>
            <a:r>
              <a:rPr lang="en-US" sz="1800" dirty="0" err="1"/>
              <a:t>sstype</a:t>
            </a:r>
            <a:r>
              <a:rPr lang="en-US" sz="1800" dirty="0"/>
              <a:t> p -S ".\</a:t>
            </a:r>
            <a:r>
              <a:rPr lang="en-US" sz="1800" dirty="0" err="1"/>
              <a:t>ddp</a:t>
            </a:r>
            <a:r>
              <a:rPr lang="en-US" sz="1800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772903">
            <a:off x="4416920" y="4593737"/>
            <a:ext cx="147251" cy="495250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6163" y="505830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management </a:t>
            </a:r>
            <a:r>
              <a:rPr lang="en-US" dirty="0" err="1" smtClean="0"/>
              <a:t>toevoegen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rot="19427741">
            <a:off x="5597474" y="4587535"/>
            <a:ext cx="125802" cy="604413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71419" y="5188590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Optie</a:t>
            </a:r>
            <a:r>
              <a:rPr lang="en-US" dirty="0" smtClean="0"/>
              <a:t> in </a:t>
            </a:r>
            <a:r>
              <a:rPr lang="en-US" dirty="0" err="1" smtClean="0"/>
              <a:t>ASPState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9427741">
            <a:off x="6949223" y="4560098"/>
            <a:ext cx="122318" cy="551392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41108" y="4802657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08" y="2613797"/>
            <a:ext cx="1822040" cy="10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3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SQLServer</a:t>
            </a:r>
            <a:r>
              <a:rPr lang="en-US" dirty="0"/>
              <a:t>(3/5)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/>
              <a:t>Hoe </a:t>
            </a:r>
            <a:r>
              <a:rPr lang="en-US" dirty="0" smtClean="0"/>
              <a:t>?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Web.config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8" y="3763143"/>
            <a:ext cx="8594972" cy="9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1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Custom(4/5)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Je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zelf</a:t>
            </a:r>
            <a:r>
              <a:rPr lang="en-US" sz="2000" dirty="0" smtClean="0"/>
              <a:t> </a:t>
            </a:r>
            <a:r>
              <a:rPr lang="en-US" sz="2000" dirty="0" err="1" smtClean="0"/>
              <a:t>iets</a:t>
            </a:r>
            <a:r>
              <a:rPr lang="en-US" sz="2000" dirty="0" smtClean="0"/>
              <a:t> </a:t>
            </a:r>
            <a:r>
              <a:rPr lang="en-US" sz="2000" dirty="0" err="1" smtClean="0"/>
              <a:t>maken</a:t>
            </a:r>
            <a:r>
              <a:rPr lang="en-US" sz="2000" dirty="0" smtClean="0"/>
              <a:t> </a:t>
            </a:r>
            <a:r>
              <a:rPr lang="en-US" sz="2000" dirty="0" err="1" smtClean="0"/>
              <a:t>waar</a:t>
            </a:r>
            <a:r>
              <a:rPr lang="en-US" sz="2000" dirty="0" smtClean="0"/>
              <a:t> je </a:t>
            </a:r>
            <a:r>
              <a:rPr lang="en-US" sz="2000" dirty="0" err="1" smtClean="0"/>
              <a:t>sessie</a:t>
            </a:r>
            <a:r>
              <a:rPr lang="en-US" sz="2000" dirty="0" smtClean="0"/>
              <a:t> </a:t>
            </a:r>
            <a:r>
              <a:rPr lang="en-US" sz="2000" dirty="0" err="1" smtClean="0"/>
              <a:t>gegevens</a:t>
            </a:r>
            <a:r>
              <a:rPr lang="en-US" sz="2000" dirty="0" smtClean="0"/>
              <a:t> </a:t>
            </a:r>
            <a:r>
              <a:rPr lang="en-US" sz="2000" dirty="0" err="1" smtClean="0"/>
              <a:t>zal</a:t>
            </a:r>
            <a:r>
              <a:rPr lang="en-US" sz="2000" dirty="0" smtClean="0"/>
              <a:t> </a:t>
            </a:r>
            <a:r>
              <a:rPr lang="en-US" sz="2000" dirty="0" err="1" smtClean="0"/>
              <a:t>opslaan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XML, CSV, MySQL,…. </a:t>
            </a:r>
            <a:r>
              <a:rPr lang="en-US" sz="1600" dirty="0" err="1"/>
              <a:t>w</a:t>
            </a:r>
            <a:r>
              <a:rPr lang="en-US" sz="1600" dirty="0" err="1" smtClean="0"/>
              <a:t>at</a:t>
            </a:r>
            <a:r>
              <a:rPr lang="en-US" sz="1600" dirty="0" smtClean="0"/>
              <a:t> je maar </a:t>
            </a:r>
            <a:r>
              <a:rPr lang="en-US" sz="1600" dirty="0" err="1" smtClean="0"/>
              <a:t>wil</a:t>
            </a:r>
            <a:r>
              <a:rPr lang="en-US" sz="1600" dirty="0" smtClean="0"/>
              <a:t>.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Zeer</a:t>
            </a:r>
            <a:r>
              <a:rPr lang="en-US" sz="1600" dirty="0" smtClean="0"/>
              <a:t> </a:t>
            </a:r>
            <a:r>
              <a:rPr lang="en-US" sz="1600" dirty="0" err="1" smtClean="0"/>
              <a:t>flexibel</a:t>
            </a:r>
            <a:endParaRPr lang="en-US" sz="16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complex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Off (5/5)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Session state </a:t>
            </a:r>
            <a:r>
              <a:rPr lang="en-US" sz="2000" dirty="0" err="1" smtClean="0"/>
              <a:t>ligt</a:t>
            </a:r>
            <a:r>
              <a:rPr lang="en-US" sz="2000" dirty="0" smtClean="0"/>
              <a:t> </a:t>
            </a:r>
            <a:r>
              <a:rPr lang="en-US" sz="2000" dirty="0" err="1" smtClean="0"/>
              <a:t>af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860790"/>
            <a:ext cx="4789675" cy="2157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Configureren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web.config (root project)</a:t>
            </a: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Alle</a:t>
            </a:r>
            <a:r>
              <a:rPr lang="en-US" sz="1800" dirty="0" smtClean="0"/>
              <a:t> parameters </a:t>
            </a:r>
            <a:r>
              <a:rPr lang="en-US" sz="1800" dirty="0" err="1" smtClean="0"/>
              <a:t>kan</a:t>
            </a:r>
            <a:r>
              <a:rPr lang="en-US" sz="1800" dirty="0" smtClean="0"/>
              <a:t> u </a:t>
            </a:r>
            <a:r>
              <a:rPr lang="en-US" sz="1800" dirty="0" err="1" smtClean="0"/>
              <a:t>vinden</a:t>
            </a:r>
            <a:r>
              <a:rPr lang="en-US" sz="1800" dirty="0" smtClean="0"/>
              <a:t> op:</a:t>
            </a:r>
          </a:p>
          <a:p>
            <a:r>
              <a:rPr lang="en-US" sz="1800" dirty="0" smtClean="0"/>
              <a:t>http</a:t>
            </a:r>
            <a:r>
              <a:rPr lang="en-US" sz="1800" dirty="0"/>
              <a:t>://msdn.microsoft.com/en-us/library/h6bb9cz9(vs.80).aspx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5400000">
            <a:off x="2603598" y="3547700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6065" y="3883069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Sessionstate</a:t>
            </a:r>
            <a:r>
              <a:rPr lang="en-US" dirty="0" smtClean="0"/>
              <a:t> element met </a:t>
            </a:r>
            <a:r>
              <a:rPr lang="en-US" dirty="0" err="1" smtClean="0"/>
              <a:t>config</a:t>
            </a:r>
            <a:r>
              <a:rPr lang="en-US" dirty="0" smtClean="0"/>
              <a:t>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Timeout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Sessie</a:t>
            </a:r>
            <a:r>
              <a:rPr lang="en-US" dirty="0" smtClean="0"/>
              <a:t> mag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blijven</a:t>
            </a:r>
            <a:r>
              <a:rPr lang="en-US" dirty="0" smtClean="0"/>
              <a:t> </a:t>
            </a:r>
            <a:r>
              <a:rPr lang="en-US" dirty="0" err="1" smtClean="0"/>
              <a:t>bestaan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We </a:t>
            </a:r>
            <a:r>
              <a:rPr lang="en-US" dirty="0" err="1" smtClean="0"/>
              <a:t>kunnen</a:t>
            </a:r>
            <a:r>
              <a:rPr lang="en-US" dirty="0" smtClean="0"/>
              <a:t> timeout </a:t>
            </a:r>
            <a:r>
              <a:rPr lang="en-US" dirty="0" err="1" smtClean="0"/>
              <a:t>opgeven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zichzelf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Via web.config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6" y="4501962"/>
            <a:ext cx="2266988" cy="130044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3369679" y="475292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7722" y="510269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Eenheid</a:t>
            </a:r>
            <a:r>
              <a:rPr lang="en-US" dirty="0" smtClean="0"/>
              <a:t> is </a:t>
            </a:r>
            <a:r>
              <a:rPr lang="en-US" dirty="0" err="1" smtClean="0"/>
              <a:t>minuten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Sessie</a:t>
            </a:r>
            <a:r>
              <a:rPr lang="en-US" sz="2000" dirty="0" smtClean="0"/>
              <a:t> Events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Start van </a:t>
            </a:r>
            <a:r>
              <a:rPr lang="en-US" sz="2000" dirty="0" err="1" smtClean="0"/>
              <a:t>nieuwe</a:t>
            </a:r>
            <a:r>
              <a:rPr lang="en-US" sz="2000" dirty="0" smtClean="0"/>
              <a:t> </a:t>
            </a:r>
            <a:r>
              <a:rPr lang="en-US" sz="2000" dirty="0" err="1" smtClean="0"/>
              <a:t>sessie</a:t>
            </a:r>
            <a:endParaRPr lang="en-US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Einde</a:t>
            </a:r>
            <a:r>
              <a:rPr lang="en-US" sz="2000" dirty="0" smtClean="0"/>
              <a:t> van </a:t>
            </a:r>
            <a:r>
              <a:rPr lang="en-US" sz="2000" dirty="0" err="1" smtClean="0"/>
              <a:t>sessie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Schrijf</a:t>
            </a:r>
            <a:r>
              <a:rPr lang="en-US" sz="2000" dirty="0" smtClean="0"/>
              <a:t> </a:t>
            </a:r>
            <a:r>
              <a:rPr lang="en-US" sz="2000" dirty="0" err="1" smtClean="0"/>
              <a:t>deze</a:t>
            </a:r>
            <a:r>
              <a:rPr lang="en-US" sz="2000" dirty="0" smtClean="0"/>
              <a:t> code in </a:t>
            </a:r>
            <a:r>
              <a:rPr lang="en-US" sz="2000" dirty="0" err="1" smtClean="0"/>
              <a:t>global.asax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2" y="3537048"/>
            <a:ext cx="5217972" cy="23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7" y="2748017"/>
            <a:ext cx="5755341" cy="567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Object</a:t>
            </a: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met </a:t>
            </a:r>
            <a:r>
              <a:rPr lang="en-US" dirty="0" err="1" smtClean="0"/>
              <a:t>sessie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2717152">
            <a:off x="4923215" y="3301544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970756">
            <a:off x="6408080" y="325369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84865" y="4482026"/>
            <a:ext cx="248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die we </a:t>
            </a:r>
            <a:r>
              <a:rPr lang="en-US" dirty="0" err="1" smtClean="0"/>
              <a:t>wensen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r>
              <a:rPr lang="en-US" dirty="0" smtClean="0"/>
              <a:t>,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erven</a:t>
            </a:r>
            <a:r>
              <a:rPr lang="en-US" dirty="0" smtClean="0"/>
              <a:t> van “Object”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6430" y="4600779"/>
            <a:ext cx="170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Unieke</a:t>
            </a:r>
            <a:r>
              <a:rPr lang="en-US" dirty="0" smtClean="0"/>
              <a:t> key die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identificeert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3468463">
            <a:off x="3848429" y="2913951"/>
            <a:ext cx="365555" cy="1899628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57373" y="4536276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Verwijderen</a:t>
            </a:r>
            <a:r>
              <a:rPr lang="en-US" dirty="0" smtClean="0"/>
              <a:t> van </a:t>
            </a:r>
            <a:r>
              <a:rPr lang="en-US" dirty="0" err="1" smtClean="0"/>
              <a:t>bezoeker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72" y="2545976"/>
            <a:ext cx="5319856" cy="73062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2717152">
            <a:off x="4923215" y="3301544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3853" y="4536886"/>
            <a:ext cx="716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Abandon()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bezoeker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Opvragen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7278095" y="2905207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03706" y="4287175"/>
            <a:ext cx="24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Opvragen</a:t>
            </a:r>
            <a:r>
              <a:rPr lang="en-US" dirty="0" smtClean="0"/>
              <a:t> data via key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10" y="2401081"/>
            <a:ext cx="6161504" cy="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Cookie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1" y="2278156"/>
            <a:ext cx="9001125" cy="1562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5701" y="3567032"/>
            <a:ext cx="3942511" cy="3112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931244" y="392953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5903" y="5153667"/>
            <a:ext cx="476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request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zorgen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server </a:t>
            </a:r>
            <a:r>
              <a:rPr lang="en-US" dirty="0" err="1" smtClean="0"/>
              <a:t>weet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nemen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die we </a:t>
            </a:r>
            <a:r>
              <a:rPr lang="en-US" dirty="0" err="1" smtClean="0"/>
              <a:t>delen</a:t>
            </a:r>
            <a:r>
              <a:rPr lang="en-US" dirty="0" smtClean="0"/>
              <a:t> over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2" y="2503955"/>
            <a:ext cx="6246952" cy="29303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2401891" y="2779814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9688" y="402073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sessie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Session data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opstarten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Lock/Unlock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Op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je </a:t>
            </a:r>
            <a:r>
              <a:rPr lang="en-US" dirty="0" err="1" smtClean="0"/>
              <a:t>niet</a:t>
            </a:r>
            <a:r>
              <a:rPr lang="en-US" dirty="0" smtClean="0"/>
              <a:t> met </a:t>
            </a:r>
            <a:r>
              <a:rPr lang="en-US" dirty="0" err="1" smtClean="0"/>
              <a:t>meerdere</a:t>
            </a:r>
            <a:r>
              <a:rPr lang="en-US" dirty="0" smtClean="0"/>
              <a:t> data </a:t>
            </a:r>
            <a:r>
              <a:rPr lang="en-US" dirty="0" err="1" smtClean="0"/>
              <a:t>wijzigen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130659"/>
            <a:ext cx="7972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Meer info op </a:t>
            </a:r>
          </a:p>
          <a:p>
            <a:r>
              <a:rPr lang="en-US" dirty="0">
                <a:hlinkClick r:id="rId2"/>
              </a:rPr>
              <a:t>http://msdn.microsoft.com/en-us/library/vstudio/ms178586(v=vs.100).</a:t>
            </a:r>
            <a:r>
              <a:rPr lang="en-US" dirty="0" smtClean="0">
                <a:hlinkClick r:id="rId2"/>
              </a:rPr>
              <a:t>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Control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82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Beheren</a:t>
            </a:r>
            <a:r>
              <a:rPr lang="en-US" dirty="0" smtClean="0"/>
              <a:t> van source code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Beheren</a:t>
            </a:r>
            <a:r>
              <a:rPr lang="en-US" dirty="0" smtClean="0"/>
              <a:t> van </a:t>
            </a:r>
            <a:r>
              <a:rPr lang="en-US" dirty="0" err="1" smtClean="0"/>
              <a:t>documenten</a:t>
            </a:r>
            <a:r>
              <a:rPr lang="en-US" dirty="0" smtClean="0"/>
              <a:t> </a:t>
            </a:r>
            <a:r>
              <a:rPr lang="en-US" dirty="0" err="1" smtClean="0"/>
              <a:t>mbt</a:t>
            </a:r>
            <a:r>
              <a:rPr lang="en-US" dirty="0" smtClean="0"/>
              <a:t>. project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Samenwerken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projecten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1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 op de </a:t>
            </a:r>
            <a:r>
              <a:rPr lang="en-US" dirty="0" err="1" smtClean="0"/>
              <a:t>markt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 Foundation Server Online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BitKeeper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Subversion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Mercurial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….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module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Concept </a:t>
            </a:r>
            <a:r>
              <a:rPr lang="en-US" dirty="0" err="1" smtClean="0"/>
              <a:t>blijft</a:t>
            </a:r>
            <a:r>
              <a:rPr lang="en-US" dirty="0" smtClean="0"/>
              <a:t> </a:t>
            </a:r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 PHP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Opslaan</a:t>
            </a:r>
            <a:r>
              <a:rPr lang="en-US" dirty="0" smtClean="0"/>
              <a:t> data </a:t>
            </a:r>
            <a:r>
              <a:rPr lang="en-US" dirty="0" err="1" smtClean="0"/>
              <a:t>afkomstig</a:t>
            </a:r>
            <a:r>
              <a:rPr lang="en-US" dirty="0" smtClean="0"/>
              <a:t> van server op </a:t>
            </a:r>
            <a:r>
              <a:rPr lang="en-US" dirty="0" err="1" smtClean="0"/>
              <a:t>toestel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volgende</a:t>
            </a:r>
            <a:r>
              <a:rPr lang="en-US" dirty="0" smtClean="0"/>
              <a:t> request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data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verzonden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server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Worden in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veilig</a:t>
            </a:r>
            <a:r>
              <a:rPr lang="en-US" dirty="0" smtClean="0"/>
              <a:t>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Wat</a:t>
            </a:r>
            <a:r>
              <a:rPr lang="en-US" sz="2400" dirty="0" smtClean="0"/>
              <a:t> is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Gratis code source control </a:t>
            </a:r>
            <a:r>
              <a:rPr lang="en-US" sz="2400" dirty="0" err="1" smtClean="0"/>
              <a:t>systeem</a:t>
            </a: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err="1" smtClean="0"/>
              <a:t>Uitgevonden</a:t>
            </a:r>
            <a:r>
              <a:rPr lang="en-US" sz="2400" dirty="0" smtClean="0"/>
              <a:t> door Linus Torvalds (Linux founder)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Kern </a:t>
            </a:r>
            <a:r>
              <a:rPr lang="en-US" sz="2400" dirty="0" err="1" smtClean="0"/>
              <a:t>idee</a:t>
            </a:r>
            <a:endParaRPr lang="en-US" sz="2400" dirty="0" smtClean="0"/>
          </a:p>
          <a:p>
            <a:pPr marL="914400" lvl="1" indent="-457200">
              <a:buFontTx/>
              <a:buChar char="-"/>
            </a:pPr>
            <a:r>
              <a:rPr lang="en-US" sz="2400" dirty="0" err="1" smtClean="0"/>
              <a:t>Iedere</a:t>
            </a:r>
            <a:r>
              <a:rPr lang="en-US" sz="2400" dirty="0" smtClean="0"/>
              <a:t> </a:t>
            </a:r>
            <a:r>
              <a:rPr lang="en-US" sz="2400" dirty="0" err="1" smtClean="0"/>
              <a:t>werkmap</a:t>
            </a:r>
            <a:r>
              <a:rPr lang="en-US" sz="2400" dirty="0" smtClean="0"/>
              <a:t> </a:t>
            </a:r>
            <a:r>
              <a:rPr lang="en-US" sz="2400" dirty="0" err="1" smtClean="0"/>
              <a:t>bevat</a:t>
            </a:r>
            <a:r>
              <a:rPr lang="en-US" sz="2400" dirty="0" smtClean="0"/>
              <a:t> de </a:t>
            </a:r>
            <a:r>
              <a:rPr lang="en-US" sz="2400" dirty="0" err="1" smtClean="0"/>
              <a:t>volledige</a:t>
            </a:r>
            <a:r>
              <a:rPr lang="en-US" sz="2400" dirty="0" smtClean="0"/>
              <a:t> code repository met </a:t>
            </a:r>
            <a:r>
              <a:rPr lang="en-US" sz="2400" dirty="0" err="1" smtClean="0"/>
              <a:t>historiek</a:t>
            </a:r>
            <a:endParaRPr lang="en-US" sz="2400" dirty="0" smtClean="0"/>
          </a:p>
          <a:p>
            <a:pPr marL="914400" lvl="1" indent="-457200">
              <a:buFontTx/>
              <a:buChar char="-"/>
            </a:pP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afhankelijk</a:t>
            </a:r>
            <a:r>
              <a:rPr lang="en-US" sz="2400" dirty="0" smtClean="0"/>
              <a:t> van centrale server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61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</a:t>
            </a:r>
            <a:r>
              <a:rPr lang="en-US" dirty="0" err="1" smtClean="0"/>
              <a:t>beheer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Code </a:t>
            </a:r>
            <a:r>
              <a:rPr lang="en-US" dirty="0" err="1" smtClean="0"/>
              <a:t>revisie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direct </a:t>
            </a:r>
            <a:r>
              <a:rPr lang="en-US" dirty="0" err="1" smtClean="0"/>
              <a:t>naar</a:t>
            </a:r>
            <a:r>
              <a:rPr lang="en-US" dirty="0" smtClean="0"/>
              <a:t> server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online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Verbinding</a:t>
            </a:r>
            <a:r>
              <a:rPr lang="en-US" dirty="0" smtClean="0"/>
              <a:t> met server </a:t>
            </a:r>
            <a:r>
              <a:rPr lang="en-US" dirty="0" err="1" smtClean="0"/>
              <a:t>nodig</a:t>
            </a:r>
            <a:r>
              <a:rPr lang="en-US" dirty="0" smtClean="0"/>
              <a:t> om </a:t>
            </a:r>
            <a:r>
              <a:rPr lang="en-US" dirty="0" err="1" smtClean="0"/>
              <a:t>historiek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Code </a:t>
            </a:r>
            <a:r>
              <a:rPr lang="en-US" dirty="0" err="1" smtClean="0"/>
              <a:t>revisie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r>
              <a:rPr lang="en-US" dirty="0" smtClean="0"/>
              <a:t> in locale map op </a:t>
            </a:r>
            <a:r>
              <a:rPr lang="en-US" dirty="0" err="1" smtClean="0"/>
              <a:t>systeem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synchroniseren</a:t>
            </a:r>
            <a:r>
              <a:rPr lang="en-US" dirty="0" smtClean="0"/>
              <a:t> met de server om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uploaden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de </a:t>
            </a: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historiek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8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github.com/aspnet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GitHub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hlinkClick r:id="rId2"/>
              </a:rPr>
              <a:t>www.github.com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smtClean="0"/>
              <a:t>Gratis </a:t>
            </a:r>
            <a:r>
              <a:rPr lang="en-US" dirty="0" err="1" smtClean="0"/>
              <a:t>registeren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05467"/>
            <a:ext cx="7753379" cy="31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4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12" y="2121238"/>
            <a:ext cx="5390575" cy="3636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6712" y="3884666"/>
            <a:ext cx="3057366" cy="3191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3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57" y="1954448"/>
            <a:ext cx="6821885" cy="37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17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https://windows.github.com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464827"/>
            <a:ext cx="6256565" cy="35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2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interfaces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Desktop application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Console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615562"/>
            <a:ext cx="4439014" cy="2619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64" y="702784"/>
            <a:ext cx="4404993" cy="26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7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33" y="2955436"/>
            <a:ext cx="4754100" cy="28777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9127080">
            <a:off x="3282550" y="2045273"/>
            <a:ext cx="178670" cy="1557291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5085" y="16093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</a:t>
            </a:r>
            <a:r>
              <a:rPr lang="en-US" dirty="0" err="1" smtClean="0"/>
              <a:t>gegevens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rot="12976664">
            <a:off x="6368556" y="1993256"/>
            <a:ext cx="178670" cy="1557291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8288" y="155891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Locatie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17726410">
            <a:off x="6901299" y="4878314"/>
            <a:ext cx="178670" cy="700304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21328" y="537997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line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Nieuwe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331325"/>
            <a:ext cx="5314950" cy="3712288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3150526">
            <a:off x="2050652" y="3026918"/>
            <a:ext cx="178670" cy="1557291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3713" y="4337660"/>
            <a:ext cx="160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Welke</a:t>
            </a:r>
            <a:r>
              <a:rPr lang="en-US" dirty="0" smtClean="0"/>
              <a:t> files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1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discussie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privacy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melding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u cookies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wegschrijven</a:t>
            </a:r>
            <a:r>
              <a:rPr lang="en-US" dirty="0" smtClean="0"/>
              <a:t> (Nederland)</a:t>
            </a:r>
          </a:p>
          <a:p>
            <a:r>
              <a:rPr lang="en-US" dirty="0"/>
              <a:t>http://www.vrt.be/cookiewetgeving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306" y="3844304"/>
            <a:ext cx="14830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6789"/>
            <a:ext cx="5334363" cy="3719373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7726410">
            <a:off x="6056804" y="4287764"/>
            <a:ext cx="178670" cy="700304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2274" y="4228375"/>
            <a:ext cx="191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Overzicht</a:t>
            </a:r>
            <a:r>
              <a:rPr lang="en-US" dirty="0" smtClean="0"/>
              <a:t> van files die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negeren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. Je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uitbreiden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17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4" y="2295903"/>
            <a:ext cx="5738812" cy="40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Lokaal</a:t>
            </a:r>
            <a:r>
              <a:rPr lang="en-US" dirty="0" smtClean="0"/>
              <a:t> via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8" y="2343150"/>
            <a:ext cx="6529388" cy="37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53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6" y="2269946"/>
            <a:ext cx="6509088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6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087574"/>
            <a:ext cx="4900613" cy="42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0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82" y="1752600"/>
            <a:ext cx="7097235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1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met desktop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411430"/>
            <a:ext cx="6781800" cy="38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05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Nieuw</a:t>
            </a:r>
            <a:r>
              <a:rPr lang="en-US" dirty="0" smtClean="0"/>
              <a:t> project </a:t>
            </a:r>
            <a:r>
              <a:rPr lang="en-US" dirty="0" err="1" smtClean="0"/>
              <a:t>toevoegen</a:t>
            </a:r>
            <a:r>
              <a:rPr lang="en-US" dirty="0" smtClean="0"/>
              <a:t> en </a:t>
            </a:r>
            <a:r>
              <a:rPr lang="en-US" dirty="0" err="1" smtClean="0"/>
              <a:t>opslaan</a:t>
            </a:r>
            <a:r>
              <a:rPr lang="en-US" dirty="0" smtClean="0"/>
              <a:t> in map</a:t>
            </a:r>
          </a:p>
          <a:p>
            <a:r>
              <a:rPr lang="en-US" dirty="0" smtClean="0"/>
              <a:t>GitHub detects “uncommitted changes”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975494"/>
            <a:ext cx="5229225" cy="29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4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Verplicht</a:t>
            </a:r>
            <a:r>
              <a:rPr lang="en-US" dirty="0" smtClean="0"/>
              <a:t> “commit message” </a:t>
            </a:r>
            <a:r>
              <a:rPr lang="en-US" dirty="0" err="1" smtClean="0"/>
              <a:t>opgeven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2390191"/>
            <a:ext cx="6986588" cy="39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3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Wijzigen</a:t>
            </a:r>
            <a:r>
              <a:rPr lang="en-US" dirty="0" smtClean="0"/>
              <a:t> in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292220"/>
            <a:ext cx="6810375" cy="38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Weergave</a:t>
            </a:r>
            <a:r>
              <a:rPr lang="en-US" dirty="0" smtClean="0"/>
              <a:t> cookies in Chrome</a:t>
            </a:r>
          </a:p>
          <a:p>
            <a:r>
              <a:rPr lang="en-US" dirty="0" smtClean="0"/>
              <a:t>=&gt; </a:t>
            </a:r>
            <a:r>
              <a:rPr lang="en-US" sz="2000" i="1" dirty="0"/>
              <a:t>Settings &gt; Show Advanced Settings &gt; Privacy &gt; Content Settings &gt; Cookies &gt; All Cookies and Site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798794"/>
            <a:ext cx="7067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Synchronisatie</a:t>
            </a:r>
            <a:r>
              <a:rPr lang="en-US" dirty="0" smtClean="0"/>
              <a:t> met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4" y="2495781"/>
            <a:ext cx="4811590" cy="2704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4" y="3265110"/>
            <a:ext cx="4219575" cy="28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627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Clone: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bestaande</a:t>
            </a:r>
            <a:r>
              <a:rPr lang="en-US" dirty="0" smtClean="0"/>
              <a:t> repository </a:t>
            </a:r>
            <a:r>
              <a:rPr lang="en-US" dirty="0" err="1" smtClean="0"/>
              <a:t>binnenhalen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27" y="2768068"/>
            <a:ext cx="5699146" cy="3461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10556" y="5633686"/>
            <a:ext cx="1092370" cy="2761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3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via clone </a:t>
            </a:r>
            <a:r>
              <a:rPr lang="en-US" dirty="0" err="1" smtClean="0"/>
              <a:t>eigen</a:t>
            </a:r>
            <a:r>
              <a:rPr lang="en-US" dirty="0" smtClean="0"/>
              <a:t> copy van public repository </a:t>
            </a:r>
            <a:r>
              <a:rPr lang="en-US" dirty="0" err="1" smtClean="0"/>
              <a:t>downloaden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staging </a:t>
            </a:r>
            <a:r>
              <a:rPr lang="en-US" dirty="0" err="1" smtClean="0"/>
              <a:t>doen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Maar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syncen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84" y="4296990"/>
            <a:ext cx="6948232" cy="14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2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Expliciet</a:t>
            </a:r>
            <a:r>
              <a:rPr lang="en-US" dirty="0" smtClean="0"/>
              <a:t> </a:t>
            </a:r>
            <a:r>
              <a:rPr lang="en-US" dirty="0" err="1" smtClean="0"/>
              <a:t>opgeven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pushen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0135"/>
            <a:ext cx="5221925" cy="17721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9970" y="4209922"/>
            <a:ext cx="570733" cy="2025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62" y="4708336"/>
            <a:ext cx="5312649" cy="14178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5624" y="5315990"/>
            <a:ext cx="570733" cy="2025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6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Nieuwe</a:t>
            </a:r>
            <a:r>
              <a:rPr lang="en-US" dirty="0" smtClean="0"/>
              <a:t> repository command line</a:t>
            </a:r>
          </a:p>
          <a:p>
            <a:pPr marL="514350" indent="-514350">
              <a:buAutoNum type="arabicParenR"/>
            </a:pPr>
            <a:r>
              <a:rPr lang="en-US" dirty="0" smtClean="0"/>
              <a:t>Map </a:t>
            </a:r>
            <a:r>
              <a:rPr lang="en-US" dirty="0" err="1" smtClean="0"/>
              <a:t>maken</a:t>
            </a:r>
            <a:r>
              <a:rPr lang="en-US" dirty="0" smtClean="0"/>
              <a:t> in root GitHub folder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“md </a:t>
            </a:r>
            <a:r>
              <a:rPr lang="en-US" dirty="0" err="1" smtClean="0"/>
              <a:t>naam</a:t>
            </a:r>
            <a:r>
              <a:rPr lang="en-US" dirty="0" smtClean="0"/>
              <a:t> map” </a:t>
            </a:r>
            <a:r>
              <a:rPr lang="en-US" dirty="0" err="1" smtClean="0"/>
              <a:t>vb</a:t>
            </a:r>
            <a:r>
              <a:rPr lang="en-US" dirty="0" smtClean="0"/>
              <a:t>: “md </a:t>
            </a:r>
            <a:r>
              <a:rPr lang="en-US" dirty="0" err="1" smtClean="0"/>
              <a:t>OrderApplication</a:t>
            </a:r>
            <a:r>
              <a:rPr lang="en-US" dirty="0" smtClean="0"/>
              <a:t>”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971550" lvl="1" indent="-514350">
              <a:buAutoNum type="arabicParenR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hierdoor</a:t>
            </a:r>
            <a:r>
              <a:rPr lang="en-US" dirty="0" smtClean="0"/>
              <a:t> de map </a:t>
            </a:r>
            <a:r>
              <a:rPr lang="en-US" dirty="0" err="1" smtClean="0"/>
              <a:t>als</a:t>
            </a:r>
            <a:r>
              <a:rPr lang="en-US" dirty="0" smtClean="0"/>
              <a:t> repository </a:t>
            </a:r>
            <a:r>
              <a:rPr lang="en-US" dirty="0" err="1" smtClean="0"/>
              <a:t>aanzien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Command Line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Krachtiger</a:t>
            </a:r>
            <a:r>
              <a:rPr lang="en-US" dirty="0" smtClean="0"/>
              <a:t> via command line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studeren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/>
              <a:t>http://blog.xkoder.com/2008/08/13/git-tutorial-starting-with-git-using-just-10-commands/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Controleren</a:t>
            </a:r>
            <a:r>
              <a:rPr lang="en-US" dirty="0" smtClean="0"/>
              <a:t> of cookie </a:t>
            </a:r>
            <a:r>
              <a:rPr lang="en-US" dirty="0" err="1" smtClean="0"/>
              <a:t>bestaat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2" y="4591248"/>
            <a:ext cx="7258854" cy="153520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013731" y="336451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43" y="2364184"/>
            <a:ext cx="316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Context </a:t>
            </a:r>
            <a:r>
              <a:rPr lang="en-US" dirty="0" err="1" smtClean="0"/>
              <a:t>bevat</a:t>
            </a:r>
            <a:r>
              <a:rPr lang="en-US" dirty="0" smtClean="0"/>
              <a:t> HTTP Request </a:t>
            </a:r>
            <a:r>
              <a:rPr lang="en-US" dirty="0" err="1" smtClean="0"/>
              <a:t>waarin</a:t>
            </a:r>
            <a:r>
              <a:rPr lang="en-US" dirty="0" smtClean="0"/>
              <a:t> we de cookies collection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515622" y="336451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3841" y="26560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Naam</a:t>
            </a:r>
            <a:r>
              <a:rPr lang="en-US" dirty="0" smtClean="0"/>
              <a:t> van de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6" y="2234747"/>
            <a:ext cx="6838950" cy="145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en-US" dirty="0" err="1" smtClean="0"/>
              <a:t>wegschrijven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2723619">
            <a:off x="5743486" y="1216388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7528" y="10227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Naam</a:t>
            </a:r>
            <a:r>
              <a:rPr lang="en-US" dirty="0" smtClean="0"/>
              <a:t> cookie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5008654" y="1836209"/>
            <a:ext cx="366361" cy="204649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7528" y="2659387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Waarde</a:t>
            </a:r>
            <a:r>
              <a:rPr lang="en-US" dirty="0" smtClean="0"/>
              <a:t> die we </a:t>
            </a:r>
            <a:r>
              <a:rPr lang="en-US" dirty="0" err="1" smtClean="0"/>
              <a:t>opslaan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0800000">
            <a:off x="2385881" y="3692071"/>
            <a:ext cx="366361" cy="1141342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5416" y="4925791"/>
            <a:ext cx="369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Wegschrijven</a:t>
            </a:r>
            <a:r>
              <a:rPr lang="en-US" dirty="0" smtClean="0"/>
              <a:t> via HTTP Response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35" y="3455894"/>
            <a:ext cx="4525865" cy="24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Belangrijke</a:t>
            </a:r>
            <a:r>
              <a:rPr lang="en-US" dirty="0" smtClean="0"/>
              <a:t> properties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Expired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Is de cookie nog </a:t>
            </a:r>
            <a:r>
              <a:rPr lang="en-US" dirty="0" err="1" smtClean="0"/>
              <a:t>geldig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HttpCookie.Secure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err="1" smtClean="0"/>
              <a:t>Indien</a:t>
            </a:r>
            <a:r>
              <a:rPr lang="en-US" dirty="0" smtClean="0"/>
              <a:t> true =&gt; cookie mag </a:t>
            </a:r>
            <a:r>
              <a:rPr lang="en-US" dirty="0" err="1" smtClean="0"/>
              <a:t>enkel</a:t>
            </a:r>
            <a:r>
              <a:rPr lang="en-US" dirty="0" smtClean="0"/>
              <a:t> via HTTPS </a:t>
            </a:r>
            <a:r>
              <a:rPr lang="en-US" dirty="0" err="1" smtClean="0"/>
              <a:t>verzonden</a:t>
            </a:r>
            <a:r>
              <a:rPr lang="en-US" dirty="0" smtClean="0"/>
              <a:t> </a:t>
            </a:r>
            <a:r>
              <a:rPr lang="en-US" dirty="0" err="1" smtClean="0"/>
              <a:t>worde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Server Side Development</Template>
  <TotalTime>0</TotalTime>
  <Words>1098</Words>
  <Application>Microsoft Office PowerPoint</Application>
  <PresentationFormat>On-screen Show (4:3)</PresentationFormat>
  <Paragraphs>363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Symbol</vt:lpstr>
      <vt:lpstr>Tahoma</vt:lpstr>
      <vt:lpstr>Ubuntu</vt:lpstr>
      <vt:lpstr>Essential</vt:lpstr>
      <vt:lpstr>Cookies – Sessions - Git</vt:lpstr>
      <vt:lpstr>Inhoud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Source Control </vt:lpstr>
      <vt:lpstr>GitHub</vt:lpstr>
      <vt:lpstr>Git</vt:lpstr>
      <vt:lpstr>Git</vt:lpstr>
      <vt:lpstr>Git</vt:lpstr>
      <vt:lpstr>Git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MVC Basis</cp:keywords>
  <cp:lastModifiedBy/>
  <cp:revision>1</cp:revision>
  <dcterms:created xsi:type="dcterms:W3CDTF">2013-09-18T12:45:34Z</dcterms:created>
  <dcterms:modified xsi:type="dcterms:W3CDTF">2014-10-03T09:23:10Z</dcterms:modified>
  <cp:category>ASP.NET MVC</cp:category>
</cp:coreProperties>
</file>