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F"/>
    <a:srgbClr val="00DFDA"/>
    <a:srgbClr val="3FFFFA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395" autoAdjust="0"/>
  </p:normalViewPr>
  <p:slideViewPr>
    <p:cSldViewPr>
      <p:cViewPr>
        <p:scale>
          <a:sx n="100" d="100"/>
          <a:sy n="100" d="100"/>
        </p:scale>
        <p:origin x="-168" y="-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5B350-F09F-4F92-BA40-30380497EE2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3A674C3-D7D9-475F-BBDC-FFF94B4564D3}">
      <dgm:prSet phldrT="[Texto]"/>
      <dgm:spPr/>
      <dgm:t>
        <a:bodyPr/>
        <a:lstStyle/>
        <a:p>
          <a:r>
            <a:rPr lang="es-ES" dirty="0" err="1" smtClean="0"/>
            <a:t>Board</a:t>
          </a:r>
          <a:endParaRPr lang="es-ES" dirty="0"/>
        </a:p>
      </dgm:t>
    </dgm:pt>
    <dgm:pt modelId="{768FB371-3360-4DD4-9589-A67CB29D39B3}" type="parTrans" cxnId="{5BA0039E-FCB7-45C0-9A91-44E76515CA30}">
      <dgm:prSet/>
      <dgm:spPr/>
      <dgm:t>
        <a:bodyPr/>
        <a:lstStyle/>
        <a:p>
          <a:endParaRPr lang="es-ES"/>
        </a:p>
      </dgm:t>
    </dgm:pt>
    <dgm:pt modelId="{5D0434AC-8619-43EB-918E-40F600AC0D0F}" type="sibTrans" cxnId="{5BA0039E-FCB7-45C0-9A91-44E76515CA30}">
      <dgm:prSet/>
      <dgm:spPr/>
      <dgm:t>
        <a:bodyPr/>
        <a:lstStyle/>
        <a:p>
          <a:endParaRPr lang="es-ES"/>
        </a:p>
      </dgm:t>
    </dgm:pt>
    <dgm:pt modelId="{A67116DE-D876-424E-B2CA-A6863175B077}">
      <dgm:prSet phldrT="[Texto]"/>
      <dgm:spPr/>
      <dgm:t>
        <a:bodyPr/>
        <a:lstStyle/>
        <a:p>
          <a:r>
            <a:rPr lang="es-ES" dirty="0" err="1" smtClean="0"/>
            <a:t>Players</a:t>
          </a:r>
          <a:endParaRPr lang="es-ES" dirty="0"/>
        </a:p>
      </dgm:t>
    </dgm:pt>
    <dgm:pt modelId="{E8CAAA22-18D9-40A2-9428-9F5AA49EA9B0}" type="parTrans" cxnId="{8B7F988C-4C61-42E7-B25A-9C5AA08EB227}">
      <dgm:prSet/>
      <dgm:spPr/>
      <dgm:t>
        <a:bodyPr/>
        <a:lstStyle/>
        <a:p>
          <a:endParaRPr lang="es-ES"/>
        </a:p>
      </dgm:t>
    </dgm:pt>
    <dgm:pt modelId="{82F7E2AB-F748-4125-BF0E-153AD07227D1}" type="sibTrans" cxnId="{8B7F988C-4C61-42E7-B25A-9C5AA08EB227}">
      <dgm:prSet/>
      <dgm:spPr/>
      <dgm:t>
        <a:bodyPr/>
        <a:lstStyle/>
        <a:p>
          <a:endParaRPr lang="es-ES"/>
        </a:p>
      </dgm:t>
    </dgm:pt>
    <dgm:pt modelId="{7F95B2CC-960B-4C45-911F-047A001EF773}">
      <dgm:prSet phldrT="[Texto]"/>
      <dgm:spPr/>
      <dgm:t>
        <a:bodyPr/>
        <a:lstStyle/>
        <a:p>
          <a:r>
            <a:rPr lang="es-ES" dirty="0" err="1" smtClean="0"/>
            <a:t>Pieces</a:t>
          </a:r>
          <a:endParaRPr lang="es-ES" dirty="0"/>
        </a:p>
      </dgm:t>
    </dgm:pt>
    <dgm:pt modelId="{77170BAF-65D0-43AE-9742-D66A66DDC3BE}" type="parTrans" cxnId="{95E86261-8A3F-4EEB-90A4-7CA7DB049B64}">
      <dgm:prSet/>
      <dgm:spPr/>
      <dgm:t>
        <a:bodyPr/>
        <a:lstStyle/>
        <a:p>
          <a:endParaRPr lang="es-ES"/>
        </a:p>
      </dgm:t>
    </dgm:pt>
    <dgm:pt modelId="{BCEF19CD-E4E4-4AD5-A9E4-3C01B18FB80C}" type="sibTrans" cxnId="{95E86261-8A3F-4EEB-90A4-7CA7DB049B64}">
      <dgm:prSet/>
      <dgm:spPr/>
      <dgm:t>
        <a:bodyPr/>
        <a:lstStyle/>
        <a:p>
          <a:endParaRPr lang="es-ES"/>
        </a:p>
      </dgm:t>
    </dgm:pt>
    <dgm:pt modelId="{C067EB8E-FF94-42AE-B517-B5C95900B8CF}">
      <dgm:prSet phldrT="[Texto]"/>
      <dgm:spPr/>
      <dgm:t>
        <a:bodyPr/>
        <a:lstStyle/>
        <a:p>
          <a:r>
            <a:rPr lang="es-ES" dirty="0" err="1" smtClean="0"/>
            <a:t>Engine</a:t>
          </a:r>
          <a:endParaRPr lang="es-ES" dirty="0"/>
        </a:p>
      </dgm:t>
    </dgm:pt>
    <dgm:pt modelId="{A9968B0C-2DDD-465A-968E-00C39F736C37}" type="parTrans" cxnId="{3110ADAB-8550-400A-AB11-CFD958520438}">
      <dgm:prSet/>
      <dgm:spPr/>
      <dgm:t>
        <a:bodyPr/>
        <a:lstStyle/>
        <a:p>
          <a:endParaRPr lang="es-ES"/>
        </a:p>
      </dgm:t>
    </dgm:pt>
    <dgm:pt modelId="{F0A8865D-CC4D-46C7-B3F7-6ACB9E58F2F6}" type="sibTrans" cxnId="{3110ADAB-8550-400A-AB11-CFD958520438}">
      <dgm:prSet/>
      <dgm:spPr/>
      <dgm:t>
        <a:bodyPr/>
        <a:lstStyle/>
        <a:p>
          <a:endParaRPr lang="es-ES"/>
        </a:p>
      </dgm:t>
    </dgm:pt>
    <dgm:pt modelId="{219649D6-5A91-4A4F-9729-04C7159C8617}">
      <dgm:prSet phldrT="[Texto]"/>
      <dgm:spPr/>
      <dgm:t>
        <a:bodyPr/>
        <a:lstStyle/>
        <a:p>
          <a:r>
            <a:rPr lang="es-ES" dirty="0" err="1" smtClean="0"/>
            <a:t>Constants</a:t>
          </a:r>
          <a:endParaRPr lang="es-ES" dirty="0"/>
        </a:p>
      </dgm:t>
    </dgm:pt>
    <dgm:pt modelId="{4685C18E-D89D-402A-884A-8A35AE02C1B1}" type="parTrans" cxnId="{17AAA1E6-6861-4659-BC0C-E19377146B3F}">
      <dgm:prSet/>
      <dgm:spPr/>
      <dgm:t>
        <a:bodyPr/>
        <a:lstStyle/>
        <a:p>
          <a:endParaRPr lang="es-ES"/>
        </a:p>
      </dgm:t>
    </dgm:pt>
    <dgm:pt modelId="{C8A60852-7B19-47E3-BE08-D25AC4073823}" type="sibTrans" cxnId="{17AAA1E6-6861-4659-BC0C-E19377146B3F}">
      <dgm:prSet/>
      <dgm:spPr/>
      <dgm:t>
        <a:bodyPr/>
        <a:lstStyle/>
        <a:p>
          <a:endParaRPr lang="es-ES"/>
        </a:p>
      </dgm:t>
    </dgm:pt>
    <dgm:pt modelId="{4EC7B27B-DC93-404A-BC86-8E4439A70130}">
      <dgm:prSet phldrT="[Texto]"/>
      <dgm:spPr/>
      <dgm:t>
        <a:bodyPr/>
        <a:lstStyle/>
        <a:p>
          <a:r>
            <a:rPr lang="es-ES" dirty="0" err="1" smtClean="0"/>
            <a:t>Main</a:t>
          </a:r>
          <a:endParaRPr lang="es-ES" dirty="0"/>
        </a:p>
      </dgm:t>
    </dgm:pt>
    <dgm:pt modelId="{729336E7-B309-4FF5-A106-F4053378090C}" type="parTrans" cxnId="{EFE06209-C99B-4A8A-9C7A-23FC2B3E3D25}">
      <dgm:prSet/>
      <dgm:spPr/>
      <dgm:t>
        <a:bodyPr/>
        <a:lstStyle/>
        <a:p>
          <a:endParaRPr lang="es-ES"/>
        </a:p>
      </dgm:t>
    </dgm:pt>
    <dgm:pt modelId="{332E176F-946E-42FD-93A1-76B9A42B0D3D}" type="sibTrans" cxnId="{EFE06209-C99B-4A8A-9C7A-23FC2B3E3D25}">
      <dgm:prSet/>
      <dgm:spPr/>
      <dgm:t>
        <a:bodyPr/>
        <a:lstStyle/>
        <a:p>
          <a:endParaRPr lang="es-ES"/>
        </a:p>
      </dgm:t>
    </dgm:pt>
    <dgm:pt modelId="{2E774217-6772-419B-8FDD-830BF6617F7B}">
      <dgm:prSet phldrT="[Texto]"/>
      <dgm:spPr/>
      <dgm:t>
        <a:bodyPr vert="horz"/>
        <a:lstStyle/>
        <a:p>
          <a:pPr algn="ctr"/>
          <a:r>
            <a:rPr lang="es-ES" dirty="0" smtClean="0"/>
            <a:t>Files</a:t>
          </a:r>
          <a:endParaRPr lang="es-ES" dirty="0"/>
        </a:p>
      </dgm:t>
    </dgm:pt>
    <dgm:pt modelId="{532A7EBB-426F-42B9-837D-AEF994023200}" type="sibTrans" cxnId="{9FAE73D5-6A1E-4D87-957B-293BAE054699}">
      <dgm:prSet/>
      <dgm:spPr/>
      <dgm:t>
        <a:bodyPr/>
        <a:lstStyle/>
        <a:p>
          <a:endParaRPr lang="es-ES"/>
        </a:p>
      </dgm:t>
    </dgm:pt>
    <dgm:pt modelId="{108EA9EB-80FC-4C08-BA7A-57CAB51BEBB0}" type="parTrans" cxnId="{9FAE73D5-6A1E-4D87-957B-293BAE054699}">
      <dgm:prSet/>
      <dgm:spPr/>
      <dgm:t>
        <a:bodyPr/>
        <a:lstStyle/>
        <a:p>
          <a:endParaRPr lang="es-ES"/>
        </a:p>
      </dgm:t>
    </dgm:pt>
    <dgm:pt modelId="{BCF7782D-0066-47F5-9715-CF32C43DF709}" type="pres">
      <dgm:prSet presAssocID="{FF05B350-F09F-4F92-BA40-30380497EE2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2F17A9F-5F0E-474E-AF90-51A7AA23EC33}" type="pres">
      <dgm:prSet presAssocID="{2E774217-6772-419B-8FDD-830BF6617F7B}" presName="root" presStyleCnt="0"/>
      <dgm:spPr/>
    </dgm:pt>
    <dgm:pt modelId="{C413FF30-625E-447B-9412-BD03024D7DDA}" type="pres">
      <dgm:prSet presAssocID="{2E774217-6772-419B-8FDD-830BF6617F7B}" presName="rootComposite" presStyleCnt="0"/>
      <dgm:spPr/>
    </dgm:pt>
    <dgm:pt modelId="{3FBCB0FF-3C9E-455A-9F10-4CDB4AACE23E}" type="pres">
      <dgm:prSet presAssocID="{2E774217-6772-419B-8FDD-830BF6617F7B}" presName="rootText" presStyleLbl="node1" presStyleIdx="0" presStyleCnt="1"/>
      <dgm:spPr/>
      <dgm:t>
        <a:bodyPr/>
        <a:lstStyle/>
        <a:p>
          <a:endParaRPr lang="es-ES"/>
        </a:p>
      </dgm:t>
    </dgm:pt>
    <dgm:pt modelId="{98B93E70-B8F4-48C8-9A94-8C62AE53572F}" type="pres">
      <dgm:prSet presAssocID="{2E774217-6772-419B-8FDD-830BF6617F7B}" presName="rootConnector" presStyleLbl="node1" presStyleIdx="0" presStyleCnt="1"/>
      <dgm:spPr/>
      <dgm:t>
        <a:bodyPr/>
        <a:lstStyle/>
        <a:p>
          <a:endParaRPr lang="es-ES"/>
        </a:p>
      </dgm:t>
    </dgm:pt>
    <dgm:pt modelId="{DB0DF8E9-656F-412B-BFCC-57677F8E2954}" type="pres">
      <dgm:prSet presAssocID="{2E774217-6772-419B-8FDD-830BF6617F7B}" presName="childShape" presStyleCnt="0"/>
      <dgm:spPr/>
    </dgm:pt>
    <dgm:pt modelId="{CF890A38-4965-45B4-9655-216CB3AE7C66}" type="pres">
      <dgm:prSet presAssocID="{768FB371-3360-4DD4-9589-A67CB29D39B3}" presName="Name13" presStyleLbl="parChTrans1D2" presStyleIdx="0" presStyleCnt="6"/>
      <dgm:spPr/>
      <dgm:t>
        <a:bodyPr/>
        <a:lstStyle/>
        <a:p>
          <a:endParaRPr lang="es-ES"/>
        </a:p>
      </dgm:t>
    </dgm:pt>
    <dgm:pt modelId="{87F3E089-5A17-420A-A6D3-1A7CF5BF869A}" type="pres">
      <dgm:prSet presAssocID="{73A674C3-D7D9-475F-BBDC-FFF94B4564D3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869444-F35E-4AC8-BC19-AD4A9C67A332}" type="pres">
      <dgm:prSet presAssocID="{E8CAAA22-18D9-40A2-9428-9F5AA49EA9B0}" presName="Name13" presStyleLbl="parChTrans1D2" presStyleIdx="1" presStyleCnt="6"/>
      <dgm:spPr/>
      <dgm:t>
        <a:bodyPr/>
        <a:lstStyle/>
        <a:p>
          <a:endParaRPr lang="es-ES"/>
        </a:p>
      </dgm:t>
    </dgm:pt>
    <dgm:pt modelId="{95D4EB25-7B78-4AAA-B95D-11A9D9BDDA05}" type="pres">
      <dgm:prSet presAssocID="{A67116DE-D876-424E-B2CA-A6863175B077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67A60-34F7-495E-BE41-17AB07A4F7B9}" type="pres">
      <dgm:prSet presAssocID="{77170BAF-65D0-43AE-9742-D66A66DDC3BE}" presName="Name13" presStyleLbl="parChTrans1D2" presStyleIdx="2" presStyleCnt="6"/>
      <dgm:spPr/>
      <dgm:t>
        <a:bodyPr/>
        <a:lstStyle/>
        <a:p>
          <a:endParaRPr lang="es-ES"/>
        </a:p>
      </dgm:t>
    </dgm:pt>
    <dgm:pt modelId="{057083E5-8C4E-4F0F-8542-77D1EFBF2ABD}" type="pres">
      <dgm:prSet presAssocID="{7F95B2CC-960B-4C45-911F-047A001EF773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F6FB6C-B6D3-4750-A344-4CACA7F118BF}" type="pres">
      <dgm:prSet presAssocID="{A9968B0C-2DDD-465A-968E-00C39F736C37}" presName="Name13" presStyleLbl="parChTrans1D2" presStyleIdx="3" presStyleCnt="6"/>
      <dgm:spPr/>
      <dgm:t>
        <a:bodyPr/>
        <a:lstStyle/>
        <a:p>
          <a:endParaRPr lang="es-ES"/>
        </a:p>
      </dgm:t>
    </dgm:pt>
    <dgm:pt modelId="{7C053A0F-E53E-46E5-94E3-ADEF6F11753E}" type="pres">
      <dgm:prSet presAssocID="{C067EB8E-FF94-42AE-B517-B5C95900B8CF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18EBE0-F3B9-488E-95E8-6875C014676A}" type="pres">
      <dgm:prSet presAssocID="{4685C18E-D89D-402A-884A-8A35AE02C1B1}" presName="Name13" presStyleLbl="parChTrans1D2" presStyleIdx="4" presStyleCnt="6"/>
      <dgm:spPr/>
      <dgm:t>
        <a:bodyPr/>
        <a:lstStyle/>
        <a:p>
          <a:endParaRPr lang="es-ES"/>
        </a:p>
      </dgm:t>
    </dgm:pt>
    <dgm:pt modelId="{7406FB09-4289-454E-92A3-1A520EA4FC9D}" type="pres">
      <dgm:prSet presAssocID="{219649D6-5A91-4A4F-9729-04C7159C8617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B2E124-A80C-400A-B8DA-D9DC512CEAEC}" type="pres">
      <dgm:prSet presAssocID="{729336E7-B309-4FF5-A106-F4053378090C}" presName="Name13" presStyleLbl="parChTrans1D2" presStyleIdx="5" presStyleCnt="6"/>
      <dgm:spPr/>
      <dgm:t>
        <a:bodyPr/>
        <a:lstStyle/>
        <a:p>
          <a:endParaRPr lang="es-ES"/>
        </a:p>
      </dgm:t>
    </dgm:pt>
    <dgm:pt modelId="{6E3904F7-0182-451A-8CF6-1236C75DFD98}" type="pres">
      <dgm:prSet presAssocID="{4EC7B27B-DC93-404A-BC86-8E4439A70130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42FC34-2D0A-4B1E-B053-9BBCF9298592}" type="presOf" srcId="{A9968B0C-2DDD-465A-968E-00C39F736C37}" destId="{58F6FB6C-B6D3-4750-A344-4CACA7F118BF}" srcOrd="0" destOrd="0" presId="urn:microsoft.com/office/officeart/2005/8/layout/hierarchy3"/>
    <dgm:cxn modelId="{BCA665B6-C4A9-46EA-87CB-5259D0B49D0F}" type="presOf" srcId="{4EC7B27B-DC93-404A-BC86-8E4439A70130}" destId="{6E3904F7-0182-451A-8CF6-1236C75DFD98}" srcOrd="0" destOrd="0" presId="urn:microsoft.com/office/officeart/2005/8/layout/hierarchy3"/>
    <dgm:cxn modelId="{EFE06209-C99B-4A8A-9C7A-23FC2B3E3D25}" srcId="{2E774217-6772-419B-8FDD-830BF6617F7B}" destId="{4EC7B27B-DC93-404A-BC86-8E4439A70130}" srcOrd="5" destOrd="0" parTransId="{729336E7-B309-4FF5-A106-F4053378090C}" sibTransId="{332E176F-946E-42FD-93A1-76B9A42B0D3D}"/>
    <dgm:cxn modelId="{8B7F988C-4C61-42E7-B25A-9C5AA08EB227}" srcId="{2E774217-6772-419B-8FDD-830BF6617F7B}" destId="{A67116DE-D876-424E-B2CA-A6863175B077}" srcOrd="1" destOrd="0" parTransId="{E8CAAA22-18D9-40A2-9428-9F5AA49EA9B0}" sibTransId="{82F7E2AB-F748-4125-BF0E-153AD07227D1}"/>
    <dgm:cxn modelId="{ADB141D3-4BB6-4E45-A7BF-252DBB3590BD}" type="presOf" srcId="{2E774217-6772-419B-8FDD-830BF6617F7B}" destId="{98B93E70-B8F4-48C8-9A94-8C62AE53572F}" srcOrd="1" destOrd="0" presId="urn:microsoft.com/office/officeart/2005/8/layout/hierarchy3"/>
    <dgm:cxn modelId="{9FAE73D5-6A1E-4D87-957B-293BAE054699}" srcId="{FF05B350-F09F-4F92-BA40-30380497EE2E}" destId="{2E774217-6772-419B-8FDD-830BF6617F7B}" srcOrd="0" destOrd="0" parTransId="{108EA9EB-80FC-4C08-BA7A-57CAB51BEBB0}" sibTransId="{532A7EBB-426F-42B9-837D-AEF994023200}"/>
    <dgm:cxn modelId="{3110ADAB-8550-400A-AB11-CFD958520438}" srcId="{2E774217-6772-419B-8FDD-830BF6617F7B}" destId="{C067EB8E-FF94-42AE-B517-B5C95900B8CF}" srcOrd="3" destOrd="0" parTransId="{A9968B0C-2DDD-465A-968E-00C39F736C37}" sibTransId="{F0A8865D-CC4D-46C7-B3F7-6ACB9E58F2F6}"/>
    <dgm:cxn modelId="{DB66F831-4BDA-45EF-93A2-61E6BDE6C040}" type="presOf" srcId="{E8CAAA22-18D9-40A2-9428-9F5AA49EA9B0}" destId="{B8869444-F35E-4AC8-BC19-AD4A9C67A332}" srcOrd="0" destOrd="0" presId="urn:microsoft.com/office/officeart/2005/8/layout/hierarchy3"/>
    <dgm:cxn modelId="{ABBA4A0D-2D11-4B04-B8F1-20A6E295A41B}" type="presOf" srcId="{219649D6-5A91-4A4F-9729-04C7159C8617}" destId="{7406FB09-4289-454E-92A3-1A520EA4FC9D}" srcOrd="0" destOrd="0" presId="urn:microsoft.com/office/officeart/2005/8/layout/hierarchy3"/>
    <dgm:cxn modelId="{17AAA1E6-6861-4659-BC0C-E19377146B3F}" srcId="{2E774217-6772-419B-8FDD-830BF6617F7B}" destId="{219649D6-5A91-4A4F-9729-04C7159C8617}" srcOrd="4" destOrd="0" parTransId="{4685C18E-D89D-402A-884A-8A35AE02C1B1}" sibTransId="{C8A60852-7B19-47E3-BE08-D25AC4073823}"/>
    <dgm:cxn modelId="{41670E19-CFFB-43CA-9038-AD2F1E8263CD}" type="presOf" srcId="{729336E7-B309-4FF5-A106-F4053378090C}" destId="{D7B2E124-A80C-400A-B8DA-D9DC512CEAEC}" srcOrd="0" destOrd="0" presId="urn:microsoft.com/office/officeart/2005/8/layout/hierarchy3"/>
    <dgm:cxn modelId="{129AAD16-DFD0-4264-A5AC-FD5EB56BB65E}" type="presOf" srcId="{A67116DE-D876-424E-B2CA-A6863175B077}" destId="{95D4EB25-7B78-4AAA-B95D-11A9D9BDDA05}" srcOrd="0" destOrd="0" presId="urn:microsoft.com/office/officeart/2005/8/layout/hierarchy3"/>
    <dgm:cxn modelId="{5BA0039E-FCB7-45C0-9A91-44E76515CA30}" srcId="{2E774217-6772-419B-8FDD-830BF6617F7B}" destId="{73A674C3-D7D9-475F-BBDC-FFF94B4564D3}" srcOrd="0" destOrd="0" parTransId="{768FB371-3360-4DD4-9589-A67CB29D39B3}" sibTransId="{5D0434AC-8619-43EB-918E-40F600AC0D0F}"/>
    <dgm:cxn modelId="{A4755C68-4391-4AC0-9469-DC6D2726194A}" type="presOf" srcId="{7F95B2CC-960B-4C45-911F-047A001EF773}" destId="{057083E5-8C4E-4F0F-8542-77D1EFBF2ABD}" srcOrd="0" destOrd="0" presId="urn:microsoft.com/office/officeart/2005/8/layout/hierarchy3"/>
    <dgm:cxn modelId="{2771502C-2D85-40D8-8EA1-B00D2F1A6F97}" type="presOf" srcId="{77170BAF-65D0-43AE-9742-D66A66DDC3BE}" destId="{CF967A60-34F7-495E-BE41-17AB07A4F7B9}" srcOrd="0" destOrd="0" presId="urn:microsoft.com/office/officeart/2005/8/layout/hierarchy3"/>
    <dgm:cxn modelId="{95E86261-8A3F-4EEB-90A4-7CA7DB049B64}" srcId="{2E774217-6772-419B-8FDD-830BF6617F7B}" destId="{7F95B2CC-960B-4C45-911F-047A001EF773}" srcOrd="2" destOrd="0" parTransId="{77170BAF-65D0-43AE-9742-D66A66DDC3BE}" sibTransId="{BCEF19CD-E4E4-4AD5-A9E4-3C01B18FB80C}"/>
    <dgm:cxn modelId="{FFD9E7F1-9704-4C5C-856B-5EA009FFABA1}" type="presOf" srcId="{FF05B350-F09F-4F92-BA40-30380497EE2E}" destId="{BCF7782D-0066-47F5-9715-CF32C43DF709}" srcOrd="0" destOrd="0" presId="urn:microsoft.com/office/officeart/2005/8/layout/hierarchy3"/>
    <dgm:cxn modelId="{A7B6AAC9-C4AD-4FEC-B67C-F0DBABBFDC0E}" type="presOf" srcId="{4685C18E-D89D-402A-884A-8A35AE02C1B1}" destId="{2A18EBE0-F3B9-488E-95E8-6875C014676A}" srcOrd="0" destOrd="0" presId="urn:microsoft.com/office/officeart/2005/8/layout/hierarchy3"/>
    <dgm:cxn modelId="{1DC7FADE-0B5D-45DE-BD8D-1D90193F3F25}" type="presOf" srcId="{73A674C3-D7D9-475F-BBDC-FFF94B4564D3}" destId="{87F3E089-5A17-420A-A6D3-1A7CF5BF869A}" srcOrd="0" destOrd="0" presId="urn:microsoft.com/office/officeart/2005/8/layout/hierarchy3"/>
    <dgm:cxn modelId="{C680E974-C5A9-4F41-A4B2-FD67294569BF}" type="presOf" srcId="{2E774217-6772-419B-8FDD-830BF6617F7B}" destId="{3FBCB0FF-3C9E-455A-9F10-4CDB4AACE23E}" srcOrd="0" destOrd="0" presId="urn:microsoft.com/office/officeart/2005/8/layout/hierarchy3"/>
    <dgm:cxn modelId="{B29F4FD4-C7BD-4B26-8F60-A178B66F2A57}" type="presOf" srcId="{768FB371-3360-4DD4-9589-A67CB29D39B3}" destId="{CF890A38-4965-45B4-9655-216CB3AE7C66}" srcOrd="0" destOrd="0" presId="urn:microsoft.com/office/officeart/2005/8/layout/hierarchy3"/>
    <dgm:cxn modelId="{892E9CBE-10ED-457A-BDD3-7D08CB0664E6}" type="presOf" srcId="{C067EB8E-FF94-42AE-B517-B5C95900B8CF}" destId="{7C053A0F-E53E-46E5-94E3-ADEF6F11753E}" srcOrd="0" destOrd="0" presId="urn:microsoft.com/office/officeart/2005/8/layout/hierarchy3"/>
    <dgm:cxn modelId="{8D7DE37D-9342-4D92-B054-32915E7E76B5}" type="presParOf" srcId="{BCF7782D-0066-47F5-9715-CF32C43DF709}" destId="{92F17A9F-5F0E-474E-AF90-51A7AA23EC33}" srcOrd="0" destOrd="0" presId="urn:microsoft.com/office/officeart/2005/8/layout/hierarchy3"/>
    <dgm:cxn modelId="{5F5FC4C4-2843-493D-9032-9FCBE14F827A}" type="presParOf" srcId="{92F17A9F-5F0E-474E-AF90-51A7AA23EC33}" destId="{C413FF30-625E-447B-9412-BD03024D7DDA}" srcOrd="0" destOrd="0" presId="urn:microsoft.com/office/officeart/2005/8/layout/hierarchy3"/>
    <dgm:cxn modelId="{C8EA16CE-FC4A-4504-A163-12917B93373B}" type="presParOf" srcId="{C413FF30-625E-447B-9412-BD03024D7DDA}" destId="{3FBCB0FF-3C9E-455A-9F10-4CDB4AACE23E}" srcOrd="0" destOrd="0" presId="urn:microsoft.com/office/officeart/2005/8/layout/hierarchy3"/>
    <dgm:cxn modelId="{D35F5211-1ACB-4146-8316-4D45AB01A0DE}" type="presParOf" srcId="{C413FF30-625E-447B-9412-BD03024D7DDA}" destId="{98B93E70-B8F4-48C8-9A94-8C62AE53572F}" srcOrd="1" destOrd="0" presId="urn:microsoft.com/office/officeart/2005/8/layout/hierarchy3"/>
    <dgm:cxn modelId="{680BC1F9-539D-45B4-9A71-64C829B3E4EB}" type="presParOf" srcId="{92F17A9F-5F0E-474E-AF90-51A7AA23EC33}" destId="{DB0DF8E9-656F-412B-BFCC-57677F8E2954}" srcOrd="1" destOrd="0" presId="urn:microsoft.com/office/officeart/2005/8/layout/hierarchy3"/>
    <dgm:cxn modelId="{E85DBB70-0BBD-4A08-9758-6C3480A287D8}" type="presParOf" srcId="{DB0DF8E9-656F-412B-BFCC-57677F8E2954}" destId="{CF890A38-4965-45B4-9655-216CB3AE7C66}" srcOrd="0" destOrd="0" presId="urn:microsoft.com/office/officeart/2005/8/layout/hierarchy3"/>
    <dgm:cxn modelId="{5E655433-FA54-487D-B5C2-0E43DEF62AC3}" type="presParOf" srcId="{DB0DF8E9-656F-412B-BFCC-57677F8E2954}" destId="{87F3E089-5A17-420A-A6D3-1A7CF5BF869A}" srcOrd="1" destOrd="0" presId="urn:microsoft.com/office/officeart/2005/8/layout/hierarchy3"/>
    <dgm:cxn modelId="{2CFED91D-497B-42EE-8D98-67E26DDFFD37}" type="presParOf" srcId="{DB0DF8E9-656F-412B-BFCC-57677F8E2954}" destId="{B8869444-F35E-4AC8-BC19-AD4A9C67A332}" srcOrd="2" destOrd="0" presId="urn:microsoft.com/office/officeart/2005/8/layout/hierarchy3"/>
    <dgm:cxn modelId="{1ABC23E7-055C-4695-B4FF-B6F6202D709D}" type="presParOf" srcId="{DB0DF8E9-656F-412B-BFCC-57677F8E2954}" destId="{95D4EB25-7B78-4AAA-B95D-11A9D9BDDA05}" srcOrd="3" destOrd="0" presId="urn:microsoft.com/office/officeart/2005/8/layout/hierarchy3"/>
    <dgm:cxn modelId="{9AE0B577-6A3B-4943-8133-148EF8A14D4B}" type="presParOf" srcId="{DB0DF8E9-656F-412B-BFCC-57677F8E2954}" destId="{CF967A60-34F7-495E-BE41-17AB07A4F7B9}" srcOrd="4" destOrd="0" presId="urn:microsoft.com/office/officeart/2005/8/layout/hierarchy3"/>
    <dgm:cxn modelId="{E3924652-A2EC-4CDD-A67D-7648629FC7D9}" type="presParOf" srcId="{DB0DF8E9-656F-412B-BFCC-57677F8E2954}" destId="{057083E5-8C4E-4F0F-8542-77D1EFBF2ABD}" srcOrd="5" destOrd="0" presId="urn:microsoft.com/office/officeart/2005/8/layout/hierarchy3"/>
    <dgm:cxn modelId="{0E89DB2A-D2A9-4FD8-ACB7-8AD878E2D52A}" type="presParOf" srcId="{DB0DF8E9-656F-412B-BFCC-57677F8E2954}" destId="{58F6FB6C-B6D3-4750-A344-4CACA7F118BF}" srcOrd="6" destOrd="0" presId="urn:microsoft.com/office/officeart/2005/8/layout/hierarchy3"/>
    <dgm:cxn modelId="{A7766A95-5D6F-4D11-B5CB-D81DF07B16CE}" type="presParOf" srcId="{DB0DF8E9-656F-412B-BFCC-57677F8E2954}" destId="{7C053A0F-E53E-46E5-94E3-ADEF6F11753E}" srcOrd="7" destOrd="0" presId="urn:microsoft.com/office/officeart/2005/8/layout/hierarchy3"/>
    <dgm:cxn modelId="{144D3F0C-87B3-455F-83EC-A5CD996EF495}" type="presParOf" srcId="{DB0DF8E9-656F-412B-BFCC-57677F8E2954}" destId="{2A18EBE0-F3B9-488E-95E8-6875C014676A}" srcOrd="8" destOrd="0" presId="urn:microsoft.com/office/officeart/2005/8/layout/hierarchy3"/>
    <dgm:cxn modelId="{5E3E6A60-4FC3-42EE-BFDA-D2E6ABF75D7E}" type="presParOf" srcId="{DB0DF8E9-656F-412B-BFCC-57677F8E2954}" destId="{7406FB09-4289-454E-92A3-1A520EA4FC9D}" srcOrd="9" destOrd="0" presId="urn:microsoft.com/office/officeart/2005/8/layout/hierarchy3"/>
    <dgm:cxn modelId="{D696A77A-25AF-4E32-83B9-8A8E1A2AD043}" type="presParOf" srcId="{DB0DF8E9-656F-412B-BFCC-57677F8E2954}" destId="{D7B2E124-A80C-400A-B8DA-D9DC512CEAEC}" srcOrd="10" destOrd="0" presId="urn:microsoft.com/office/officeart/2005/8/layout/hierarchy3"/>
    <dgm:cxn modelId="{C66F2B4F-D010-4D1F-AC3A-7326C83DD685}" type="presParOf" srcId="{DB0DF8E9-656F-412B-BFCC-57677F8E2954}" destId="{6E3904F7-0182-451A-8CF6-1236C75DFD9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7501DD-914A-4AC8-B420-6A332DCC4DC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71DCFD9-3EA5-4D42-B038-34F3C8E8F5B6}">
      <dgm:prSet phldrT="[Texto]" custT="1"/>
      <dgm:spPr/>
      <dgm:t>
        <a:bodyPr/>
        <a:lstStyle/>
        <a:p>
          <a:r>
            <a:rPr lang="es-ES" sz="20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20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0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20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20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  <a:endParaRPr lang="es-ES" sz="2000" u="none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0C1707-DBBF-4531-A24C-6B65EBE401A6}" type="par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E468AE-974D-4DE1-BB9F-6326C45F054D}" type="sib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E165F7-FC29-49D0-98C4-6D382E0D0682}">
      <dgm:prSet phldrT="[Texto]" custT="1"/>
      <dgm:spPr/>
      <dgm:t>
        <a:bodyPr/>
        <a:lstStyle/>
        <a:p>
          <a:r>
            <a:rPr lang="es-ES" sz="1600" u="none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</a:t>
          </a:r>
          <a:r>
            <a:rPr lang="es-ES" sz="1600" u="none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ES" sz="1600" u="none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whitePlayer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sz="1600" u="none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blackPlayer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  <a:b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la lista de piezas vivas de los jugadores y asigna a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una lista construida con el método </a:t>
          </a:r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getSquares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Asigna a </a:t>
          </a:r>
          <a:r>
            <a:rPr lang="es-ES" sz="1600" u="none" dirty="0" err="1" smtClean="0">
              <a:solidFill>
                <a:schemeClr val="bg2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lista construida con el método </a:t>
          </a:r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updateBoard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  <a:endParaRPr lang="es-ES" sz="1600" u="none" dirty="0">
            <a:solidFill>
              <a:schemeClr val="bg2">
                <a:lumMod val="20000"/>
                <a:lumOff val="8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43449C-1C1B-4342-AE12-00EC83FEFAD5}" type="par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568C77-EAA0-4B02-AC66-7401DF2914C1}" type="sib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126147-2FF9-4E44-8FC2-51D98BF095E2}">
      <dgm:prSet phldrT="[Texto]" custT="1"/>
      <dgm:spPr/>
      <dgm:t>
        <a:bodyPr/>
        <a:lstStyle/>
        <a:p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printBoard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Imprime por consola el atributo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formato de matriz 8x8.</a:t>
          </a:r>
          <a:endParaRPr lang="es-ES" sz="1600" u="none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FEB2B0-C620-42CB-8E99-99A424845D81}" type="parTrans" cxnId="{C67970B7-9A80-4934-AF07-92FF323BF69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F093AC9-0EEA-40A1-AC01-84F5BA9FFB89}" type="sibTrans" cxnId="{C67970B7-9A80-4934-AF07-92FF323BF69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1AA54A6-F006-4873-A95A-D6B2E8713655}">
      <dgm:prSet phldrT="[Texto]" custT="1"/>
      <dgm:spPr/>
      <dgm:t>
        <a:bodyPr/>
        <a:lstStyle/>
        <a:p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updateBoard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 una lista con 8 listas anidadas, las listas anidadas tienen 8 elementos tipo &lt;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cada una (“#”) y luego a partir de las elementos en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reemplaza “#” por la pieza que se encuentra en sus coordenadas.</a:t>
          </a:r>
        </a:p>
        <a:p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Ejemplo: si </a:t>
          </a:r>
          <a:r>
            <a:rPr lang="es-ES" sz="12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2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tiene el elemento “</a:t>
          </a:r>
          <a:r>
            <a:rPr lang="es-ES" sz="1200" u="none" dirty="0" smtClean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a7</a:t>
          </a:r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s-ES" sz="1200" u="none" dirty="0" smtClean="0">
              <a:solidFill>
                <a:schemeClr val="accent5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awn” reemplaza el elemento “#” que se encuentra en la posición </a:t>
          </a:r>
          <a:r>
            <a:rPr lang="es-ES" sz="1200" u="none" dirty="0" smtClean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[1][0] </a:t>
          </a:r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“</a:t>
          </a:r>
          <a:r>
            <a:rPr lang="es-ES" sz="1200" u="none" dirty="0" smtClean="0">
              <a:solidFill>
                <a:schemeClr val="accent5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”</a:t>
          </a:r>
          <a:endParaRPr lang="es-ES" sz="1200" u="none" dirty="0">
            <a:solidFill>
              <a:schemeClr val="accent4">
                <a:lumMod val="60000"/>
                <a:lumOff val="4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3C475D-819C-476C-8728-8FB0D03AE296}" type="parTrans" cxnId="{2335D921-B26A-4CA3-80C2-C943B58C0357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E4A34E-9176-45D8-9B75-07E848B0D732}" type="sibTrans" cxnId="{2335D921-B26A-4CA3-80C2-C943B58C0357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382296-E0F5-4D36-B4C4-2D4984B91F22}">
      <dgm:prSet phldrT="[Texto]" custT="1"/>
      <dgm:spPr/>
      <dgm:t>
        <a:bodyPr/>
        <a:lstStyle/>
        <a:p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getSquares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whitePlayer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blackPlayer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la lista de piezas vivas de los jugadores y crea dos listas (una para cada jugador) donde cada elemento es de tipo &lt;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con el formato: “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posición.className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”.</a:t>
          </a:r>
        </a:p>
        <a:p>
          <a:r>
            <a:rPr lang="es-ES" sz="12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Ejemplos: a2.Pawn, d8.Queen</a:t>
          </a:r>
          <a:endParaRPr lang="es-ES" sz="1200" u="none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903644-FB5B-4ADD-838D-AAC2F067B1FB}" type="parTrans" cxnId="{890BB71A-CA24-4944-9357-028EE870455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DEF9B4-7E1C-4576-B51E-E3E682DF16D5}" type="sibTrans" cxnId="{890BB71A-CA24-4944-9357-028EE870455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50E6FA-2D48-416B-BAD5-38CF9ACC8E92}" type="pres">
      <dgm:prSet presAssocID="{707501DD-914A-4AC8-B420-6A332DCC4DC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C59787C-7E43-4137-A8A1-3367F3568C64}" type="pres">
      <dgm:prSet presAssocID="{771DCFD9-3EA5-4D42-B038-34F3C8E8F5B6}" presName="thickLine" presStyleLbl="alignNode1" presStyleIdx="0" presStyleCnt="1"/>
      <dgm:spPr/>
    </dgm:pt>
    <dgm:pt modelId="{3E91B381-EEDD-4E40-B00E-C1FD0E5182FC}" type="pres">
      <dgm:prSet presAssocID="{771DCFD9-3EA5-4D42-B038-34F3C8E8F5B6}" presName="horz1" presStyleCnt="0"/>
      <dgm:spPr/>
    </dgm:pt>
    <dgm:pt modelId="{99493FA8-B30D-48A0-8403-CC6DEF0C858D}" type="pres">
      <dgm:prSet presAssocID="{771DCFD9-3EA5-4D42-B038-34F3C8E8F5B6}" presName="tx1" presStyleLbl="revTx" presStyleIdx="0" presStyleCnt="5"/>
      <dgm:spPr/>
      <dgm:t>
        <a:bodyPr/>
        <a:lstStyle/>
        <a:p>
          <a:endParaRPr lang="es-ES"/>
        </a:p>
      </dgm:t>
    </dgm:pt>
    <dgm:pt modelId="{FCAF0FE3-6A0D-45AC-AC6A-B8FF4C296980}" type="pres">
      <dgm:prSet presAssocID="{771DCFD9-3EA5-4D42-B038-34F3C8E8F5B6}" presName="vert1" presStyleCnt="0"/>
      <dgm:spPr/>
    </dgm:pt>
    <dgm:pt modelId="{B85E537A-7C81-42A0-8BDB-FC5CC9FC9B24}" type="pres">
      <dgm:prSet presAssocID="{4CE165F7-FC29-49D0-98C4-6D382E0D0682}" presName="vertSpace2a" presStyleCnt="0"/>
      <dgm:spPr/>
    </dgm:pt>
    <dgm:pt modelId="{D98110DD-8B42-46BD-9F81-44A6395DAABB}" type="pres">
      <dgm:prSet presAssocID="{4CE165F7-FC29-49D0-98C4-6D382E0D0682}" presName="horz2" presStyleCnt="0"/>
      <dgm:spPr/>
    </dgm:pt>
    <dgm:pt modelId="{5430E10A-A1B2-4FF8-BBC4-10FD0A86642D}" type="pres">
      <dgm:prSet presAssocID="{4CE165F7-FC29-49D0-98C4-6D382E0D0682}" presName="horzSpace2" presStyleCnt="0"/>
      <dgm:spPr/>
    </dgm:pt>
    <dgm:pt modelId="{CAF857C9-0898-4B46-9A7A-4B8890839157}" type="pres">
      <dgm:prSet presAssocID="{4CE165F7-FC29-49D0-98C4-6D382E0D0682}" presName="tx2" presStyleLbl="revTx" presStyleIdx="1" presStyleCnt="5"/>
      <dgm:spPr/>
      <dgm:t>
        <a:bodyPr/>
        <a:lstStyle/>
        <a:p>
          <a:endParaRPr lang="es-ES"/>
        </a:p>
      </dgm:t>
    </dgm:pt>
    <dgm:pt modelId="{2F1DCC48-DE55-4D48-98A1-5846E099F359}" type="pres">
      <dgm:prSet presAssocID="{4CE165F7-FC29-49D0-98C4-6D382E0D0682}" presName="vert2" presStyleCnt="0"/>
      <dgm:spPr/>
    </dgm:pt>
    <dgm:pt modelId="{57C8619A-55CC-4BF3-B6A2-DDD8E9B33B72}" type="pres">
      <dgm:prSet presAssocID="{4CE165F7-FC29-49D0-98C4-6D382E0D0682}" presName="thinLine2b" presStyleLbl="callout" presStyleIdx="0" presStyleCnt="4"/>
      <dgm:spPr/>
    </dgm:pt>
    <dgm:pt modelId="{2380E100-A45F-42B6-AF46-4B64D59BB0BC}" type="pres">
      <dgm:prSet presAssocID="{4CE165F7-FC29-49D0-98C4-6D382E0D0682}" presName="vertSpace2b" presStyleCnt="0"/>
      <dgm:spPr/>
    </dgm:pt>
    <dgm:pt modelId="{A0152C2F-BD55-4649-ACB2-6C7B9B4D055D}" type="pres">
      <dgm:prSet presAssocID="{DA126147-2FF9-4E44-8FC2-51D98BF095E2}" presName="horz2" presStyleCnt="0"/>
      <dgm:spPr/>
    </dgm:pt>
    <dgm:pt modelId="{105FD45D-97F0-4C52-B82F-F76A95F702F5}" type="pres">
      <dgm:prSet presAssocID="{DA126147-2FF9-4E44-8FC2-51D98BF095E2}" presName="horzSpace2" presStyleCnt="0"/>
      <dgm:spPr/>
    </dgm:pt>
    <dgm:pt modelId="{06DABC59-98C3-4AA2-BADF-AB42CFF1381B}" type="pres">
      <dgm:prSet presAssocID="{DA126147-2FF9-4E44-8FC2-51D98BF095E2}" presName="tx2" presStyleLbl="revTx" presStyleIdx="2" presStyleCnt="5"/>
      <dgm:spPr/>
      <dgm:t>
        <a:bodyPr/>
        <a:lstStyle/>
        <a:p>
          <a:endParaRPr lang="es-ES"/>
        </a:p>
      </dgm:t>
    </dgm:pt>
    <dgm:pt modelId="{F4B360B3-ADFA-4681-ADB5-8D0AAC403F1A}" type="pres">
      <dgm:prSet presAssocID="{DA126147-2FF9-4E44-8FC2-51D98BF095E2}" presName="vert2" presStyleCnt="0"/>
      <dgm:spPr/>
    </dgm:pt>
    <dgm:pt modelId="{75E49ECF-EDEC-4727-927A-EF417AFAD27B}" type="pres">
      <dgm:prSet presAssocID="{DA126147-2FF9-4E44-8FC2-51D98BF095E2}" presName="thinLine2b" presStyleLbl="callout" presStyleIdx="1" presStyleCnt="4" custLinFactY="-400000" custLinFactNeighborX="338" custLinFactNeighborY="-408307"/>
      <dgm:spPr/>
    </dgm:pt>
    <dgm:pt modelId="{EA448A71-766E-4F95-82D8-31C3D624368C}" type="pres">
      <dgm:prSet presAssocID="{DA126147-2FF9-4E44-8FC2-51D98BF095E2}" presName="vertSpace2b" presStyleCnt="0"/>
      <dgm:spPr/>
    </dgm:pt>
    <dgm:pt modelId="{B907E356-7F3E-47BC-A60E-6B857D0FC195}" type="pres">
      <dgm:prSet presAssocID="{5A382296-E0F5-4D36-B4C4-2D4984B91F22}" presName="horz2" presStyleCnt="0"/>
      <dgm:spPr/>
    </dgm:pt>
    <dgm:pt modelId="{5DEFC2D3-DD3B-4D7C-8286-4C8EF81F371F}" type="pres">
      <dgm:prSet presAssocID="{5A382296-E0F5-4D36-B4C4-2D4984B91F22}" presName="horzSpace2" presStyleCnt="0"/>
      <dgm:spPr/>
    </dgm:pt>
    <dgm:pt modelId="{34B0F220-6694-4373-B9FF-E94CF121BE91}" type="pres">
      <dgm:prSet presAssocID="{5A382296-E0F5-4D36-B4C4-2D4984B91F22}" presName="tx2" presStyleLbl="revTx" presStyleIdx="3" presStyleCnt="5" custLinFactNeighborX="155" custLinFactNeighborY="-30544"/>
      <dgm:spPr/>
      <dgm:t>
        <a:bodyPr/>
        <a:lstStyle/>
        <a:p>
          <a:endParaRPr lang="es-ES"/>
        </a:p>
      </dgm:t>
    </dgm:pt>
    <dgm:pt modelId="{18D25966-A71E-4DE5-A4FB-DF9DC942B1B2}" type="pres">
      <dgm:prSet presAssocID="{5A382296-E0F5-4D36-B4C4-2D4984B91F22}" presName="vert2" presStyleCnt="0"/>
      <dgm:spPr/>
    </dgm:pt>
    <dgm:pt modelId="{6178B04F-C8B3-46AD-913B-1A81D4AEFCCD}" type="pres">
      <dgm:prSet presAssocID="{5A382296-E0F5-4D36-B4C4-2D4984B91F22}" presName="thinLine2b" presStyleLbl="callout" presStyleIdx="2" presStyleCnt="4" custLinFactY="-310105" custLinFactNeighborX="-507" custLinFactNeighborY="-400000"/>
      <dgm:spPr/>
    </dgm:pt>
    <dgm:pt modelId="{2BC80A8A-3AFB-45C2-99A7-7705764504CB}" type="pres">
      <dgm:prSet presAssocID="{5A382296-E0F5-4D36-B4C4-2D4984B91F22}" presName="vertSpace2b" presStyleCnt="0"/>
      <dgm:spPr/>
    </dgm:pt>
    <dgm:pt modelId="{48C4A9E0-95FB-4235-B11E-042622A8C752}" type="pres">
      <dgm:prSet presAssocID="{81AA54A6-F006-4873-A95A-D6B2E8713655}" presName="horz2" presStyleCnt="0"/>
      <dgm:spPr/>
    </dgm:pt>
    <dgm:pt modelId="{7C855770-0AD5-41D5-97C8-7D241F0AF29A}" type="pres">
      <dgm:prSet presAssocID="{81AA54A6-F006-4873-A95A-D6B2E8713655}" presName="horzSpace2" presStyleCnt="0"/>
      <dgm:spPr/>
    </dgm:pt>
    <dgm:pt modelId="{B73FC78C-2F01-4252-B131-59A7052EA92A}" type="pres">
      <dgm:prSet presAssocID="{81AA54A6-F006-4873-A95A-D6B2E8713655}" presName="tx2" presStyleLbl="revTx" presStyleIdx="4" presStyleCnt="5" custLinFactNeighborX="155" custLinFactNeighborY="-22694"/>
      <dgm:spPr/>
      <dgm:t>
        <a:bodyPr/>
        <a:lstStyle/>
        <a:p>
          <a:endParaRPr lang="es-ES"/>
        </a:p>
      </dgm:t>
    </dgm:pt>
    <dgm:pt modelId="{D5E912A5-CAEC-4F80-8A0E-9BFB8116CE0B}" type="pres">
      <dgm:prSet presAssocID="{81AA54A6-F006-4873-A95A-D6B2E8713655}" presName="vert2" presStyleCnt="0"/>
      <dgm:spPr/>
    </dgm:pt>
    <dgm:pt modelId="{58C25F19-2536-4F39-ABA1-07482A83E474}" type="pres">
      <dgm:prSet presAssocID="{81AA54A6-F006-4873-A95A-D6B2E8713655}" presName="thinLine2b" presStyleLbl="callout" presStyleIdx="3" presStyleCnt="4" custLinFactY="-193909" custLinFactNeighborX="338" custLinFactNeighborY="-200000"/>
      <dgm:spPr/>
    </dgm:pt>
    <dgm:pt modelId="{EB600FD2-DA1A-4595-9A86-F750FE249EA2}" type="pres">
      <dgm:prSet presAssocID="{81AA54A6-F006-4873-A95A-D6B2E8713655}" presName="vertSpace2b" presStyleCnt="0"/>
      <dgm:spPr/>
    </dgm:pt>
  </dgm:ptLst>
  <dgm:cxnLst>
    <dgm:cxn modelId="{4A57DF2F-33B5-47C8-9F09-223FF4946E06}" type="presOf" srcId="{DA126147-2FF9-4E44-8FC2-51D98BF095E2}" destId="{06DABC59-98C3-4AA2-BADF-AB42CFF1381B}" srcOrd="0" destOrd="0" presId="urn:microsoft.com/office/officeart/2008/layout/LinedList"/>
    <dgm:cxn modelId="{E2D920EA-ECFD-40C9-97A3-FD4927B3298B}" srcId="{771DCFD9-3EA5-4D42-B038-34F3C8E8F5B6}" destId="{4CE165F7-FC29-49D0-98C4-6D382E0D0682}" srcOrd="0" destOrd="0" parTransId="{6343449C-1C1B-4342-AE12-00EC83FEFAD5}" sibTransId="{2A568C77-EAA0-4B02-AC66-7401DF2914C1}"/>
    <dgm:cxn modelId="{2335D921-B26A-4CA3-80C2-C943B58C0357}" srcId="{771DCFD9-3EA5-4D42-B038-34F3C8E8F5B6}" destId="{81AA54A6-F006-4873-A95A-D6B2E8713655}" srcOrd="3" destOrd="0" parTransId="{033C475D-819C-476C-8728-8FB0D03AE296}" sibTransId="{2CE4A34E-9176-45D8-9B75-07E848B0D732}"/>
    <dgm:cxn modelId="{1E75E13E-64D5-4CC8-9C0D-7505CB4FB8AB}" type="presOf" srcId="{771DCFD9-3EA5-4D42-B038-34F3C8E8F5B6}" destId="{99493FA8-B30D-48A0-8403-CC6DEF0C858D}" srcOrd="0" destOrd="0" presId="urn:microsoft.com/office/officeart/2008/layout/LinedList"/>
    <dgm:cxn modelId="{9A9CA1AA-D278-42E2-A9B3-491BC6840259}" srcId="{707501DD-914A-4AC8-B420-6A332DCC4DCD}" destId="{771DCFD9-3EA5-4D42-B038-34F3C8E8F5B6}" srcOrd="0" destOrd="0" parTransId="{E00C1707-DBBF-4531-A24C-6B65EBE401A6}" sibTransId="{D5E468AE-974D-4DE1-BB9F-6326C45F054D}"/>
    <dgm:cxn modelId="{68AE3429-937A-4106-B7FA-A84A1540CCDB}" type="presOf" srcId="{707501DD-914A-4AC8-B420-6A332DCC4DCD}" destId="{3250E6FA-2D48-416B-BAD5-38CF9ACC8E92}" srcOrd="0" destOrd="0" presId="urn:microsoft.com/office/officeart/2008/layout/LinedList"/>
    <dgm:cxn modelId="{C67970B7-9A80-4934-AF07-92FF323BF699}" srcId="{771DCFD9-3EA5-4D42-B038-34F3C8E8F5B6}" destId="{DA126147-2FF9-4E44-8FC2-51D98BF095E2}" srcOrd="1" destOrd="0" parTransId="{73FEB2B0-C620-42CB-8E99-99A424845D81}" sibTransId="{5F093AC9-0EEA-40A1-AC01-84F5BA9FFB89}"/>
    <dgm:cxn modelId="{1C1DF717-BB4A-47A5-BA7D-4F951AA68F0E}" type="presOf" srcId="{81AA54A6-F006-4873-A95A-D6B2E8713655}" destId="{B73FC78C-2F01-4252-B131-59A7052EA92A}" srcOrd="0" destOrd="0" presId="urn:microsoft.com/office/officeart/2008/layout/LinedList"/>
    <dgm:cxn modelId="{890BB71A-CA24-4944-9357-028EE870455B}" srcId="{771DCFD9-3EA5-4D42-B038-34F3C8E8F5B6}" destId="{5A382296-E0F5-4D36-B4C4-2D4984B91F22}" srcOrd="2" destOrd="0" parTransId="{DC903644-FB5B-4ADD-838D-AAC2F067B1FB}" sibTransId="{A1DEF9B4-7E1C-4576-B51E-E3E682DF16D5}"/>
    <dgm:cxn modelId="{AC8D4C0B-694E-4B63-8BE7-DD1CFF124DAD}" type="presOf" srcId="{4CE165F7-FC29-49D0-98C4-6D382E0D0682}" destId="{CAF857C9-0898-4B46-9A7A-4B8890839157}" srcOrd="0" destOrd="0" presId="urn:microsoft.com/office/officeart/2008/layout/LinedList"/>
    <dgm:cxn modelId="{1B60A5F7-FA82-4E23-AEE9-09B09A1DDF75}" type="presOf" srcId="{5A382296-E0F5-4D36-B4C4-2D4984B91F22}" destId="{34B0F220-6694-4373-B9FF-E94CF121BE91}" srcOrd="0" destOrd="0" presId="urn:microsoft.com/office/officeart/2008/layout/LinedList"/>
    <dgm:cxn modelId="{007ADE0E-F283-4D5C-AADE-995DB410AFF8}" type="presParOf" srcId="{3250E6FA-2D48-416B-BAD5-38CF9ACC8E92}" destId="{6C59787C-7E43-4137-A8A1-3367F3568C64}" srcOrd="0" destOrd="0" presId="urn:microsoft.com/office/officeart/2008/layout/LinedList"/>
    <dgm:cxn modelId="{EE41A3BF-DB37-4DFC-95BE-3D2CAACD3E2E}" type="presParOf" srcId="{3250E6FA-2D48-416B-BAD5-38CF9ACC8E92}" destId="{3E91B381-EEDD-4E40-B00E-C1FD0E5182FC}" srcOrd="1" destOrd="0" presId="urn:microsoft.com/office/officeart/2008/layout/LinedList"/>
    <dgm:cxn modelId="{0CDCB1BE-1536-45C2-BB63-6F4A4671D721}" type="presParOf" srcId="{3E91B381-EEDD-4E40-B00E-C1FD0E5182FC}" destId="{99493FA8-B30D-48A0-8403-CC6DEF0C858D}" srcOrd="0" destOrd="0" presId="urn:microsoft.com/office/officeart/2008/layout/LinedList"/>
    <dgm:cxn modelId="{C376045F-6CE9-45BE-A384-D7CA2756B12F}" type="presParOf" srcId="{3E91B381-EEDD-4E40-B00E-C1FD0E5182FC}" destId="{FCAF0FE3-6A0D-45AC-AC6A-B8FF4C296980}" srcOrd="1" destOrd="0" presId="urn:microsoft.com/office/officeart/2008/layout/LinedList"/>
    <dgm:cxn modelId="{3953E9D3-8F6A-4C58-BDF9-A506F6EC6F1B}" type="presParOf" srcId="{FCAF0FE3-6A0D-45AC-AC6A-B8FF4C296980}" destId="{B85E537A-7C81-42A0-8BDB-FC5CC9FC9B24}" srcOrd="0" destOrd="0" presId="urn:microsoft.com/office/officeart/2008/layout/LinedList"/>
    <dgm:cxn modelId="{8C903A48-CCB9-40E7-A128-22502CB93949}" type="presParOf" srcId="{FCAF0FE3-6A0D-45AC-AC6A-B8FF4C296980}" destId="{D98110DD-8B42-46BD-9F81-44A6395DAABB}" srcOrd="1" destOrd="0" presId="urn:microsoft.com/office/officeart/2008/layout/LinedList"/>
    <dgm:cxn modelId="{F867D97C-3CF0-4320-93A2-52E6DB806320}" type="presParOf" srcId="{D98110DD-8B42-46BD-9F81-44A6395DAABB}" destId="{5430E10A-A1B2-4FF8-BBC4-10FD0A86642D}" srcOrd="0" destOrd="0" presId="urn:microsoft.com/office/officeart/2008/layout/LinedList"/>
    <dgm:cxn modelId="{568E75E3-049E-4B0E-8D16-55721C6DDD65}" type="presParOf" srcId="{D98110DD-8B42-46BD-9F81-44A6395DAABB}" destId="{CAF857C9-0898-4B46-9A7A-4B8890839157}" srcOrd="1" destOrd="0" presId="urn:microsoft.com/office/officeart/2008/layout/LinedList"/>
    <dgm:cxn modelId="{D32B9BCF-0DBD-4CC5-A43A-559E8C31BBEC}" type="presParOf" srcId="{D98110DD-8B42-46BD-9F81-44A6395DAABB}" destId="{2F1DCC48-DE55-4D48-98A1-5846E099F359}" srcOrd="2" destOrd="0" presId="urn:microsoft.com/office/officeart/2008/layout/LinedList"/>
    <dgm:cxn modelId="{7D261B2C-E3BF-4F30-9BFE-F23530F55715}" type="presParOf" srcId="{FCAF0FE3-6A0D-45AC-AC6A-B8FF4C296980}" destId="{57C8619A-55CC-4BF3-B6A2-DDD8E9B33B72}" srcOrd="2" destOrd="0" presId="urn:microsoft.com/office/officeart/2008/layout/LinedList"/>
    <dgm:cxn modelId="{0830EFB1-F7A7-446F-A48F-DC614D00A5CC}" type="presParOf" srcId="{FCAF0FE3-6A0D-45AC-AC6A-B8FF4C296980}" destId="{2380E100-A45F-42B6-AF46-4B64D59BB0BC}" srcOrd="3" destOrd="0" presId="urn:microsoft.com/office/officeart/2008/layout/LinedList"/>
    <dgm:cxn modelId="{45346EC8-C585-48A3-B48D-EAE6DB64AA1C}" type="presParOf" srcId="{FCAF0FE3-6A0D-45AC-AC6A-B8FF4C296980}" destId="{A0152C2F-BD55-4649-ACB2-6C7B9B4D055D}" srcOrd="4" destOrd="0" presId="urn:microsoft.com/office/officeart/2008/layout/LinedList"/>
    <dgm:cxn modelId="{3D6B345D-1043-4A41-AEF0-85EA53D3915C}" type="presParOf" srcId="{A0152C2F-BD55-4649-ACB2-6C7B9B4D055D}" destId="{105FD45D-97F0-4C52-B82F-F76A95F702F5}" srcOrd="0" destOrd="0" presId="urn:microsoft.com/office/officeart/2008/layout/LinedList"/>
    <dgm:cxn modelId="{274D4D49-4A21-4E8E-91C9-377743D48848}" type="presParOf" srcId="{A0152C2F-BD55-4649-ACB2-6C7B9B4D055D}" destId="{06DABC59-98C3-4AA2-BADF-AB42CFF1381B}" srcOrd="1" destOrd="0" presId="urn:microsoft.com/office/officeart/2008/layout/LinedList"/>
    <dgm:cxn modelId="{FB8EC7E5-BFAB-4AB2-BC46-D19EFB61AEBC}" type="presParOf" srcId="{A0152C2F-BD55-4649-ACB2-6C7B9B4D055D}" destId="{F4B360B3-ADFA-4681-ADB5-8D0AAC403F1A}" srcOrd="2" destOrd="0" presId="urn:microsoft.com/office/officeart/2008/layout/LinedList"/>
    <dgm:cxn modelId="{71CE2C41-0D75-4751-90CF-D72FD984FBB7}" type="presParOf" srcId="{FCAF0FE3-6A0D-45AC-AC6A-B8FF4C296980}" destId="{75E49ECF-EDEC-4727-927A-EF417AFAD27B}" srcOrd="5" destOrd="0" presId="urn:microsoft.com/office/officeart/2008/layout/LinedList"/>
    <dgm:cxn modelId="{D1EF48D0-FCA4-48F8-AE34-686E999F72AF}" type="presParOf" srcId="{FCAF0FE3-6A0D-45AC-AC6A-B8FF4C296980}" destId="{EA448A71-766E-4F95-82D8-31C3D624368C}" srcOrd="6" destOrd="0" presId="urn:microsoft.com/office/officeart/2008/layout/LinedList"/>
    <dgm:cxn modelId="{18BA2B72-51FC-46B0-BAAC-DCC3BA9D5AE3}" type="presParOf" srcId="{FCAF0FE3-6A0D-45AC-AC6A-B8FF4C296980}" destId="{B907E356-7F3E-47BC-A60E-6B857D0FC195}" srcOrd="7" destOrd="0" presId="urn:microsoft.com/office/officeart/2008/layout/LinedList"/>
    <dgm:cxn modelId="{42A9FFA8-30D1-45FE-8C4F-33665FB8F1BA}" type="presParOf" srcId="{B907E356-7F3E-47BC-A60E-6B857D0FC195}" destId="{5DEFC2D3-DD3B-4D7C-8286-4C8EF81F371F}" srcOrd="0" destOrd="0" presId="urn:microsoft.com/office/officeart/2008/layout/LinedList"/>
    <dgm:cxn modelId="{9EDE5D33-11B0-4CD2-9832-63330EB62B65}" type="presParOf" srcId="{B907E356-7F3E-47BC-A60E-6B857D0FC195}" destId="{34B0F220-6694-4373-B9FF-E94CF121BE91}" srcOrd="1" destOrd="0" presId="urn:microsoft.com/office/officeart/2008/layout/LinedList"/>
    <dgm:cxn modelId="{A3FCDA62-8CA4-470C-9B7C-2CBC5BF86754}" type="presParOf" srcId="{B907E356-7F3E-47BC-A60E-6B857D0FC195}" destId="{18D25966-A71E-4DE5-A4FB-DF9DC942B1B2}" srcOrd="2" destOrd="0" presId="urn:microsoft.com/office/officeart/2008/layout/LinedList"/>
    <dgm:cxn modelId="{9F7BD959-8241-4305-9A1E-C16CB49C56FC}" type="presParOf" srcId="{FCAF0FE3-6A0D-45AC-AC6A-B8FF4C296980}" destId="{6178B04F-C8B3-46AD-913B-1A81D4AEFCCD}" srcOrd="8" destOrd="0" presId="urn:microsoft.com/office/officeart/2008/layout/LinedList"/>
    <dgm:cxn modelId="{60A3AAC2-B96C-4697-9CE9-E0F9686384E3}" type="presParOf" srcId="{FCAF0FE3-6A0D-45AC-AC6A-B8FF4C296980}" destId="{2BC80A8A-3AFB-45C2-99A7-7705764504CB}" srcOrd="9" destOrd="0" presId="urn:microsoft.com/office/officeart/2008/layout/LinedList"/>
    <dgm:cxn modelId="{4882A2D3-BD65-482E-BFF2-24072F093FDF}" type="presParOf" srcId="{FCAF0FE3-6A0D-45AC-AC6A-B8FF4C296980}" destId="{48C4A9E0-95FB-4235-B11E-042622A8C752}" srcOrd="10" destOrd="0" presId="urn:microsoft.com/office/officeart/2008/layout/LinedList"/>
    <dgm:cxn modelId="{F1439FA6-4E0B-4F45-B249-7346F31BC9D4}" type="presParOf" srcId="{48C4A9E0-95FB-4235-B11E-042622A8C752}" destId="{7C855770-0AD5-41D5-97C8-7D241F0AF29A}" srcOrd="0" destOrd="0" presId="urn:microsoft.com/office/officeart/2008/layout/LinedList"/>
    <dgm:cxn modelId="{D5DA2436-BFDA-4622-9BC6-B29B90CAB387}" type="presParOf" srcId="{48C4A9E0-95FB-4235-B11E-042622A8C752}" destId="{B73FC78C-2F01-4252-B131-59A7052EA92A}" srcOrd="1" destOrd="0" presId="urn:microsoft.com/office/officeart/2008/layout/LinedList"/>
    <dgm:cxn modelId="{BE6B7EF9-27A8-4FCD-90E4-725C491F04A7}" type="presParOf" srcId="{48C4A9E0-95FB-4235-B11E-042622A8C752}" destId="{D5E912A5-CAEC-4F80-8A0E-9BFB8116CE0B}" srcOrd="2" destOrd="0" presId="urn:microsoft.com/office/officeart/2008/layout/LinedList"/>
    <dgm:cxn modelId="{47AF071E-8A03-46B0-AF96-F6EC12938ABB}" type="presParOf" srcId="{FCAF0FE3-6A0D-45AC-AC6A-B8FF4C296980}" destId="{58C25F19-2536-4F39-ABA1-07482A83E474}" srcOrd="11" destOrd="0" presId="urn:microsoft.com/office/officeart/2008/layout/LinedList"/>
    <dgm:cxn modelId="{FCF42E4D-095E-4AB3-BB9F-557102F0D520}" type="presParOf" srcId="{FCAF0FE3-6A0D-45AC-AC6A-B8FF4C296980}" destId="{EB600FD2-DA1A-4595-9A86-F750FE249EA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7501DD-914A-4AC8-B420-6A332DCC4DC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71DCFD9-3EA5-4D42-B038-34F3C8E8F5B6}">
      <dgm:prSet phldrT="[Texto]" custT="1"/>
      <dgm:spPr/>
      <dgm:t>
        <a:bodyPr/>
        <a:lstStyle/>
        <a:p>
          <a:r>
            <a:rPr lang="es-ES" sz="19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19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Player: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color: “”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inCheck</a:t>
          </a:r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hasCastled</a:t>
          </a:r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False</a:t>
          </a:r>
          <a:endParaRPr lang="es-ES" sz="1900" u="none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0C1707-DBBF-4531-A24C-6B65EBE401A6}" type="par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E468AE-974D-4DE1-BB9F-6326C45F054D}" type="sib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E165F7-FC29-49D0-98C4-6D382E0D0682}">
      <dgm:prSet phldrT="[Texto]" custT="1"/>
      <dgm:spPr/>
      <dgm:t>
        <a:bodyPr/>
        <a:lstStyle/>
        <a:p>
          <a:r>
            <a:rPr lang="es-ES" sz="1600" u="none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</a:t>
          </a:r>
          <a:r>
            <a:rPr lang="es-ES" sz="1600" u="none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(color, </a:t>
          </a:r>
          <a:r>
            <a:rPr lang="es-ES" sz="1600" u="none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  <a:b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un color tipo &lt;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para asignar a </a:t>
          </a:r>
          <a:r>
            <a:rPr lang="es-ES" sz="16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color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recibe una lista de piezas generada con el método </a:t>
          </a:r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instantiateAll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 de la clase </a:t>
          </a:r>
          <a:r>
            <a:rPr lang="es-ES" sz="16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ES" sz="1600" u="none" dirty="0">
            <a:solidFill>
              <a:srgbClr val="00C4B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43449C-1C1B-4342-AE12-00EC83FEFAD5}" type="par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568C77-EAA0-4B02-AC66-7401DF2914C1}" type="sib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126147-2FF9-4E44-8FC2-51D98BF095E2}">
      <dgm:prSet phldrT="[Texto]" custT="1"/>
      <dgm:spPr/>
      <dgm:t>
        <a:bodyPr/>
        <a:lstStyle/>
        <a:p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getKing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Busca en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6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 objeto Rey y lo retorna.</a:t>
          </a:r>
          <a:endParaRPr lang="es-ES" sz="1600" u="none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FEB2B0-C620-42CB-8E99-99A424845D81}" type="parTrans" cxnId="{C67970B7-9A80-4934-AF07-92FF323BF69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F093AC9-0EEA-40A1-AC01-84F5BA9FFB89}" type="sibTrans" cxnId="{C67970B7-9A80-4934-AF07-92FF323BF69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382296-E0F5-4D36-B4C4-2D4984B91F22}">
      <dgm:prSet phldrT="[Texto]" custT="1"/>
      <dgm:spPr/>
      <dgm:t>
        <a:bodyPr/>
        <a:lstStyle/>
        <a:p>
          <a:r>
            <a:rPr lang="es-ES" sz="1600" u="none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getRooks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Buscan en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6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todas las torres y las retorna.</a:t>
          </a:r>
          <a:endParaRPr lang="es-ES" sz="1200" u="none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C903644-FB5B-4ADD-838D-AAC2F067B1FB}" type="parTrans" cxnId="{890BB71A-CA24-4944-9357-028EE870455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DEF9B4-7E1C-4576-B51E-E3E682DF16D5}" type="sibTrans" cxnId="{890BB71A-CA24-4944-9357-028EE870455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50E6FA-2D48-416B-BAD5-38CF9ACC8E92}" type="pres">
      <dgm:prSet presAssocID="{707501DD-914A-4AC8-B420-6A332DCC4DC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C59787C-7E43-4137-A8A1-3367F3568C64}" type="pres">
      <dgm:prSet presAssocID="{771DCFD9-3EA5-4D42-B038-34F3C8E8F5B6}" presName="thickLine" presStyleLbl="alignNode1" presStyleIdx="0" presStyleCnt="1"/>
      <dgm:spPr/>
    </dgm:pt>
    <dgm:pt modelId="{3E91B381-EEDD-4E40-B00E-C1FD0E5182FC}" type="pres">
      <dgm:prSet presAssocID="{771DCFD9-3EA5-4D42-B038-34F3C8E8F5B6}" presName="horz1" presStyleCnt="0"/>
      <dgm:spPr/>
    </dgm:pt>
    <dgm:pt modelId="{99493FA8-B30D-48A0-8403-CC6DEF0C858D}" type="pres">
      <dgm:prSet presAssocID="{771DCFD9-3EA5-4D42-B038-34F3C8E8F5B6}" presName="tx1" presStyleLbl="revTx" presStyleIdx="0" presStyleCnt="4" custScaleX="109466" custLinFactNeighborX="-2534" custLinFactNeighborY="-49"/>
      <dgm:spPr/>
      <dgm:t>
        <a:bodyPr/>
        <a:lstStyle/>
        <a:p>
          <a:endParaRPr lang="es-ES"/>
        </a:p>
      </dgm:t>
    </dgm:pt>
    <dgm:pt modelId="{FCAF0FE3-6A0D-45AC-AC6A-B8FF4C296980}" type="pres">
      <dgm:prSet presAssocID="{771DCFD9-3EA5-4D42-B038-34F3C8E8F5B6}" presName="vert1" presStyleCnt="0"/>
      <dgm:spPr/>
    </dgm:pt>
    <dgm:pt modelId="{B85E537A-7C81-42A0-8BDB-FC5CC9FC9B24}" type="pres">
      <dgm:prSet presAssocID="{4CE165F7-FC29-49D0-98C4-6D382E0D0682}" presName="vertSpace2a" presStyleCnt="0"/>
      <dgm:spPr/>
    </dgm:pt>
    <dgm:pt modelId="{D98110DD-8B42-46BD-9F81-44A6395DAABB}" type="pres">
      <dgm:prSet presAssocID="{4CE165F7-FC29-49D0-98C4-6D382E0D0682}" presName="horz2" presStyleCnt="0"/>
      <dgm:spPr/>
    </dgm:pt>
    <dgm:pt modelId="{5430E10A-A1B2-4FF8-BBC4-10FD0A86642D}" type="pres">
      <dgm:prSet presAssocID="{4CE165F7-FC29-49D0-98C4-6D382E0D0682}" presName="horzSpace2" presStyleCnt="0"/>
      <dgm:spPr/>
    </dgm:pt>
    <dgm:pt modelId="{CAF857C9-0898-4B46-9A7A-4B8890839157}" type="pres">
      <dgm:prSet presAssocID="{4CE165F7-FC29-49D0-98C4-6D382E0D0682}" presName="tx2" presStyleLbl="revTx" presStyleIdx="1" presStyleCnt="4"/>
      <dgm:spPr/>
      <dgm:t>
        <a:bodyPr/>
        <a:lstStyle/>
        <a:p>
          <a:endParaRPr lang="es-ES"/>
        </a:p>
      </dgm:t>
    </dgm:pt>
    <dgm:pt modelId="{2F1DCC48-DE55-4D48-98A1-5846E099F359}" type="pres">
      <dgm:prSet presAssocID="{4CE165F7-FC29-49D0-98C4-6D382E0D0682}" presName="vert2" presStyleCnt="0"/>
      <dgm:spPr/>
    </dgm:pt>
    <dgm:pt modelId="{57C8619A-55CC-4BF3-B6A2-DDD8E9B33B72}" type="pres">
      <dgm:prSet presAssocID="{4CE165F7-FC29-49D0-98C4-6D382E0D0682}" presName="thinLine2b" presStyleLbl="callout" presStyleIdx="0" presStyleCnt="3" custLinFactY="-600000" custLinFactNeighborX="48" custLinFactNeighborY="-667640"/>
      <dgm:spPr/>
    </dgm:pt>
    <dgm:pt modelId="{2380E100-A45F-42B6-AF46-4B64D59BB0BC}" type="pres">
      <dgm:prSet presAssocID="{4CE165F7-FC29-49D0-98C4-6D382E0D0682}" presName="vertSpace2b" presStyleCnt="0"/>
      <dgm:spPr/>
    </dgm:pt>
    <dgm:pt modelId="{A0152C2F-BD55-4649-ACB2-6C7B9B4D055D}" type="pres">
      <dgm:prSet presAssocID="{DA126147-2FF9-4E44-8FC2-51D98BF095E2}" presName="horz2" presStyleCnt="0"/>
      <dgm:spPr/>
    </dgm:pt>
    <dgm:pt modelId="{105FD45D-97F0-4C52-B82F-F76A95F702F5}" type="pres">
      <dgm:prSet presAssocID="{DA126147-2FF9-4E44-8FC2-51D98BF095E2}" presName="horzSpace2" presStyleCnt="0"/>
      <dgm:spPr/>
    </dgm:pt>
    <dgm:pt modelId="{06DABC59-98C3-4AA2-BADF-AB42CFF1381B}" type="pres">
      <dgm:prSet presAssocID="{DA126147-2FF9-4E44-8FC2-51D98BF095E2}" presName="tx2" presStyleLbl="revTx" presStyleIdx="2" presStyleCnt="4" custLinFactNeighborX="126" custLinFactNeighborY="-44947"/>
      <dgm:spPr/>
      <dgm:t>
        <a:bodyPr/>
        <a:lstStyle/>
        <a:p>
          <a:endParaRPr lang="es-ES"/>
        </a:p>
      </dgm:t>
    </dgm:pt>
    <dgm:pt modelId="{F4B360B3-ADFA-4681-ADB5-8D0AAC403F1A}" type="pres">
      <dgm:prSet presAssocID="{DA126147-2FF9-4E44-8FC2-51D98BF095E2}" presName="vert2" presStyleCnt="0"/>
      <dgm:spPr/>
    </dgm:pt>
    <dgm:pt modelId="{75E49ECF-EDEC-4727-927A-EF417AFAD27B}" type="pres">
      <dgm:prSet presAssocID="{DA126147-2FF9-4E44-8FC2-51D98BF095E2}" presName="thinLine2b" presStyleLbl="callout" presStyleIdx="1" presStyleCnt="3" custLinFactY="-1400000" custLinFactNeighborX="247" custLinFactNeighborY="-1474902"/>
      <dgm:spPr/>
    </dgm:pt>
    <dgm:pt modelId="{EA448A71-766E-4F95-82D8-31C3D624368C}" type="pres">
      <dgm:prSet presAssocID="{DA126147-2FF9-4E44-8FC2-51D98BF095E2}" presName="vertSpace2b" presStyleCnt="0"/>
      <dgm:spPr/>
    </dgm:pt>
    <dgm:pt modelId="{B907E356-7F3E-47BC-A60E-6B857D0FC195}" type="pres">
      <dgm:prSet presAssocID="{5A382296-E0F5-4D36-B4C4-2D4984B91F22}" presName="horz2" presStyleCnt="0"/>
      <dgm:spPr/>
    </dgm:pt>
    <dgm:pt modelId="{5DEFC2D3-DD3B-4D7C-8286-4C8EF81F371F}" type="pres">
      <dgm:prSet presAssocID="{5A382296-E0F5-4D36-B4C4-2D4984B91F22}" presName="horzSpace2" presStyleCnt="0"/>
      <dgm:spPr/>
    </dgm:pt>
    <dgm:pt modelId="{34B0F220-6694-4373-B9FF-E94CF121BE91}" type="pres">
      <dgm:prSet presAssocID="{5A382296-E0F5-4D36-B4C4-2D4984B91F22}" presName="tx2" presStyleLbl="revTx" presStyleIdx="3" presStyleCnt="4" custLinFactNeighborX="174" custLinFactNeighborY="-98019"/>
      <dgm:spPr/>
      <dgm:t>
        <a:bodyPr/>
        <a:lstStyle/>
        <a:p>
          <a:endParaRPr lang="es-ES"/>
        </a:p>
      </dgm:t>
    </dgm:pt>
    <dgm:pt modelId="{18D25966-A71E-4DE5-A4FB-DF9DC942B1B2}" type="pres">
      <dgm:prSet presAssocID="{5A382296-E0F5-4D36-B4C4-2D4984B91F22}" presName="vert2" presStyleCnt="0"/>
      <dgm:spPr/>
    </dgm:pt>
    <dgm:pt modelId="{6178B04F-C8B3-46AD-913B-1A81D4AEFCCD}" type="pres">
      <dgm:prSet presAssocID="{5A382296-E0F5-4D36-B4C4-2D4984B91F22}" presName="thinLine2b" presStyleLbl="callout" presStyleIdx="2" presStyleCnt="3" custLinFactY="-2200000" custLinFactNeighborX="247" custLinFactNeighborY="-2264094"/>
      <dgm:spPr/>
    </dgm:pt>
    <dgm:pt modelId="{2BC80A8A-3AFB-45C2-99A7-7705764504CB}" type="pres">
      <dgm:prSet presAssocID="{5A382296-E0F5-4D36-B4C4-2D4984B91F22}" presName="vertSpace2b" presStyleCnt="0"/>
      <dgm:spPr/>
    </dgm:pt>
  </dgm:ptLst>
  <dgm:cxnLst>
    <dgm:cxn modelId="{82AA42EE-860B-4476-8D27-47813B7C5925}" type="presOf" srcId="{5A382296-E0F5-4D36-B4C4-2D4984B91F22}" destId="{34B0F220-6694-4373-B9FF-E94CF121BE91}" srcOrd="0" destOrd="0" presId="urn:microsoft.com/office/officeart/2008/layout/LinedList"/>
    <dgm:cxn modelId="{E2D920EA-ECFD-40C9-97A3-FD4927B3298B}" srcId="{771DCFD9-3EA5-4D42-B038-34F3C8E8F5B6}" destId="{4CE165F7-FC29-49D0-98C4-6D382E0D0682}" srcOrd="0" destOrd="0" parTransId="{6343449C-1C1B-4342-AE12-00EC83FEFAD5}" sibTransId="{2A568C77-EAA0-4B02-AC66-7401DF2914C1}"/>
    <dgm:cxn modelId="{CC3A7FC7-FA70-46A9-9C09-E1BAB13CEF0C}" type="presOf" srcId="{DA126147-2FF9-4E44-8FC2-51D98BF095E2}" destId="{06DABC59-98C3-4AA2-BADF-AB42CFF1381B}" srcOrd="0" destOrd="0" presId="urn:microsoft.com/office/officeart/2008/layout/LinedList"/>
    <dgm:cxn modelId="{9A9CA1AA-D278-42E2-A9B3-491BC6840259}" srcId="{707501DD-914A-4AC8-B420-6A332DCC4DCD}" destId="{771DCFD9-3EA5-4D42-B038-34F3C8E8F5B6}" srcOrd="0" destOrd="0" parTransId="{E00C1707-DBBF-4531-A24C-6B65EBE401A6}" sibTransId="{D5E468AE-974D-4DE1-BB9F-6326C45F054D}"/>
    <dgm:cxn modelId="{68AE3429-937A-4106-B7FA-A84A1540CCDB}" type="presOf" srcId="{707501DD-914A-4AC8-B420-6A332DCC4DCD}" destId="{3250E6FA-2D48-416B-BAD5-38CF9ACC8E92}" srcOrd="0" destOrd="0" presId="urn:microsoft.com/office/officeart/2008/layout/LinedList"/>
    <dgm:cxn modelId="{3D1E72E5-7714-40C7-B347-FF208FC15F03}" type="presOf" srcId="{771DCFD9-3EA5-4D42-B038-34F3C8E8F5B6}" destId="{99493FA8-B30D-48A0-8403-CC6DEF0C858D}" srcOrd="0" destOrd="0" presId="urn:microsoft.com/office/officeart/2008/layout/LinedList"/>
    <dgm:cxn modelId="{C67970B7-9A80-4934-AF07-92FF323BF699}" srcId="{771DCFD9-3EA5-4D42-B038-34F3C8E8F5B6}" destId="{DA126147-2FF9-4E44-8FC2-51D98BF095E2}" srcOrd="1" destOrd="0" parTransId="{73FEB2B0-C620-42CB-8E99-99A424845D81}" sibTransId="{5F093AC9-0EEA-40A1-AC01-84F5BA9FFB89}"/>
    <dgm:cxn modelId="{4F586A2A-BB9C-41C3-B79B-E6FCDF8FB6FF}" type="presOf" srcId="{4CE165F7-FC29-49D0-98C4-6D382E0D0682}" destId="{CAF857C9-0898-4B46-9A7A-4B8890839157}" srcOrd="0" destOrd="0" presId="urn:microsoft.com/office/officeart/2008/layout/LinedList"/>
    <dgm:cxn modelId="{890BB71A-CA24-4944-9357-028EE870455B}" srcId="{771DCFD9-3EA5-4D42-B038-34F3C8E8F5B6}" destId="{5A382296-E0F5-4D36-B4C4-2D4984B91F22}" srcOrd="2" destOrd="0" parTransId="{DC903644-FB5B-4ADD-838D-AAC2F067B1FB}" sibTransId="{A1DEF9B4-7E1C-4576-B51E-E3E682DF16D5}"/>
    <dgm:cxn modelId="{007ADE0E-F283-4D5C-AADE-995DB410AFF8}" type="presParOf" srcId="{3250E6FA-2D48-416B-BAD5-38CF9ACC8E92}" destId="{6C59787C-7E43-4137-A8A1-3367F3568C64}" srcOrd="0" destOrd="0" presId="urn:microsoft.com/office/officeart/2008/layout/LinedList"/>
    <dgm:cxn modelId="{EE41A3BF-DB37-4DFC-95BE-3D2CAACD3E2E}" type="presParOf" srcId="{3250E6FA-2D48-416B-BAD5-38CF9ACC8E92}" destId="{3E91B381-EEDD-4E40-B00E-C1FD0E5182FC}" srcOrd="1" destOrd="0" presId="urn:microsoft.com/office/officeart/2008/layout/LinedList"/>
    <dgm:cxn modelId="{366ADDD0-AA9A-4D5A-B134-7413C3235B36}" type="presParOf" srcId="{3E91B381-EEDD-4E40-B00E-C1FD0E5182FC}" destId="{99493FA8-B30D-48A0-8403-CC6DEF0C858D}" srcOrd="0" destOrd="0" presId="urn:microsoft.com/office/officeart/2008/layout/LinedList"/>
    <dgm:cxn modelId="{DC78B33E-B65E-4FD2-8897-6AEDA6E95515}" type="presParOf" srcId="{3E91B381-EEDD-4E40-B00E-C1FD0E5182FC}" destId="{FCAF0FE3-6A0D-45AC-AC6A-B8FF4C296980}" srcOrd="1" destOrd="0" presId="urn:microsoft.com/office/officeart/2008/layout/LinedList"/>
    <dgm:cxn modelId="{75F3BC7E-5B64-4E1D-838B-67C53EF1291A}" type="presParOf" srcId="{FCAF0FE3-6A0D-45AC-AC6A-B8FF4C296980}" destId="{B85E537A-7C81-42A0-8BDB-FC5CC9FC9B24}" srcOrd="0" destOrd="0" presId="urn:microsoft.com/office/officeart/2008/layout/LinedList"/>
    <dgm:cxn modelId="{03DFF09A-9A7E-4DEC-B772-17F1B1B04250}" type="presParOf" srcId="{FCAF0FE3-6A0D-45AC-AC6A-B8FF4C296980}" destId="{D98110DD-8B42-46BD-9F81-44A6395DAABB}" srcOrd="1" destOrd="0" presId="urn:microsoft.com/office/officeart/2008/layout/LinedList"/>
    <dgm:cxn modelId="{E3909CCA-503F-435C-93C4-5586629D6148}" type="presParOf" srcId="{D98110DD-8B42-46BD-9F81-44A6395DAABB}" destId="{5430E10A-A1B2-4FF8-BBC4-10FD0A86642D}" srcOrd="0" destOrd="0" presId="urn:microsoft.com/office/officeart/2008/layout/LinedList"/>
    <dgm:cxn modelId="{6BA02A96-2778-4CAE-9AE9-C17D810DA215}" type="presParOf" srcId="{D98110DD-8B42-46BD-9F81-44A6395DAABB}" destId="{CAF857C9-0898-4B46-9A7A-4B8890839157}" srcOrd="1" destOrd="0" presId="urn:microsoft.com/office/officeart/2008/layout/LinedList"/>
    <dgm:cxn modelId="{7703310E-DF74-482B-BF26-188E5898B346}" type="presParOf" srcId="{D98110DD-8B42-46BD-9F81-44A6395DAABB}" destId="{2F1DCC48-DE55-4D48-98A1-5846E099F359}" srcOrd="2" destOrd="0" presId="urn:microsoft.com/office/officeart/2008/layout/LinedList"/>
    <dgm:cxn modelId="{5EBCB20C-95BF-4C4B-B759-BD95233879A2}" type="presParOf" srcId="{FCAF0FE3-6A0D-45AC-AC6A-B8FF4C296980}" destId="{57C8619A-55CC-4BF3-B6A2-DDD8E9B33B72}" srcOrd="2" destOrd="0" presId="urn:microsoft.com/office/officeart/2008/layout/LinedList"/>
    <dgm:cxn modelId="{D4D40E00-5F5C-4E1A-8633-FC24D155AAA4}" type="presParOf" srcId="{FCAF0FE3-6A0D-45AC-AC6A-B8FF4C296980}" destId="{2380E100-A45F-42B6-AF46-4B64D59BB0BC}" srcOrd="3" destOrd="0" presId="urn:microsoft.com/office/officeart/2008/layout/LinedList"/>
    <dgm:cxn modelId="{447BA5A1-1637-4CF0-BD1E-A6D875BF4E80}" type="presParOf" srcId="{FCAF0FE3-6A0D-45AC-AC6A-B8FF4C296980}" destId="{A0152C2F-BD55-4649-ACB2-6C7B9B4D055D}" srcOrd="4" destOrd="0" presId="urn:microsoft.com/office/officeart/2008/layout/LinedList"/>
    <dgm:cxn modelId="{6A407297-15D1-4C51-8E06-2EEC39E496CA}" type="presParOf" srcId="{A0152C2F-BD55-4649-ACB2-6C7B9B4D055D}" destId="{105FD45D-97F0-4C52-B82F-F76A95F702F5}" srcOrd="0" destOrd="0" presId="urn:microsoft.com/office/officeart/2008/layout/LinedList"/>
    <dgm:cxn modelId="{784B2600-ABE6-4DE2-BB5B-269CF15F3442}" type="presParOf" srcId="{A0152C2F-BD55-4649-ACB2-6C7B9B4D055D}" destId="{06DABC59-98C3-4AA2-BADF-AB42CFF1381B}" srcOrd="1" destOrd="0" presId="urn:microsoft.com/office/officeart/2008/layout/LinedList"/>
    <dgm:cxn modelId="{B33218DC-EFCF-4C0D-9FDC-B1BA7D37A498}" type="presParOf" srcId="{A0152C2F-BD55-4649-ACB2-6C7B9B4D055D}" destId="{F4B360B3-ADFA-4681-ADB5-8D0AAC403F1A}" srcOrd="2" destOrd="0" presId="urn:microsoft.com/office/officeart/2008/layout/LinedList"/>
    <dgm:cxn modelId="{AF1EA27D-6BFF-41B0-808B-4AAE17EAE891}" type="presParOf" srcId="{FCAF0FE3-6A0D-45AC-AC6A-B8FF4C296980}" destId="{75E49ECF-EDEC-4727-927A-EF417AFAD27B}" srcOrd="5" destOrd="0" presId="urn:microsoft.com/office/officeart/2008/layout/LinedList"/>
    <dgm:cxn modelId="{FBBD0978-710B-42A2-B857-A7FBEA79CF14}" type="presParOf" srcId="{FCAF0FE3-6A0D-45AC-AC6A-B8FF4C296980}" destId="{EA448A71-766E-4F95-82D8-31C3D624368C}" srcOrd="6" destOrd="0" presId="urn:microsoft.com/office/officeart/2008/layout/LinedList"/>
    <dgm:cxn modelId="{41431B59-B2C3-4CC7-8B71-9B7CD18AFA8F}" type="presParOf" srcId="{FCAF0FE3-6A0D-45AC-AC6A-B8FF4C296980}" destId="{B907E356-7F3E-47BC-A60E-6B857D0FC195}" srcOrd="7" destOrd="0" presId="urn:microsoft.com/office/officeart/2008/layout/LinedList"/>
    <dgm:cxn modelId="{350DAE70-2E1B-4FEA-84F1-E393BFD43A44}" type="presParOf" srcId="{B907E356-7F3E-47BC-A60E-6B857D0FC195}" destId="{5DEFC2D3-DD3B-4D7C-8286-4C8EF81F371F}" srcOrd="0" destOrd="0" presId="urn:microsoft.com/office/officeart/2008/layout/LinedList"/>
    <dgm:cxn modelId="{AD587B42-3B5D-4E74-A340-F6B58A077808}" type="presParOf" srcId="{B907E356-7F3E-47BC-A60E-6B857D0FC195}" destId="{34B0F220-6694-4373-B9FF-E94CF121BE91}" srcOrd="1" destOrd="0" presId="urn:microsoft.com/office/officeart/2008/layout/LinedList"/>
    <dgm:cxn modelId="{688E0AA9-0A58-4574-AC70-DC03444AF31E}" type="presParOf" srcId="{B907E356-7F3E-47BC-A60E-6B857D0FC195}" destId="{18D25966-A71E-4DE5-A4FB-DF9DC942B1B2}" srcOrd="2" destOrd="0" presId="urn:microsoft.com/office/officeart/2008/layout/LinedList"/>
    <dgm:cxn modelId="{696A2438-CB77-404F-8411-866387802051}" type="presParOf" srcId="{FCAF0FE3-6A0D-45AC-AC6A-B8FF4C296980}" destId="{6178B04F-C8B3-46AD-913B-1A81D4AEFCCD}" srcOrd="8" destOrd="0" presId="urn:microsoft.com/office/officeart/2008/layout/LinedList"/>
    <dgm:cxn modelId="{01C47623-9081-4583-9D2A-009E2F381C1F}" type="presParOf" srcId="{FCAF0FE3-6A0D-45AC-AC6A-B8FF4C296980}" destId="{2BC80A8A-3AFB-45C2-99A7-7705764504C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7501DD-914A-4AC8-B420-6A332DCC4DCD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71DCFD9-3EA5-4D42-B038-34F3C8E8F5B6}">
      <dgm:prSet phldrT="[Texto]" custT="1"/>
      <dgm:spPr/>
      <dgm:t>
        <a:bodyPr/>
        <a:lstStyle/>
        <a:p>
          <a:r>
            <a:rPr lang="es-ES" sz="19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19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9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</a:t>
          </a:r>
          <a:r>
            <a:rPr lang="es-ES" sz="19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color: “”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timesMoved</a:t>
          </a:r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</a:t>
          </a:r>
        </a:p>
        <a:p>
          <a:r>
            <a:rPr lang="es-ES" sz="19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pos: “”</a:t>
          </a:r>
        </a:p>
        <a:p>
          <a:endParaRPr lang="es-ES" sz="1900" u="none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0C1707-DBBF-4531-A24C-6B65EBE401A6}" type="par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5E468AE-974D-4DE1-BB9F-6326C45F054D}" type="sibTrans" cxnId="{9A9CA1AA-D278-42E2-A9B3-491BC6840259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E165F7-FC29-49D0-98C4-6D382E0D0682}">
      <dgm:prSet phldrT="[Texto]" custT="1"/>
      <dgm:spPr/>
      <dgm:t>
        <a:bodyPr/>
        <a:lstStyle/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tienen ningún </a:t>
          </a:r>
          <a:r>
            <a:rPr lang="es-ES" sz="1600" u="none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método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en cambio se crean 6 </a:t>
          </a:r>
          <a:r>
            <a:rPr lang="es-ES" sz="16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subclases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partir de </a:t>
          </a:r>
          <a:r>
            <a:rPr lang="es-ES" sz="1600" u="none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las cuales tienen un </a:t>
          </a:r>
          <a:r>
            <a:rPr lang="es-ES" sz="1600" u="none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atributo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extra: </a:t>
          </a:r>
          <a:r>
            <a:rPr lang="es-ES" sz="1600" u="none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moveSet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el cual es una lista que contiene </a:t>
          </a:r>
          <a:r>
            <a:rPr lang="es-ES" sz="1600" u="none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tuplas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definen el movimiento de la pieza en forma matricial. Las </a:t>
          </a:r>
          <a:r>
            <a:rPr lang="es-ES" sz="1600" u="none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subclases</a:t>
          </a:r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son:</a:t>
          </a: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Pawn</a:t>
          </a:r>
          <a:endParaRPr lang="es-ES" sz="1600" u="none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Knight</a:t>
          </a:r>
          <a:endParaRPr lang="es-ES" sz="1600" u="none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Bishop</a:t>
          </a:r>
          <a:endParaRPr lang="es-ES" sz="1600" u="none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Rook</a:t>
          </a:r>
          <a:endParaRPr lang="es-ES" sz="1600" u="none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Queen</a:t>
          </a:r>
          <a:endParaRPr lang="es-ES" sz="1600" u="none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r>
            <a:rPr lang="es-ES" sz="1600" u="none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Knight</a:t>
          </a:r>
          <a: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/>
          </a:r>
          <a:br>
            <a:rPr lang="es-ES" sz="1600" u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es-ES" sz="1600" u="none" dirty="0">
            <a:solidFill>
              <a:srgbClr val="00C4B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343449C-1C1B-4342-AE12-00EC83FEFAD5}" type="par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568C77-EAA0-4B02-AC66-7401DF2914C1}" type="sibTrans" cxnId="{E2D920EA-ECFD-40C9-97A3-FD4927B3298B}">
      <dgm:prSet/>
      <dgm:spPr/>
      <dgm:t>
        <a:bodyPr/>
        <a:lstStyle/>
        <a:p>
          <a:endParaRPr lang="es-ES" sz="1400" u="none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50E6FA-2D48-416B-BAD5-38CF9ACC8E92}" type="pres">
      <dgm:prSet presAssocID="{707501DD-914A-4AC8-B420-6A332DCC4DC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C59787C-7E43-4137-A8A1-3367F3568C64}" type="pres">
      <dgm:prSet presAssocID="{771DCFD9-3EA5-4D42-B038-34F3C8E8F5B6}" presName="thickLine" presStyleLbl="alignNode1" presStyleIdx="0" presStyleCnt="1"/>
      <dgm:spPr/>
    </dgm:pt>
    <dgm:pt modelId="{3E91B381-EEDD-4E40-B00E-C1FD0E5182FC}" type="pres">
      <dgm:prSet presAssocID="{771DCFD9-3EA5-4D42-B038-34F3C8E8F5B6}" presName="horz1" presStyleCnt="0"/>
      <dgm:spPr/>
    </dgm:pt>
    <dgm:pt modelId="{99493FA8-B30D-48A0-8403-CC6DEF0C858D}" type="pres">
      <dgm:prSet presAssocID="{771DCFD9-3EA5-4D42-B038-34F3C8E8F5B6}" presName="tx1" presStyleLbl="revTx" presStyleIdx="0" presStyleCnt="2" custScaleX="109466" custLinFactNeighborX="-2534" custLinFactNeighborY="-49"/>
      <dgm:spPr/>
      <dgm:t>
        <a:bodyPr/>
        <a:lstStyle/>
        <a:p>
          <a:endParaRPr lang="es-ES"/>
        </a:p>
      </dgm:t>
    </dgm:pt>
    <dgm:pt modelId="{FCAF0FE3-6A0D-45AC-AC6A-B8FF4C296980}" type="pres">
      <dgm:prSet presAssocID="{771DCFD9-3EA5-4D42-B038-34F3C8E8F5B6}" presName="vert1" presStyleCnt="0"/>
      <dgm:spPr/>
    </dgm:pt>
    <dgm:pt modelId="{B85E537A-7C81-42A0-8BDB-FC5CC9FC9B24}" type="pres">
      <dgm:prSet presAssocID="{4CE165F7-FC29-49D0-98C4-6D382E0D0682}" presName="vertSpace2a" presStyleCnt="0"/>
      <dgm:spPr/>
    </dgm:pt>
    <dgm:pt modelId="{D98110DD-8B42-46BD-9F81-44A6395DAABB}" type="pres">
      <dgm:prSet presAssocID="{4CE165F7-FC29-49D0-98C4-6D382E0D0682}" presName="horz2" presStyleCnt="0"/>
      <dgm:spPr/>
    </dgm:pt>
    <dgm:pt modelId="{5430E10A-A1B2-4FF8-BBC4-10FD0A86642D}" type="pres">
      <dgm:prSet presAssocID="{4CE165F7-FC29-49D0-98C4-6D382E0D0682}" presName="horzSpace2" presStyleCnt="0"/>
      <dgm:spPr/>
    </dgm:pt>
    <dgm:pt modelId="{CAF857C9-0898-4B46-9A7A-4B8890839157}" type="pres">
      <dgm:prSet presAssocID="{4CE165F7-FC29-49D0-98C4-6D382E0D0682}" presName="tx2" presStyleLbl="revTx" presStyleIdx="1" presStyleCnt="2" custLinFactNeighborX="-830" custLinFactNeighborY="-3673"/>
      <dgm:spPr/>
      <dgm:t>
        <a:bodyPr/>
        <a:lstStyle/>
        <a:p>
          <a:endParaRPr lang="es-ES"/>
        </a:p>
      </dgm:t>
    </dgm:pt>
    <dgm:pt modelId="{2F1DCC48-DE55-4D48-98A1-5846E099F359}" type="pres">
      <dgm:prSet presAssocID="{4CE165F7-FC29-49D0-98C4-6D382E0D0682}" presName="vert2" presStyleCnt="0"/>
      <dgm:spPr/>
    </dgm:pt>
    <dgm:pt modelId="{57C8619A-55CC-4BF3-B6A2-DDD8E9B33B72}" type="pres">
      <dgm:prSet presAssocID="{4CE165F7-FC29-49D0-98C4-6D382E0D0682}" presName="thinLine2b" presStyleLbl="callout" presStyleIdx="0" presStyleCnt="1" custLinFactY="-900000" custLinFactNeighborX="-663" custLinFactNeighborY="-945874"/>
      <dgm:spPr/>
    </dgm:pt>
    <dgm:pt modelId="{2380E100-A45F-42B6-AF46-4B64D59BB0BC}" type="pres">
      <dgm:prSet presAssocID="{4CE165F7-FC29-49D0-98C4-6D382E0D0682}" presName="vertSpace2b" presStyleCnt="0"/>
      <dgm:spPr/>
    </dgm:pt>
  </dgm:ptLst>
  <dgm:cxnLst>
    <dgm:cxn modelId="{E2D920EA-ECFD-40C9-97A3-FD4927B3298B}" srcId="{771DCFD9-3EA5-4D42-B038-34F3C8E8F5B6}" destId="{4CE165F7-FC29-49D0-98C4-6D382E0D0682}" srcOrd="0" destOrd="0" parTransId="{6343449C-1C1B-4342-AE12-00EC83FEFAD5}" sibTransId="{2A568C77-EAA0-4B02-AC66-7401DF2914C1}"/>
    <dgm:cxn modelId="{9A9CA1AA-D278-42E2-A9B3-491BC6840259}" srcId="{707501DD-914A-4AC8-B420-6A332DCC4DCD}" destId="{771DCFD9-3EA5-4D42-B038-34F3C8E8F5B6}" srcOrd="0" destOrd="0" parTransId="{E00C1707-DBBF-4531-A24C-6B65EBE401A6}" sibTransId="{D5E468AE-974D-4DE1-BB9F-6326C45F054D}"/>
    <dgm:cxn modelId="{68AE3429-937A-4106-B7FA-A84A1540CCDB}" type="presOf" srcId="{707501DD-914A-4AC8-B420-6A332DCC4DCD}" destId="{3250E6FA-2D48-416B-BAD5-38CF9ACC8E92}" srcOrd="0" destOrd="0" presId="urn:microsoft.com/office/officeart/2008/layout/LinedList"/>
    <dgm:cxn modelId="{38784DE1-5BA7-4C55-A5A1-A0A61995E04B}" type="presOf" srcId="{4CE165F7-FC29-49D0-98C4-6D382E0D0682}" destId="{CAF857C9-0898-4B46-9A7A-4B8890839157}" srcOrd="0" destOrd="0" presId="urn:microsoft.com/office/officeart/2008/layout/LinedList"/>
    <dgm:cxn modelId="{3D1E72E5-7714-40C7-B347-FF208FC15F03}" type="presOf" srcId="{771DCFD9-3EA5-4D42-B038-34F3C8E8F5B6}" destId="{99493FA8-B30D-48A0-8403-CC6DEF0C858D}" srcOrd="0" destOrd="0" presId="urn:microsoft.com/office/officeart/2008/layout/LinedList"/>
    <dgm:cxn modelId="{007ADE0E-F283-4D5C-AADE-995DB410AFF8}" type="presParOf" srcId="{3250E6FA-2D48-416B-BAD5-38CF9ACC8E92}" destId="{6C59787C-7E43-4137-A8A1-3367F3568C64}" srcOrd="0" destOrd="0" presId="urn:microsoft.com/office/officeart/2008/layout/LinedList"/>
    <dgm:cxn modelId="{EE41A3BF-DB37-4DFC-95BE-3D2CAACD3E2E}" type="presParOf" srcId="{3250E6FA-2D48-416B-BAD5-38CF9ACC8E92}" destId="{3E91B381-EEDD-4E40-B00E-C1FD0E5182FC}" srcOrd="1" destOrd="0" presId="urn:microsoft.com/office/officeart/2008/layout/LinedList"/>
    <dgm:cxn modelId="{366ADDD0-AA9A-4D5A-B134-7413C3235B36}" type="presParOf" srcId="{3E91B381-EEDD-4E40-B00E-C1FD0E5182FC}" destId="{99493FA8-B30D-48A0-8403-CC6DEF0C858D}" srcOrd="0" destOrd="0" presId="urn:microsoft.com/office/officeart/2008/layout/LinedList"/>
    <dgm:cxn modelId="{DC78B33E-B65E-4FD2-8897-6AEDA6E95515}" type="presParOf" srcId="{3E91B381-EEDD-4E40-B00E-C1FD0E5182FC}" destId="{FCAF0FE3-6A0D-45AC-AC6A-B8FF4C296980}" srcOrd="1" destOrd="0" presId="urn:microsoft.com/office/officeart/2008/layout/LinedList"/>
    <dgm:cxn modelId="{75F3BC7E-5B64-4E1D-838B-67C53EF1291A}" type="presParOf" srcId="{FCAF0FE3-6A0D-45AC-AC6A-B8FF4C296980}" destId="{B85E537A-7C81-42A0-8BDB-FC5CC9FC9B24}" srcOrd="0" destOrd="0" presId="urn:microsoft.com/office/officeart/2008/layout/LinedList"/>
    <dgm:cxn modelId="{03DFF09A-9A7E-4DEC-B772-17F1B1B04250}" type="presParOf" srcId="{FCAF0FE3-6A0D-45AC-AC6A-B8FF4C296980}" destId="{D98110DD-8B42-46BD-9F81-44A6395DAABB}" srcOrd="1" destOrd="0" presId="urn:microsoft.com/office/officeart/2008/layout/LinedList"/>
    <dgm:cxn modelId="{051EE2B1-4DEF-4064-ACCE-DBB1E691FC6A}" type="presParOf" srcId="{D98110DD-8B42-46BD-9F81-44A6395DAABB}" destId="{5430E10A-A1B2-4FF8-BBC4-10FD0A86642D}" srcOrd="0" destOrd="0" presId="urn:microsoft.com/office/officeart/2008/layout/LinedList"/>
    <dgm:cxn modelId="{917EF6B9-3662-4672-A9BC-E8C639D5DEB1}" type="presParOf" srcId="{D98110DD-8B42-46BD-9F81-44A6395DAABB}" destId="{CAF857C9-0898-4B46-9A7A-4B8890839157}" srcOrd="1" destOrd="0" presId="urn:microsoft.com/office/officeart/2008/layout/LinedList"/>
    <dgm:cxn modelId="{5528C987-E6A3-40D7-8905-167FC97C0CD9}" type="presParOf" srcId="{D98110DD-8B42-46BD-9F81-44A6395DAABB}" destId="{2F1DCC48-DE55-4D48-98A1-5846E099F359}" srcOrd="2" destOrd="0" presId="urn:microsoft.com/office/officeart/2008/layout/LinedList"/>
    <dgm:cxn modelId="{5EBCB20C-95BF-4C4B-B759-BD95233879A2}" type="presParOf" srcId="{FCAF0FE3-6A0D-45AC-AC6A-B8FF4C296980}" destId="{57C8619A-55CC-4BF3-B6A2-DDD8E9B33B72}" srcOrd="2" destOrd="0" presId="urn:microsoft.com/office/officeart/2008/layout/LinedList"/>
    <dgm:cxn modelId="{D4D40E00-5F5C-4E1A-8633-FC24D155AAA4}" type="presParOf" srcId="{FCAF0FE3-6A0D-45AC-AC6A-B8FF4C296980}" destId="{2380E100-A45F-42B6-AF46-4B64D59BB0B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53EA2-B60F-4300-A20A-6E5BD03B41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D3B943-7AEB-43C9-ADDC-2D8A14AC308B}">
      <dgm:prSet phldrT="[Texto]"/>
      <dgm:spPr/>
      <dgm:t>
        <a:bodyPr/>
        <a:lstStyle/>
        <a:p>
          <a:r>
            <a:rPr lang="es-ES" dirty="0" err="1" smtClean="0"/>
            <a:t>printBoard</a:t>
          </a:r>
          <a:r>
            <a:rPr lang="es-ES" dirty="0" smtClean="0"/>
            <a:t>():</a:t>
          </a:r>
          <a:endParaRPr lang="es-ES" dirty="0"/>
        </a:p>
      </dgm:t>
    </dgm:pt>
    <dgm:pt modelId="{3EE9CD5D-A60D-404D-9D61-67EE488BD493}" type="parTrans" cxnId="{234215B2-EA9F-48B3-B2BD-B065B24ACF95}">
      <dgm:prSet/>
      <dgm:spPr/>
      <dgm:t>
        <a:bodyPr/>
        <a:lstStyle/>
        <a:p>
          <a:endParaRPr lang="es-ES"/>
        </a:p>
      </dgm:t>
    </dgm:pt>
    <dgm:pt modelId="{87BC9F73-2AFB-442F-A19C-98F8BA576B96}" type="sibTrans" cxnId="{234215B2-EA9F-48B3-B2BD-B065B24ACF95}">
      <dgm:prSet/>
      <dgm:spPr/>
      <dgm:t>
        <a:bodyPr/>
        <a:lstStyle/>
        <a:p>
          <a:endParaRPr lang="es-ES"/>
        </a:p>
      </dgm:t>
    </dgm:pt>
    <dgm:pt modelId="{6FA05871-E65B-44BF-89C9-E994D3D278B3}">
      <dgm:prSet phldrT="[Texto]"/>
      <dgm:spPr/>
      <dgm:t>
        <a:bodyPr/>
        <a:lstStyle/>
        <a:p>
          <a:r>
            <a:rPr lang="es-ES" dirty="0" smtClean="0"/>
            <a:t>Leer </a:t>
          </a:r>
          <a:r>
            <a:rPr lang="es-ES" dirty="0" err="1" smtClean="0"/>
            <a:t>turn</a:t>
          </a:r>
          <a:endParaRPr lang="es-ES" dirty="0"/>
        </a:p>
      </dgm:t>
    </dgm:pt>
    <dgm:pt modelId="{B1B43D4F-68B7-4755-B24E-495347D77EA1}" type="parTrans" cxnId="{1A66EA6B-1292-4C3F-BFE7-14DB00EEAFC1}">
      <dgm:prSet/>
      <dgm:spPr/>
      <dgm:t>
        <a:bodyPr/>
        <a:lstStyle/>
        <a:p>
          <a:endParaRPr lang="es-ES"/>
        </a:p>
      </dgm:t>
    </dgm:pt>
    <dgm:pt modelId="{310DA2BA-D405-4C04-A663-5BCE28D177EB}" type="sibTrans" cxnId="{1A66EA6B-1292-4C3F-BFE7-14DB00EEAFC1}">
      <dgm:prSet/>
      <dgm:spPr/>
      <dgm:t>
        <a:bodyPr/>
        <a:lstStyle/>
        <a:p>
          <a:endParaRPr lang="es-ES"/>
        </a:p>
      </dgm:t>
    </dgm:pt>
    <dgm:pt modelId="{CB12B1E6-C9BC-4FED-B034-1D2228FCEC04}">
      <dgm:prSet phldrT="[Texto]"/>
      <dgm:spPr/>
      <dgm:t>
        <a:bodyPr/>
        <a:lstStyle/>
        <a:p>
          <a:r>
            <a:rPr lang="es-ES" dirty="0" err="1" smtClean="0"/>
            <a:t>movePiece</a:t>
          </a:r>
          <a:r>
            <a:rPr lang="es-ES" dirty="0" smtClean="0"/>
            <a:t>()</a:t>
          </a:r>
          <a:endParaRPr lang="es-ES" dirty="0"/>
        </a:p>
      </dgm:t>
    </dgm:pt>
    <dgm:pt modelId="{9D068ADF-6E6C-4AAC-A706-44ADA10B0BFF}" type="parTrans" cxnId="{E5CDE233-18F4-4AF8-91BE-7B3E61A4F554}">
      <dgm:prSet/>
      <dgm:spPr/>
      <dgm:t>
        <a:bodyPr/>
        <a:lstStyle/>
        <a:p>
          <a:endParaRPr lang="es-ES"/>
        </a:p>
      </dgm:t>
    </dgm:pt>
    <dgm:pt modelId="{AB5242B4-CFB5-4B67-836C-77EAE215D6C8}" type="sibTrans" cxnId="{E5CDE233-18F4-4AF8-91BE-7B3E61A4F554}">
      <dgm:prSet/>
      <dgm:spPr/>
      <dgm:t>
        <a:bodyPr/>
        <a:lstStyle/>
        <a:p>
          <a:endParaRPr lang="es-ES"/>
        </a:p>
      </dgm:t>
    </dgm:pt>
    <dgm:pt modelId="{A33BBDD0-3EB4-4DF7-9900-6B5C4A49FA14}">
      <dgm:prSet phldrT="[Texto]"/>
      <dgm:spPr/>
      <dgm:t>
        <a:bodyPr/>
        <a:lstStyle/>
        <a:p>
          <a:r>
            <a:rPr lang="es-ES" dirty="0" err="1" smtClean="0"/>
            <a:t>capturePiece</a:t>
          </a:r>
          <a:r>
            <a:rPr lang="es-ES" dirty="0" smtClean="0"/>
            <a:t>()</a:t>
          </a:r>
          <a:endParaRPr lang="es-ES" dirty="0"/>
        </a:p>
      </dgm:t>
    </dgm:pt>
    <dgm:pt modelId="{33885ADB-9777-4A7D-998B-EA95FBF92EDC}" type="parTrans" cxnId="{51FE45A5-7879-4326-A454-4810663FFC1D}">
      <dgm:prSet/>
      <dgm:spPr/>
      <dgm:t>
        <a:bodyPr/>
        <a:lstStyle/>
        <a:p>
          <a:endParaRPr lang="es-ES"/>
        </a:p>
      </dgm:t>
    </dgm:pt>
    <dgm:pt modelId="{183825D6-4930-4B8B-A215-99A5280A05DB}" type="sibTrans" cxnId="{51FE45A5-7879-4326-A454-4810663FFC1D}">
      <dgm:prSet/>
      <dgm:spPr/>
      <dgm:t>
        <a:bodyPr/>
        <a:lstStyle/>
        <a:p>
          <a:endParaRPr lang="es-ES"/>
        </a:p>
      </dgm:t>
    </dgm:pt>
    <dgm:pt modelId="{012D2459-5153-44DE-A825-C93D32C66409}">
      <dgm:prSet phldrT="[Texto]"/>
      <dgm:spPr/>
      <dgm:t>
        <a:bodyPr/>
        <a:lstStyle/>
        <a:p>
          <a:r>
            <a:rPr lang="es-ES" dirty="0" err="1" smtClean="0"/>
            <a:t>check</a:t>
          </a:r>
          <a:r>
            <a:rPr lang="es-ES" dirty="0" smtClean="0"/>
            <a:t>() y </a:t>
          </a:r>
          <a:r>
            <a:rPr lang="es-ES" dirty="0" err="1" smtClean="0"/>
            <a:t>checkMate</a:t>
          </a:r>
          <a:r>
            <a:rPr lang="es-ES" dirty="0" smtClean="0"/>
            <a:t>()</a:t>
          </a:r>
          <a:endParaRPr lang="es-ES" dirty="0"/>
        </a:p>
      </dgm:t>
    </dgm:pt>
    <dgm:pt modelId="{6C2C1C5D-98EB-4145-A54E-55C54B253962}" type="parTrans" cxnId="{7B802941-72BC-4A90-A70A-2CE8D9DDFFCE}">
      <dgm:prSet/>
      <dgm:spPr/>
      <dgm:t>
        <a:bodyPr/>
        <a:lstStyle/>
        <a:p>
          <a:endParaRPr lang="es-ES"/>
        </a:p>
      </dgm:t>
    </dgm:pt>
    <dgm:pt modelId="{2C65C5C9-D641-494E-ADFD-879392B9A13C}" type="sibTrans" cxnId="{7B802941-72BC-4A90-A70A-2CE8D9DDFFCE}">
      <dgm:prSet/>
      <dgm:spPr/>
      <dgm:t>
        <a:bodyPr/>
        <a:lstStyle/>
        <a:p>
          <a:endParaRPr lang="es-ES"/>
        </a:p>
      </dgm:t>
    </dgm:pt>
    <dgm:pt modelId="{3ABC3BBF-D1B6-491F-A9B8-D7C7D875DF44}">
      <dgm:prSet phldrT="[Texto]"/>
      <dgm:spPr/>
      <dgm:t>
        <a:bodyPr/>
        <a:lstStyle/>
        <a:p>
          <a:r>
            <a:rPr lang="es-ES" dirty="0" err="1" smtClean="0"/>
            <a:t>getSquares</a:t>
          </a:r>
          <a:r>
            <a:rPr lang="es-ES" dirty="0" smtClean="0"/>
            <a:t>() y </a:t>
          </a:r>
          <a:r>
            <a:rPr lang="es-ES" dirty="0" err="1" smtClean="0"/>
            <a:t>updateBoard</a:t>
          </a:r>
          <a:r>
            <a:rPr lang="es-ES" dirty="0" smtClean="0"/>
            <a:t>()</a:t>
          </a:r>
          <a:endParaRPr lang="es-ES" dirty="0"/>
        </a:p>
      </dgm:t>
    </dgm:pt>
    <dgm:pt modelId="{2D242EE6-A624-4092-BDEF-7C624AA873C1}" type="parTrans" cxnId="{C4871EED-B9AF-4A07-A577-E7891FE61EC4}">
      <dgm:prSet/>
      <dgm:spPr/>
      <dgm:t>
        <a:bodyPr/>
        <a:lstStyle/>
        <a:p>
          <a:endParaRPr lang="es-ES"/>
        </a:p>
      </dgm:t>
    </dgm:pt>
    <dgm:pt modelId="{A0AC0A6A-CBC0-48A9-9BD7-7F549F5EDF4A}" type="sibTrans" cxnId="{C4871EED-B9AF-4A07-A577-E7891FE61EC4}">
      <dgm:prSet/>
      <dgm:spPr/>
      <dgm:t>
        <a:bodyPr/>
        <a:lstStyle/>
        <a:p>
          <a:endParaRPr lang="es-ES"/>
        </a:p>
      </dgm:t>
    </dgm:pt>
    <dgm:pt modelId="{6F71C7E9-EC7D-492A-9876-2545DFC87DC1}" type="pres">
      <dgm:prSet presAssocID="{90D53EA2-B60F-4300-A20A-6E5BD03B410E}" presName="Name0" presStyleCnt="0">
        <dgm:presLayoutVars>
          <dgm:dir/>
          <dgm:animLvl val="lvl"/>
          <dgm:resizeHandles val="exact"/>
        </dgm:presLayoutVars>
      </dgm:prSet>
      <dgm:spPr/>
    </dgm:pt>
    <dgm:pt modelId="{77BA893E-6871-4925-8B99-52060EBA3DEE}" type="pres">
      <dgm:prSet presAssocID="{04D3B943-7AEB-43C9-ADDC-2D8A14AC308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40093C-C9A9-433C-8248-F8B5BCD8A9B5}" type="pres">
      <dgm:prSet presAssocID="{87BC9F73-2AFB-442F-A19C-98F8BA576B96}" presName="parTxOnlySpace" presStyleCnt="0"/>
      <dgm:spPr/>
    </dgm:pt>
    <dgm:pt modelId="{BC65B38D-F352-4C00-B2B5-B3E42E6D19C8}" type="pres">
      <dgm:prSet presAssocID="{6FA05871-E65B-44BF-89C9-E994D3D278B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EF2FD-AA10-442B-9783-86014AD7703C}" type="pres">
      <dgm:prSet presAssocID="{310DA2BA-D405-4C04-A663-5BCE28D177EB}" presName="parTxOnlySpace" presStyleCnt="0"/>
      <dgm:spPr/>
    </dgm:pt>
    <dgm:pt modelId="{12CBD3D5-7367-465C-9556-536F599BA3BE}" type="pres">
      <dgm:prSet presAssocID="{CB12B1E6-C9BC-4FED-B034-1D2228FCEC0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14918F-7553-4F4C-A4FE-D3EBC799D35A}" type="pres">
      <dgm:prSet presAssocID="{AB5242B4-CFB5-4B67-836C-77EAE215D6C8}" presName="parTxOnlySpace" presStyleCnt="0"/>
      <dgm:spPr/>
    </dgm:pt>
    <dgm:pt modelId="{37C04C80-7EC4-4E4E-AF39-31AF4A1AE682}" type="pres">
      <dgm:prSet presAssocID="{A33BBDD0-3EB4-4DF7-9900-6B5C4A49FA1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CF5B28-948E-47E8-B675-E703DEEC6DB6}" type="pres">
      <dgm:prSet presAssocID="{183825D6-4930-4B8B-A215-99A5280A05DB}" presName="parTxOnlySpace" presStyleCnt="0"/>
      <dgm:spPr/>
    </dgm:pt>
    <dgm:pt modelId="{0C51A636-DC39-4C29-BEA6-1FB9C612FADB}" type="pres">
      <dgm:prSet presAssocID="{012D2459-5153-44DE-A825-C93D32C6640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F7B07E-1473-4871-AF90-D33D17CF2B67}" type="pres">
      <dgm:prSet presAssocID="{2C65C5C9-D641-494E-ADFD-879392B9A13C}" presName="parTxOnlySpace" presStyleCnt="0"/>
      <dgm:spPr/>
    </dgm:pt>
    <dgm:pt modelId="{317F6D2A-9044-481D-B15E-747CF1926985}" type="pres">
      <dgm:prSet presAssocID="{3ABC3BBF-D1B6-491F-A9B8-D7C7D875DF4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93634A-AA7C-4CA2-B36B-BAF35C292F6B}" type="presOf" srcId="{90D53EA2-B60F-4300-A20A-6E5BD03B410E}" destId="{6F71C7E9-EC7D-492A-9876-2545DFC87DC1}" srcOrd="0" destOrd="0" presId="urn:microsoft.com/office/officeart/2005/8/layout/chevron1"/>
    <dgm:cxn modelId="{E5CDE233-18F4-4AF8-91BE-7B3E61A4F554}" srcId="{90D53EA2-B60F-4300-A20A-6E5BD03B410E}" destId="{CB12B1E6-C9BC-4FED-B034-1D2228FCEC04}" srcOrd="2" destOrd="0" parTransId="{9D068ADF-6E6C-4AAC-A706-44ADA10B0BFF}" sibTransId="{AB5242B4-CFB5-4B67-836C-77EAE215D6C8}"/>
    <dgm:cxn modelId="{51FE45A5-7879-4326-A454-4810663FFC1D}" srcId="{90D53EA2-B60F-4300-A20A-6E5BD03B410E}" destId="{A33BBDD0-3EB4-4DF7-9900-6B5C4A49FA14}" srcOrd="3" destOrd="0" parTransId="{33885ADB-9777-4A7D-998B-EA95FBF92EDC}" sibTransId="{183825D6-4930-4B8B-A215-99A5280A05DB}"/>
    <dgm:cxn modelId="{5822423F-09E5-45F5-8893-DD1C666879A1}" type="presOf" srcId="{CB12B1E6-C9BC-4FED-B034-1D2228FCEC04}" destId="{12CBD3D5-7367-465C-9556-536F599BA3BE}" srcOrd="0" destOrd="0" presId="urn:microsoft.com/office/officeart/2005/8/layout/chevron1"/>
    <dgm:cxn modelId="{C4871EED-B9AF-4A07-A577-E7891FE61EC4}" srcId="{90D53EA2-B60F-4300-A20A-6E5BD03B410E}" destId="{3ABC3BBF-D1B6-491F-A9B8-D7C7D875DF44}" srcOrd="5" destOrd="0" parTransId="{2D242EE6-A624-4092-BDEF-7C624AA873C1}" sibTransId="{A0AC0A6A-CBC0-48A9-9BD7-7F549F5EDF4A}"/>
    <dgm:cxn modelId="{1A66EA6B-1292-4C3F-BFE7-14DB00EEAFC1}" srcId="{90D53EA2-B60F-4300-A20A-6E5BD03B410E}" destId="{6FA05871-E65B-44BF-89C9-E994D3D278B3}" srcOrd="1" destOrd="0" parTransId="{B1B43D4F-68B7-4755-B24E-495347D77EA1}" sibTransId="{310DA2BA-D405-4C04-A663-5BCE28D177EB}"/>
    <dgm:cxn modelId="{6468319C-DA7A-4A45-A03D-BF3D48AAAF10}" type="presOf" srcId="{A33BBDD0-3EB4-4DF7-9900-6B5C4A49FA14}" destId="{37C04C80-7EC4-4E4E-AF39-31AF4A1AE682}" srcOrd="0" destOrd="0" presId="urn:microsoft.com/office/officeart/2005/8/layout/chevron1"/>
    <dgm:cxn modelId="{F39AE600-FBE0-4C89-B6D0-08388B69D635}" type="presOf" srcId="{012D2459-5153-44DE-A825-C93D32C66409}" destId="{0C51A636-DC39-4C29-BEA6-1FB9C612FADB}" srcOrd="0" destOrd="0" presId="urn:microsoft.com/office/officeart/2005/8/layout/chevron1"/>
    <dgm:cxn modelId="{69EE3AC9-0741-4BD0-8318-6E7B02C8AD45}" type="presOf" srcId="{3ABC3BBF-D1B6-491F-A9B8-D7C7D875DF44}" destId="{317F6D2A-9044-481D-B15E-747CF1926985}" srcOrd="0" destOrd="0" presId="urn:microsoft.com/office/officeart/2005/8/layout/chevron1"/>
    <dgm:cxn modelId="{7B802941-72BC-4A90-A70A-2CE8D9DDFFCE}" srcId="{90D53EA2-B60F-4300-A20A-6E5BD03B410E}" destId="{012D2459-5153-44DE-A825-C93D32C66409}" srcOrd="4" destOrd="0" parTransId="{6C2C1C5D-98EB-4145-A54E-55C54B253962}" sibTransId="{2C65C5C9-D641-494E-ADFD-879392B9A13C}"/>
    <dgm:cxn modelId="{8F2CFD52-32E8-4946-BE3E-664D6F6B1360}" type="presOf" srcId="{04D3B943-7AEB-43C9-ADDC-2D8A14AC308B}" destId="{77BA893E-6871-4925-8B99-52060EBA3DEE}" srcOrd="0" destOrd="0" presId="urn:microsoft.com/office/officeart/2005/8/layout/chevron1"/>
    <dgm:cxn modelId="{9F45A397-ABB3-4851-A0D6-4E4C38942030}" type="presOf" srcId="{6FA05871-E65B-44BF-89C9-E994D3D278B3}" destId="{BC65B38D-F352-4C00-B2B5-B3E42E6D19C8}" srcOrd="0" destOrd="0" presId="urn:microsoft.com/office/officeart/2005/8/layout/chevron1"/>
    <dgm:cxn modelId="{234215B2-EA9F-48B3-B2BD-B065B24ACF95}" srcId="{90D53EA2-B60F-4300-A20A-6E5BD03B410E}" destId="{04D3B943-7AEB-43C9-ADDC-2D8A14AC308B}" srcOrd="0" destOrd="0" parTransId="{3EE9CD5D-A60D-404D-9D61-67EE488BD493}" sibTransId="{87BC9F73-2AFB-442F-A19C-98F8BA576B96}"/>
    <dgm:cxn modelId="{5CA89882-FB60-482A-9929-1EDED4AA0B16}" type="presParOf" srcId="{6F71C7E9-EC7D-492A-9876-2545DFC87DC1}" destId="{77BA893E-6871-4925-8B99-52060EBA3DEE}" srcOrd="0" destOrd="0" presId="urn:microsoft.com/office/officeart/2005/8/layout/chevron1"/>
    <dgm:cxn modelId="{1B843B5E-B64C-43BD-9AA0-CC1B5311FF6F}" type="presParOf" srcId="{6F71C7E9-EC7D-492A-9876-2545DFC87DC1}" destId="{C540093C-C9A9-433C-8248-F8B5BCD8A9B5}" srcOrd="1" destOrd="0" presId="urn:microsoft.com/office/officeart/2005/8/layout/chevron1"/>
    <dgm:cxn modelId="{E718A4F7-F5DB-4E01-80AC-67277771958D}" type="presParOf" srcId="{6F71C7E9-EC7D-492A-9876-2545DFC87DC1}" destId="{BC65B38D-F352-4C00-B2B5-B3E42E6D19C8}" srcOrd="2" destOrd="0" presId="urn:microsoft.com/office/officeart/2005/8/layout/chevron1"/>
    <dgm:cxn modelId="{D9C9C54D-956F-4825-B048-B5478923F192}" type="presParOf" srcId="{6F71C7E9-EC7D-492A-9876-2545DFC87DC1}" destId="{5F1EF2FD-AA10-442B-9783-86014AD7703C}" srcOrd="3" destOrd="0" presId="urn:microsoft.com/office/officeart/2005/8/layout/chevron1"/>
    <dgm:cxn modelId="{5FDC411E-5AD7-407D-918A-0038A974ED34}" type="presParOf" srcId="{6F71C7E9-EC7D-492A-9876-2545DFC87DC1}" destId="{12CBD3D5-7367-465C-9556-536F599BA3BE}" srcOrd="4" destOrd="0" presId="urn:microsoft.com/office/officeart/2005/8/layout/chevron1"/>
    <dgm:cxn modelId="{705781C2-BF6A-4157-A09E-C9844AB3239F}" type="presParOf" srcId="{6F71C7E9-EC7D-492A-9876-2545DFC87DC1}" destId="{A514918F-7553-4F4C-A4FE-D3EBC799D35A}" srcOrd="5" destOrd="0" presId="urn:microsoft.com/office/officeart/2005/8/layout/chevron1"/>
    <dgm:cxn modelId="{4B877821-EF85-42C5-A72B-8CF47E5D0796}" type="presParOf" srcId="{6F71C7E9-EC7D-492A-9876-2545DFC87DC1}" destId="{37C04C80-7EC4-4E4E-AF39-31AF4A1AE682}" srcOrd="6" destOrd="0" presId="urn:microsoft.com/office/officeart/2005/8/layout/chevron1"/>
    <dgm:cxn modelId="{A7BDEF6A-3341-4A55-B9CF-E8F82EE09F30}" type="presParOf" srcId="{6F71C7E9-EC7D-492A-9876-2545DFC87DC1}" destId="{ECCF5B28-948E-47E8-B675-E703DEEC6DB6}" srcOrd="7" destOrd="0" presId="urn:microsoft.com/office/officeart/2005/8/layout/chevron1"/>
    <dgm:cxn modelId="{EBA803FF-3DE4-4965-9E9F-3516347901C5}" type="presParOf" srcId="{6F71C7E9-EC7D-492A-9876-2545DFC87DC1}" destId="{0C51A636-DC39-4C29-BEA6-1FB9C612FADB}" srcOrd="8" destOrd="0" presId="urn:microsoft.com/office/officeart/2005/8/layout/chevron1"/>
    <dgm:cxn modelId="{0BC009BB-C64E-4AEE-A79A-E325E723C360}" type="presParOf" srcId="{6F71C7E9-EC7D-492A-9876-2545DFC87DC1}" destId="{9BF7B07E-1473-4871-AF90-D33D17CF2B67}" srcOrd="9" destOrd="0" presId="urn:microsoft.com/office/officeart/2005/8/layout/chevron1"/>
    <dgm:cxn modelId="{BC847B1A-B424-4D93-BCE9-FCC20EECDB3A}" type="presParOf" srcId="{6F71C7E9-EC7D-492A-9876-2545DFC87DC1}" destId="{317F6D2A-9044-481D-B15E-747CF192698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D53EA2-B60F-4300-A20A-6E5BD03B41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D3B943-7AEB-43C9-ADDC-2D8A14AC308B}">
      <dgm:prSet phldrT="[Texto]" custT="1"/>
      <dgm:spPr/>
      <dgm:t>
        <a:bodyPr/>
        <a:lstStyle/>
        <a:p>
          <a:r>
            <a:rPr lang="es-ES" sz="1300" dirty="0" err="1" smtClean="0"/>
            <a:t>displayPieces</a:t>
          </a:r>
          <a:r>
            <a:rPr lang="es-ES" sz="1300" dirty="0" smtClean="0"/>
            <a:t>  </a:t>
          </a:r>
          <a:r>
            <a:rPr lang="es-ES" sz="1300" dirty="0" err="1" smtClean="0"/>
            <a:t>Type</a:t>
          </a:r>
          <a:r>
            <a:rPr lang="es-ES" sz="1300" dirty="0" smtClean="0"/>
            <a:t>():</a:t>
          </a:r>
          <a:endParaRPr lang="es-ES" sz="1300" dirty="0"/>
        </a:p>
      </dgm:t>
    </dgm:pt>
    <dgm:pt modelId="{3EE9CD5D-A60D-404D-9D61-67EE488BD493}" type="parTrans" cxnId="{234215B2-EA9F-48B3-B2BD-B065B24ACF95}">
      <dgm:prSet/>
      <dgm:spPr/>
      <dgm:t>
        <a:bodyPr/>
        <a:lstStyle/>
        <a:p>
          <a:endParaRPr lang="es-ES" sz="1300"/>
        </a:p>
      </dgm:t>
    </dgm:pt>
    <dgm:pt modelId="{87BC9F73-2AFB-442F-A19C-98F8BA576B96}" type="sibTrans" cxnId="{234215B2-EA9F-48B3-B2BD-B065B24ACF95}">
      <dgm:prSet/>
      <dgm:spPr/>
      <dgm:t>
        <a:bodyPr/>
        <a:lstStyle/>
        <a:p>
          <a:endParaRPr lang="es-ES" sz="1300"/>
        </a:p>
      </dgm:t>
    </dgm:pt>
    <dgm:pt modelId="{6FA05871-E65B-44BF-89C9-E994D3D278B3}">
      <dgm:prSet phldrT="[Texto]" custT="1"/>
      <dgm:spPr/>
      <dgm:t>
        <a:bodyPr/>
        <a:lstStyle/>
        <a:p>
          <a:r>
            <a:rPr lang="es-ES" sz="1300" dirty="0" smtClean="0"/>
            <a:t>bucle  </a:t>
          </a:r>
          <a:r>
            <a:rPr lang="es-ES" sz="1300" dirty="0" err="1" smtClean="0"/>
            <a:t>while</a:t>
          </a:r>
          <a:r>
            <a:rPr lang="es-ES" sz="1300" dirty="0" smtClean="0"/>
            <a:t> activo mientras no termine el </a:t>
          </a:r>
          <a:r>
            <a:rPr lang="es-ES" sz="1300" dirty="0" err="1" smtClean="0"/>
            <a:t>moviemiento</a:t>
          </a:r>
          <a:endParaRPr lang="es-ES" sz="1300" dirty="0"/>
        </a:p>
      </dgm:t>
    </dgm:pt>
    <dgm:pt modelId="{B1B43D4F-68B7-4755-B24E-495347D77EA1}" type="parTrans" cxnId="{1A66EA6B-1292-4C3F-BFE7-14DB00EEAFC1}">
      <dgm:prSet/>
      <dgm:spPr/>
      <dgm:t>
        <a:bodyPr/>
        <a:lstStyle/>
        <a:p>
          <a:endParaRPr lang="es-ES" sz="1300"/>
        </a:p>
      </dgm:t>
    </dgm:pt>
    <dgm:pt modelId="{310DA2BA-D405-4C04-A663-5BCE28D177EB}" type="sibTrans" cxnId="{1A66EA6B-1292-4C3F-BFE7-14DB00EEAFC1}">
      <dgm:prSet/>
      <dgm:spPr/>
      <dgm:t>
        <a:bodyPr/>
        <a:lstStyle/>
        <a:p>
          <a:endParaRPr lang="es-ES" sz="1300"/>
        </a:p>
      </dgm:t>
    </dgm:pt>
    <dgm:pt modelId="{CB12B1E6-C9BC-4FED-B034-1D2228FCEC04}">
      <dgm:prSet phldrT="[Texto]" custT="1"/>
      <dgm:spPr/>
      <dgm:t>
        <a:bodyPr/>
        <a:lstStyle/>
        <a:p>
          <a:r>
            <a:rPr lang="es-ES" sz="1300" dirty="0" smtClean="0"/>
            <a:t>Mostrar piezas vivas</a:t>
          </a:r>
          <a:endParaRPr lang="es-ES" sz="1300" dirty="0"/>
        </a:p>
      </dgm:t>
    </dgm:pt>
    <dgm:pt modelId="{9D068ADF-6E6C-4AAC-A706-44ADA10B0BFF}" type="parTrans" cxnId="{E5CDE233-18F4-4AF8-91BE-7B3E61A4F554}">
      <dgm:prSet/>
      <dgm:spPr/>
      <dgm:t>
        <a:bodyPr/>
        <a:lstStyle/>
        <a:p>
          <a:endParaRPr lang="es-ES" sz="1300"/>
        </a:p>
      </dgm:t>
    </dgm:pt>
    <dgm:pt modelId="{AB5242B4-CFB5-4B67-836C-77EAE215D6C8}" type="sibTrans" cxnId="{E5CDE233-18F4-4AF8-91BE-7B3E61A4F554}">
      <dgm:prSet/>
      <dgm:spPr/>
      <dgm:t>
        <a:bodyPr/>
        <a:lstStyle/>
        <a:p>
          <a:endParaRPr lang="es-ES" sz="1300"/>
        </a:p>
      </dgm:t>
    </dgm:pt>
    <dgm:pt modelId="{A33BBDD0-3EB4-4DF7-9900-6B5C4A49FA14}">
      <dgm:prSet phldrT="[Texto]" custT="1"/>
      <dgm:spPr/>
      <dgm:t>
        <a:bodyPr/>
        <a:lstStyle/>
        <a:p>
          <a:r>
            <a:rPr lang="es-ES" sz="1300" dirty="0" err="1" smtClean="0"/>
            <a:t>selectPiece</a:t>
          </a:r>
          <a:r>
            <a:rPr lang="es-ES" sz="1300" dirty="0" smtClean="0"/>
            <a:t>()</a:t>
          </a:r>
          <a:endParaRPr lang="es-ES" sz="1300" dirty="0"/>
        </a:p>
      </dgm:t>
    </dgm:pt>
    <dgm:pt modelId="{33885ADB-9777-4A7D-998B-EA95FBF92EDC}" type="parTrans" cxnId="{51FE45A5-7879-4326-A454-4810663FFC1D}">
      <dgm:prSet/>
      <dgm:spPr/>
      <dgm:t>
        <a:bodyPr/>
        <a:lstStyle/>
        <a:p>
          <a:endParaRPr lang="es-ES" sz="1300"/>
        </a:p>
      </dgm:t>
    </dgm:pt>
    <dgm:pt modelId="{183825D6-4930-4B8B-A215-99A5280A05DB}" type="sibTrans" cxnId="{51FE45A5-7879-4326-A454-4810663FFC1D}">
      <dgm:prSet/>
      <dgm:spPr/>
      <dgm:t>
        <a:bodyPr/>
        <a:lstStyle/>
        <a:p>
          <a:endParaRPr lang="es-ES" sz="1300"/>
        </a:p>
      </dgm:t>
    </dgm:pt>
    <dgm:pt modelId="{012D2459-5153-44DE-A825-C93D32C66409}">
      <dgm:prSet phldrT="[Texto]" custT="1"/>
      <dgm:spPr/>
      <dgm:t>
        <a:bodyPr/>
        <a:lstStyle/>
        <a:p>
          <a:r>
            <a:rPr lang="es-ES" sz="1300" dirty="0" err="1" smtClean="0"/>
            <a:t>selectNewPos</a:t>
          </a:r>
          <a:r>
            <a:rPr lang="es-ES" sz="1300" dirty="0" smtClean="0"/>
            <a:t>()</a:t>
          </a:r>
          <a:endParaRPr lang="es-ES" sz="1300" dirty="0"/>
        </a:p>
      </dgm:t>
    </dgm:pt>
    <dgm:pt modelId="{6C2C1C5D-98EB-4145-A54E-55C54B253962}" type="parTrans" cxnId="{7B802941-72BC-4A90-A70A-2CE8D9DDFFCE}">
      <dgm:prSet/>
      <dgm:spPr/>
      <dgm:t>
        <a:bodyPr/>
        <a:lstStyle/>
        <a:p>
          <a:endParaRPr lang="es-ES" sz="1300"/>
        </a:p>
      </dgm:t>
    </dgm:pt>
    <dgm:pt modelId="{2C65C5C9-D641-494E-ADFD-879392B9A13C}" type="sibTrans" cxnId="{7B802941-72BC-4A90-A70A-2CE8D9DDFFCE}">
      <dgm:prSet/>
      <dgm:spPr/>
      <dgm:t>
        <a:bodyPr/>
        <a:lstStyle/>
        <a:p>
          <a:endParaRPr lang="es-ES" sz="1300"/>
        </a:p>
      </dgm:t>
    </dgm:pt>
    <dgm:pt modelId="{3ABC3BBF-D1B6-491F-A9B8-D7C7D875DF44}">
      <dgm:prSet phldrT="[Texto]" custT="1"/>
      <dgm:spPr/>
      <dgm:t>
        <a:bodyPr/>
        <a:lstStyle/>
        <a:p>
          <a:r>
            <a:rPr lang="es-ES" sz="1300" dirty="0" smtClean="0"/>
            <a:t>retornar: pieza seleccionada, posición original, nueva posición</a:t>
          </a:r>
          <a:endParaRPr lang="es-ES" sz="1300" dirty="0"/>
        </a:p>
      </dgm:t>
    </dgm:pt>
    <dgm:pt modelId="{2D242EE6-A624-4092-BDEF-7C624AA873C1}" type="parTrans" cxnId="{C4871EED-B9AF-4A07-A577-E7891FE61EC4}">
      <dgm:prSet/>
      <dgm:spPr/>
      <dgm:t>
        <a:bodyPr/>
        <a:lstStyle/>
        <a:p>
          <a:endParaRPr lang="es-ES" sz="1300"/>
        </a:p>
      </dgm:t>
    </dgm:pt>
    <dgm:pt modelId="{A0AC0A6A-CBC0-48A9-9BD7-7F549F5EDF4A}" type="sibTrans" cxnId="{C4871EED-B9AF-4A07-A577-E7891FE61EC4}">
      <dgm:prSet/>
      <dgm:spPr/>
      <dgm:t>
        <a:bodyPr/>
        <a:lstStyle/>
        <a:p>
          <a:endParaRPr lang="es-ES" sz="1300"/>
        </a:p>
      </dgm:t>
    </dgm:pt>
    <dgm:pt modelId="{6F71C7E9-EC7D-492A-9876-2545DFC87DC1}" type="pres">
      <dgm:prSet presAssocID="{90D53EA2-B60F-4300-A20A-6E5BD03B410E}" presName="Name0" presStyleCnt="0">
        <dgm:presLayoutVars>
          <dgm:dir/>
          <dgm:animLvl val="lvl"/>
          <dgm:resizeHandles val="exact"/>
        </dgm:presLayoutVars>
      </dgm:prSet>
      <dgm:spPr/>
    </dgm:pt>
    <dgm:pt modelId="{77BA893E-6871-4925-8B99-52060EBA3DEE}" type="pres">
      <dgm:prSet presAssocID="{04D3B943-7AEB-43C9-ADDC-2D8A14AC308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40093C-C9A9-433C-8248-F8B5BCD8A9B5}" type="pres">
      <dgm:prSet presAssocID="{87BC9F73-2AFB-442F-A19C-98F8BA576B96}" presName="parTxOnlySpace" presStyleCnt="0"/>
      <dgm:spPr/>
    </dgm:pt>
    <dgm:pt modelId="{BC65B38D-F352-4C00-B2B5-B3E42E6D19C8}" type="pres">
      <dgm:prSet presAssocID="{6FA05871-E65B-44BF-89C9-E994D3D278B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EF2FD-AA10-442B-9783-86014AD7703C}" type="pres">
      <dgm:prSet presAssocID="{310DA2BA-D405-4C04-A663-5BCE28D177EB}" presName="parTxOnlySpace" presStyleCnt="0"/>
      <dgm:spPr/>
    </dgm:pt>
    <dgm:pt modelId="{12CBD3D5-7367-465C-9556-536F599BA3BE}" type="pres">
      <dgm:prSet presAssocID="{CB12B1E6-C9BC-4FED-B034-1D2228FCEC0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14918F-7553-4F4C-A4FE-D3EBC799D35A}" type="pres">
      <dgm:prSet presAssocID="{AB5242B4-CFB5-4B67-836C-77EAE215D6C8}" presName="parTxOnlySpace" presStyleCnt="0"/>
      <dgm:spPr/>
    </dgm:pt>
    <dgm:pt modelId="{37C04C80-7EC4-4E4E-AF39-31AF4A1AE682}" type="pres">
      <dgm:prSet presAssocID="{A33BBDD0-3EB4-4DF7-9900-6B5C4A49FA1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CF5B28-948E-47E8-B675-E703DEEC6DB6}" type="pres">
      <dgm:prSet presAssocID="{183825D6-4930-4B8B-A215-99A5280A05DB}" presName="parTxOnlySpace" presStyleCnt="0"/>
      <dgm:spPr/>
    </dgm:pt>
    <dgm:pt modelId="{0C51A636-DC39-4C29-BEA6-1FB9C612FADB}" type="pres">
      <dgm:prSet presAssocID="{012D2459-5153-44DE-A825-C93D32C6640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F7B07E-1473-4871-AF90-D33D17CF2B67}" type="pres">
      <dgm:prSet presAssocID="{2C65C5C9-D641-494E-ADFD-879392B9A13C}" presName="parTxOnlySpace" presStyleCnt="0"/>
      <dgm:spPr/>
    </dgm:pt>
    <dgm:pt modelId="{317F6D2A-9044-481D-B15E-747CF1926985}" type="pres">
      <dgm:prSet presAssocID="{3ABC3BBF-D1B6-491F-A9B8-D7C7D875DF4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93634A-AA7C-4CA2-B36B-BAF35C292F6B}" type="presOf" srcId="{90D53EA2-B60F-4300-A20A-6E5BD03B410E}" destId="{6F71C7E9-EC7D-492A-9876-2545DFC87DC1}" srcOrd="0" destOrd="0" presId="urn:microsoft.com/office/officeart/2005/8/layout/chevron1"/>
    <dgm:cxn modelId="{E5CDE233-18F4-4AF8-91BE-7B3E61A4F554}" srcId="{90D53EA2-B60F-4300-A20A-6E5BD03B410E}" destId="{CB12B1E6-C9BC-4FED-B034-1D2228FCEC04}" srcOrd="2" destOrd="0" parTransId="{9D068ADF-6E6C-4AAC-A706-44ADA10B0BFF}" sibTransId="{AB5242B4-CFB5-4B67-836C-77EAE215D6C8}"/>
    <dgm:cxn modelId="{51FE45A5-7879-4326-A454-4810663FFC1D}" srcId="{90D53EA2-B60F-4300-A20A-6E5BD03B410E}" destId="{A33BBDD0-3EB4-4DF7-9900-6B5C4A49FA14}" srcOrd="3" destOrd="0" parTransId="{33885ADB-9777-4A7D-998B-EA95FBF92EDC}" sibTransId="{183825D6-4930-4B8B-A215-99A5280A05DB}"/>
    <dgm:cxn modelId="{5822423F-09E5-45F5-8893-DD1C666879A1}" type="presOf" srcId="{CB12B1E6-C9BC-4FED-B034-1D2228FCEC04}" destId="{12CBD3D5-7367-465C-9556-536F599BA3BE}" srcOrd="0" destOrd="0" presId="urn:microsoft.com/office/officeart/2005/8/layout/chevron1"/>
    <dgm:cxn modelId="{C4871EED-B9AF-4A07-A577-E7891FE61EC4}" srcId="{90D53EA2-B60F-4300-A20A-6E5BD03B410E}" destId="{3ABC3BBF-D1B6-491F-A9B8-D7C7D875DF44}" srcOrd="5" destOrd="0" parTransId="{2D242EE6-A624-4092-BDEF-7C624AA873C1}" sibTransId="{A0AC0A6A-CBC0-48A9-9BD7-7F549F5EDF4A}"/>
    <dgm:cxn modelId="{1A66EA6B-1292-4C3F-BFE7-14DB00EEAFC1}" srcId="{90D53EA2-B60F-4300-A20A-6E5BD03B410E}" destId="{6FA05871-E65B-44BF-89C9-E994D3D278B3}" srcOrd="1" destOrd="0" parTransId="{B1B43D4F-68B7-4755-B24E-495347D77EA1}" sibTransId="{310DA2BA-D405-4C04-A663-5BCE28D177EB}"/>
    <dgm:cxn modelId="{6468319C-DA7A-4A45-A03D-BF3D48AAAF10}" type="presOf" srcId="{A33BBDD0-3EB4-4DF7-9900-6B5C4A49FA14}" destId="{37C04C80-7EC4-4E4E-AF39-31AF4A1AE682}" srcOrd="0" destOrd="0" presId="urn:microsoft.com/office/officeart/2005/8/layout/chevron1"/>
    <dgm:cxn modelId="{F39AE600-FBE0-4C89-B6D0-08388B69D635}" type="presOf" srcId="{012D2459-5153-44DE-A825-C93D32C66409}" destId="{0C51A636-DC39-4C29-BEA6-1FB9C612FADB}" srcOrd="0" destOrd="0" presId="urn:microsoft.com/office/officeart/2005/8/layout/chevron1"/>
    <dgm:cxn modelId="{69EE3AC9-0741-4BD0-8318-6E7B02C8AD45}" type="presOf" srcId="{3ABC3BBF-D1B6-491F-A9B8-D7C7D875DF44}" destId="{317F6D2A-9044-481D-B15E-747CF1926985}" srcOrd="0" destOrd="0" presId="urn:microsoft.com/office/officeart/2005/8/layout/chevron1"/>
    <dgm:cxn modelId="{7B802941-72BC-4A90-A70A-2CE8D9DDFFCE}" srcId="{90D53EA2-B60F-4300-A20A-6E5BD03B410E}" destId="{012D2459-5153-44DE-A825-C93D32C66409}" srcOrd="4" destOrd="0" parTransId="{6C2C1C5D-98EB-4145-A54E-55C54B253962}" sibTransId="{2C65C5C9-D641-494E-ADFD-879392B9A13C}"/>
    <dgm:cxn modelId="{8F2CFD52-32E8-4946-BE3E-664D6F6B1360}" type="presOf" srcId="{04D3B943-7AEB-43C9-ADDC-2D8A14AC308B}" destId="{77BA893E-6871-4925-8B99-52060EBA3DEE}" srcOrd="0" destOrd="0" presId="urn:microsoft.com/office/officeart/2005/8/layout/chevron1"/>
    <dgm:cxn modelId="{9F45A397-ABB3-4851-A0D6-4E4C38942030}" type="presOf" srcId="{6FA05871-E65B-44BF-89C9-E994D3D278B3}" destId="{BC65B38D-F352-4C00-B2B5-B3E42E6D19C8}" srcOrd="0" destOrd="0" presId="urn:microsoft.com/office/officeart/2005/8/layout/chevron1"/>
    <dgm:cxn modelId="{234215B2-EA9F-48B3-B2BD-B065B24ACF95}" srcId="{90D53EA2-B60F-4300-A20A-6E5BD03B410E}" destId="{04D3B943-7AEB-43C9-ADDC-2D8A14AC308B}" srcOrd="0" destOrd="0" parTransId="{3EE9CD5D-A60D-404D-9D61-67EE488BD493}" sibTransId="{87BC9F73-2AFB-442F-A19C-98F8BA576B96}"/>
    <dgm:cxn modelId="{5CA89882-FB60-482A-9929-1EDED4AA0B16}" type="presParOf" srcId="{6F71C7E9-EC7D-492A-9876-2545DFC87DC1}" destId="{77BA893E-6871-4925-8B99-52060EBA3DEE}" srcOrd="0" destOrd="0" presId="urn:microsoft.com/office/officeart/2005/8/layout/chevron1"/>
    <dgm:cxn modelId="{1B843B5E-B64C-43BD-9AA0-CC1B5311FF6F}" type="presParOf" srcId="{6F71C7E9-EC7D-492A-9876-2545DFC87DC1}" destId="{C540093C-C9A9-433C-8248-F8B5BCD8A9B5}" srcOrd="1" destOrd="0" presId="urn:microsoft.com/office/officeart/2005/8/layout/chevron1"/>
    <dgm:cxn modelId="{E718A4F7-F5DB-4E01-80AC-67277771958D}" type="presParOf" srcId="{6F71C7E9-EC7D-492A-9876-2545DFC87DC1}" destId="{BC65B38D-F352-4C00-B2B5-B3E42E6D19C8}" srcOrd="2" destOrd="0" presId="urn:microsoft.com/office/officeart/2005/8/layout/chevron1"/>
    <dgm:cxn modelId="{D9C9C54D-956F-4825-B048-B5478923F192}" type="presParOf" srcId="{6F71C7E9-EC7D-492A-9876-2545DFC87DC1}" destId="{5F1EF2FD-AA10-442B-9783-86014AD7703C}" srcOrd="3" destOrd="0" presId="urn:microsoft.com/office/officeart/2005/8/layout/chevron1"/>
    <dgm:cxn modelId="{5FDC411E-5AD7-407D-918A-0038A974ED34}" type="presParOf" srcId="{6F71C7E9-EC7D-492A-9876-2545DFC87DC1}" destId="{12CBD3D5-7367-465C-9556-536F599BA3BE}" srcOrd="4" destOrd="0" presId="urn:microsoft.com/office/officeart/2005/8/layout/chevron1"/>
    <dgm:cxn modelId="{705781C2-BF6A-4157-A09E-C9844AB3239F}" type="presParOf" srcId="{6F71C7E9-EC7D-492A-9876-2545DFC87DC1}" destId="{A514918F-7553-4F4C-A4FE-D3EBC799D35A}" srcOrd="5" destOrd="0" presId="urn:microsoft.com/office/officeart/2005/8/layout/chevron1"/>
    <dgm:cxn modelId="{4B877821-EF85-42C5-A72B-8CF47E5D0796}" type="presParOf" srcId="{6F71C7E9-EC7D-492A-9876-2545DFC87DC1}" destId="{37C04C80-7EC4-4E4E-AF39-31AF4A1AE682}" srcOrd="6" destOrd="0" presId="urn:microsoft.com/office/officeart/2005/8/layout/chevron1"/>
    <dgm:cxn modelId="{A7BDEF6A-3341-4A55-B9CF-E8F82EE09F30}" type="presParOf" srcId="{6F71C7E9-EC7D-492A-9876-2545DFC87DC1}" destId="{ECCF5B28-948E-47E8-B675-E703DEEC6DB6}" srcOrd="7" destOrd="0" presId="urn:microsoft.com/office/officeart/2005/8/layout/chevron1"/>
    <dgm:cxn modelId="{EBA803FF-3DE4-4965-9E9F-3516347901C5}" type="presParOf" srcId="{6F71C7E9-EC7D-492A-9876-2545DFC87DC1}" destId="{0C51A636-DC39-4C29-BEA6-1FB9C612FADB}" srcOrd="8" destOrd="0" presId="urn:microsoft.com/office/officeart/2005/8/layout/chevron1"/>
    <dgm:cxn modelId="{0BC009BB-C64E-4AEE-A79A-E325E723C360}" type="presParOf" srcId="{6F71C7E9-EC7D-492A-9876-2545DFC87DC1}" destId="{9BF7B07E-1473-4871-AF90-D33D17CF2B67}" srcOrd="9" destOrd="0" presId="urn:microsoft.com/office/officeart/2005/8/layout/chevron1"/>
    <dgm:cxn modelId="{BC847B1A-B424-4D93-BCE9-FCC20EECDB3A}" type="presParOf" srcId="{6F71C7E9-EC7D-492A-9876-2545DFC87DC1}" destId="{317F6D2A-9044-481D-B15E-747CF192698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D53EA2-B60F-4300-A20A-6E5BD03B41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D3B943-7AEB-43C9-ADDC-2D8A14AC308B}">
      <dgm:prSet phldrT="[Texto]" custT="1"/>
      <dgm:spPr/>
      <dgm:t>
        <a:bodyPr/>
        <a:lstStyle/>
        <a:p>
          <a:r>
            <a:rPr lang="es-ES" sz="1300" dirty="0" err="1" smtClean="0"/>
            <a:t>getPos</a:t>
          </a:r>
          <a:r>
            <a:rPr lang="es-ES" sz="1300" dirty="0" smtClean="0"/>
            <a:t>()</a:t>
          </a:r>
          <a:endParaRPr lang="es-ES" sz="1300" dirty="0"/>
        </a:p>
      </dgm:t>
    </dgm:pt>
    <dgm:pt modelId="{3EE9CD5D-A60D-404D-9D61-67EE488BD493}" type="parTrans" cxnId="{234215B2-EA9F-48B3-B2BD-B065B24ACF95}">
      <dgm:prSet/>
      <dgm:spPr/>
      <dgm:t>
        <a:bodyPr/>
        <a:lstStyle/>
        <a:p>
          <a:endParaRPr lang="es-ES" sz="1300"/>
        </a:p>
      </dgm:t>
    </dgm:pt>
    <dgm:pt modelId="{87BC9F73-2AFB-442F-A19C-98F8BA576B96}" type="sibTrans" cxnId="{234215B2-EA9F-48B3-B2BD-B065B24ACF95}">
      <dgm:prSet/>
      <dgm:spPr/>
      <dgm:t>
        <a:bodyPr/>
        <a:lstStyle/>
        <a:p>
          <a:endParaRPr lang="es-ES" sz="1300"/>
        </a:p>
      </dgm:t>
    </dgm:pt>
    <dgm:pt modelId="{6FA05871-E65B-44BF-89C9-E994D3D278B3}">
      <dgm:prSet phldrT="[Texto]" custT="1"/>
      <dgm:spPr/>
      <dgm:t>
        <a:bodyPr/>
        <a:lstStyle/>
        <a:p>
          <a:r>
            <a:rPr lang="es-ES" sz="1300" dirty="0" smtClean="0"/>
            <a:t>Copiar a una lista el atributo </a:t>
          </a:r>
          <a:r>
            <a:rPr lang="es-ES" sz="1300" dirty="0" err="1" smtClean="0"/>
            <a:t>black</a:t>
          </a:r>
          <a:r>
            <a:rPr lang="es-ES" sz="1300" dirty="0" smtClean="0"/>
            <a:t>/</a:t>
          </a:r>
          <a:r>
            <a:rPr lang="es-ES" sz="1300" dirty="0" err="1" smtClean="0"/>
            <a:t>white</a:t>
          </a:r>
          <a:r>
            <a:rPr lang="es-ES" sz="1300" dirty="0" smtClean="0"/>
            <a:t> </a:t>
          </a:r>
          <a:r>
            <a:rPr lang="es-ES" sz="1300" dirty="0" err="1" smtClean="0"/>
            <a:t>Pieces</a:t>
          </a:r>
          <a:r>
            <a:rPr lang="es-ES" sz="1300" dirty="0" smtClean="0"/>
            <a:t> de </a:t>
          </a:r>
          <a:r>
            <a:rPr lang="es-ES" sz="1300" dirty="0" err="1" smtClean="0"/>
            <a:t>board</a:t>
          </a:r>
          <a:endParaRPr lang="es-ES" sz="1300" dirty="0"/>
        </a:p>
      </dgm:t>
    </dgm:pt>
    <dgm:pt modelId="{B1B43D4F-68B7-4755-B24E-495347D77EA1}" type="parTrans" cxnId="{1A66EA6B-1292-4C3F-BFE7-14DB00EEAFC1}">
      <dgm:prSet/>
      <dgm:spPr/>
      <dgm:t>
        <a:bodyPr/>
        <a:lstStyle/>
        <a:p>
          <a:endParaRPr lang="es-ES" sz="1300"/>
        </a:p>
      </dgm:t>
    </dgm:pt>
    <dgm:pt modelId="{310DA2BA-D405-4C04-A663-5BCE28D177EB}" type="sibTrans" cxnId="{1A66EA6B-1292-4C3F-BFE7-14DB00EEAFC1}">
      <dgm:prSet/>
      <dgm:spPr/>
      <dgm:t>
        <a:bodyPr/>
        <a:lstStyle/>
        <a:p>
          <a:endParaRPr lang="es-ES" sz="1300"/>
        </a:p>
      </dgm:t>
    </dgm:pt>
    <dgm:pt modelId="{CB12B1E6-C9BC-4FED-B034-1D2228FCEC04}">
      <dgm:prSet phldrT="[Texto]" custT="1"/>
      <dgm:spPr/>
      <dgm:t>
        <a:bodyPr/>
        <a:lstStyle/>
        <a:p>
          <a:r>
            <a:rPr lang="es-ES" sz="1300" dirty="0" smtClean="0"/>
            <a:t>comprobar de que subclase es instancia la pieza seleccionada </a:t>
          </a:r>
          <a:endParaRPr lang="es-ES" sz="1300" dirty="0"/>
        </a:p>
      </dgm:t>
    </dgm:pt>
    <dgm:pt modelId="{9D068ADF-6E6C-4AAC-A706-44ADA10B0BFF}" type="parTrans" cxnId="{E5CDE233-18F4-4AF8-91BE-7B3E61A4F554}">
      <dgm:prSet/>
      <dgm:spPr/>
      <dgm:t>
        <a:bodyPr/>
        <a:lstStyle/>
        <a:p>
          <a:endParaRPr lang="es-ES" sz="1300"/>
        </a:p>
      </dgm:t>
    </dgm:pt>
    <dgm:pt modelId="{AB5242B4-CFB5-4B67-836C-77EAE215D6C8}" type="sibTrans" cxnId="{E5CDE233-18F4-4AF8-91BE-7B3E61A4F554}">
      <dgm:prSet/>
      <dgm:spPr/>
      <dgm:t>
        <a:bodyPr/>
        <a:lstStyle/>
        <a:p>
          <a:endParaRPr lang="es-ES" sz="1300"/>
        </a:p>
      </dgm:t>
    </dgm:pt>
    <dgm:pt modelId="{A33BBDD0-3EB4-4DF7-9900-6B5C4A49FA14}">
      <dgm:prSet phldrT="[Texto]" custT="1"/>
      <dgm:spPr/>
      <dgm:t>
        <a:bodyPr/>
        <a:lstStyle/>
        <a:p>
          <a:r>
            <a:rPr lang="es-ES" sz="1300" dirty="0" smtClean="0"/>
            <a:t>Iterar el </a:t>
          </a:r>
          <a:r>
            <a:rPr lang="es-ES" sz="1300" dirty="0" err="1" smtClean="0"/>
            <a:t>moveSet</a:t>
          </a:r>
          <a:r>
            <a:rPr lang="es-ES" sz="1300" dirty="0" smtClean="0"/>
            <a:t> de la pieza</a:t>
          </a:r>
          <a:endParaRPr lang="es-ES" sz="1300" dirty="0"/>
        </a:p>
      </dgm:t>
    </dgm:pt>
    <dgm:pt modelId="{33885ADB-9777-4A7D-998B-EA95FBF92EDC}" type="parTrans" cxnId="{51FE45A5-7879-4326-A454-4810663FFC1D}">
      <dgm:prSet/>
      <dgm:spPr/>
      <dgm:t>
        <a:bodyPr/>
        <a:lstStyle/>
        <a:p>
          <a:endParaRPr lang="es-ES" sz="1300"/>
        </a:p>
      </dgm:t>
    </dgm:pt>
    <dgm:pt modelId="{183825D6-4930-4B8B-A215-99A5280A05DB}" type="sibTrans" cxnId="{51FE45A5-7879-4326-A454-4810663FFC1D}">
      <dgm:prSet/>
      <dgm:spPr/>
      <dgm:t>
        <a:bodyPr/>
        <a:lstStyle/>
        <a:p>
          <a:endParaRPr lang="es-ES" sz="1300"/>
        </a:p>
      </dgm:t>
    </dgm:pt>
    <dgm:pt modelId="{012D2459-5153-44DE-A825-C93D32C66409}">
      <dgm:prSet phldrT="[Texto]" custT="1"/>
      <dgm:spPr/>
      <dgm:t>
        <a:bodyPr/>
        <a:lstStyle/>
        <a:p>
          <a:r>
            <a:rPr lang="es-ES" sz="1300" dirty="0" smtClean="0"/>
            <a:t>comprobar que no se salga del tablero o que no esté bloqueado</a:t>
          </a:r>
          <a:endParaRPr lang="es-ES" sz="1300" dirty="0"/>
        </a:p>
      </dgm:t>
    </dgm:pt>
    <dgm:pt modelId="{6C2C1C5D-98EB-4145-A54E-55C54B253962}" type="parTrans" cxnId="{7B802941-72BC-4A90-A70A-2CE8D9DDFFCE}">
      <dgm:prSet/>
      <dgm:spPr/>
      <dgm:t>
        <a:bodyPr/>
        <a:lstStyle/>
        <a:p>
          <a:endParaRPr lang="es-ES" sz="1300"/>
        </a:p>
      </dgm:t>
    </dgm:pt>
    <dgm:pt modelId="{2C65C5C9-D641-494E-ADFD-879392B9A13C}" type="sibTrans" cxnId="{7B802941-72BC-4A90-A70A-2CE8D9DDFFCE}">
      <dgm:prSet/>
      <dgm:spPr/>
      <dgm:t>
        <a:bodyPr/>
        <a:lstStyle/>
        <a:p>
          <a:endParaRPr lang="es-ES" sz="1300"/>
        </a:p>
      </dgm:t>
    </dgm:pt>
    <dgm:pt modelId="{3ABC3BBF-D1B6-491F-A9B8-D7C7D875DF44}">
      <dgm:prSet phldrT="[Texto]" custT="1"/>
      <dgm:spPr/>
      <dgm:t>
        <a:bodyPr/>
        <a:lstStyle/>
        <a:p>
          <a:r>
            <a:rPr lang="es-ES" sz="1300" dirty="0" smtClean="0"/>
            <a:t>retornar: lista con todas los movimientos válidos</a:t>
          </a:r>
          <a:endParaRPr lang="es-ES" sz="1300" dirty="0"/>
        </a:p>
      </dgm:t>
    </dgm:pt>
    <dgm:pt modelId="{2D242EE6-A624-4092-BDEF-7C624AA873C1}" type="parTrans" cxnId="{C4871EED-B9AF-4A07-A577-E7891FE61EC4}">
      <dgm:prSet/>
      <dgm:spPr/>
      <dgm:t>
        <a:bodyPr/>
        <a:lstStyle/>
        <a:p>
          <a:endParaRPr lang="es-ES" sz="1300"/>
        </a:p>
      </dgm:t>
    </dgm:pt>
    <dgm:pt modelId="{A0AC0A6A-CBC0-48A9-9BD7-7F549F5EDF4A}" type="sibTrans" cxnId="{C4871EED-B9AF-4A07-A577-E7891FE61EC4}">
      <dgm:prSet/>
      <dgm:spPr/>
      <dgm:t>
        <a:bodyPr/>
        <a:lstStyle/>
        <a:p>
          <a:endParaRPr lang="es-ES" sz="1300"/>
        </a:p>
      </dgm:t>
    </dgm:pt>
    <dgm:pt modelId="{6F71C7E9-EC7D-492A-9876-2545DFC87DC1}" type="pres">
      <dgm:prSet presAssocID="{90D53EA2-B60F-4300-A20A-6E5BD03B410E}" presName="Name0" presStyleCnt="0">
        <dgm:presLayoutVars>
          <dgm:dir/>
          <dgm:animLvl val="lvl"/>
          <dgm:resizeHandles val="exact"/>
        </dgm:presLayoutVars>
      </dgm:prSet>
      <dgm:spPr/>
    </dgm:pt>
    <dgm:pt modelId="{77BA893E-6871-4925-8B99-52060EBA3DEE}" type="pres">
      <dgm:prSet presAssocID="{04D3B943-7AEB-43C9-ADDC-2D8A14AC308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40093C-C9A9-433C-8248-F8B5BCD8A9B5}" type="pres">
      <dgm:prSet presAssocID="{87BC9F73-2AFB-442F-A19C-98F8BA576B96}" presName="parTxOnlySpace" presStyleCnt="0"/>
      <dgm:spPr/>
    </dgm:pt>
    <dgm:pt modelId="{BC65B38D-F352-4C00-B2B5-B3E42E6D19C8}" type="pres">
      <dgm:prSet presAssocID="{6FA05871-E65B-44BF-89C9-E994D3D278B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1EF2FD-AA10-442B-9783-86014AD7703C}" type="pres">
      <dgm:prSet presAssocID="{310DA2BA-D405-4C04-A663-5BCE28D177EB}" presName="parTxOnlySpace" presStyleCnt="0"/>
      <dgm:spPr/>
    </dgm:pt>
    <dgm:pt modelId="{12CBD3D5-7367-465C-9556-536F599BA3BE}" type="pres">
      <dgm:prSet presAssocID="{CB12B1E6-C9BC-4FED-B034-1D2228FCEC0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14918F-7553-4F4C-A4FE-D3EBC799D35A}" type="pres">
      <dgm:prSet presAssocID="{AB5242B4-CFB5-4B67-836C-77EAE215D6C8}" presName="parTxOnlySpace" presStyleCnt="0"/>
      <dgm:spPr/>
    </dgm:pt>
    <dgm:pt modelId="{37C04C80-7EC4-4E4E-AF39-31AF4A1AE682}" type="pres">
      <dgm:prSet presAssocID="{A33BBDD0-3EB4-4DF7-9900-6B5C4A49FA1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CF5B28-948E-47E8-B675-E703DEEC6DB6}" type="pres">
      <dgm:prSet presAssocID="{183825D6-4930-4B8B-A215-99A5280A05DB}" presName="parTxOnlySpace" presStyleCnt="0"/>
      <dgm:spPr/>
    </dgm:pt>
    <dgm:pt modelId="{0C51A636-DC39-4C29-BEA6-1FB9C612FADB}" type="pres">
      <dgm:prSet presAssocID="{012D2459-5153-44DE-A825-C93D32C6640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F7B07E-1473-4871-AF90-D33D17CF2B67}" type="pres">
      <dgm:prSet presAssocID="{2C65C5C9-D641-494E-ADFD-879392B9A13C}" presName="parTxOnlySpace" presStyleCnt="0"/>
      <dgm:spPr/>
    </dgm:pt>
    <dgm:pt modelId="{317F6D2A-9044-481D-B15E-747CF1926985}" type="pres">
      <dgm:prSet presAssocID="{3ABC3BBF-D1B6-491F-A9B8-D7C7D875DF4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93634A-AA7C-4CA2-B36B-BAF35C292F6B}" type="presOf" srcId="{90D53EA2-B60F-4300-A20A-6E5BD03B410E}" destId="{6F71C7E9-EC7D-492A-9876-2545DFC87DC1}" srcOrd="0" destOrd="0" presId="urn:microsoft.com/office/officeart/2005/8/layout/chevron1"/>
    <dgm:cxn modelId="{E5CDE233-18F4-4AF8-91BE-7B3E61A4F554}" srcId="{90D53EA2-B60F-4300-A20A-6E5BD03B410E}" destId="{CB12B1E6-C9BC-4FED-B034-1D2228FCEC04}" srcOrd="2" destOrd="0" parTransId="{9D068ADF-6E6C-4AAC-A706-44ADA10B0BFF}" sibTransId="{AB5242B4-CFB5-4B67-836C-77EAE215D6C8}"/>
    <dgm:cxn modelId="{51FE45A5-7879-4326-A454-4810663FFC1D}" srcId="{90D53EA2-B60F-4300-A20A-6E5BD03B410E}" destId="{A33BBDD0-3EB4-4DF7-9900-6B5C4A49FA14}" srcOrd="3" destOrd="0" parTransId="{33885ADB-9777-4A7D-998B-EA95FBF92EDC}" sibTransId="{183825D6-4930-4B8B-A215-99A5280A05DB}"/>
    <dgm:cxn modelId="{5822423F-09E5-45F5-8893-DD1C666879A1}" type="presOf" srcId="{CB12B1E6-C9BC-4FED-B034-1D2228FCEC04}" destId="{12CBD3D5-7367-465C-9556-536F599BA3BE}" srcOrd="0" destOrd="0" presId="urn:microsoft.com/office/officeart/2005/8/layout/chevron1"/>
    <dgm:cxn modelId="{C4871EED-B9AF-4A07-A577-E7891FE61EC4}" srcId="{90D53EA2-B60F-4300-A20A-6E5BD03B410E}" destId="{3ABC3BBF-D1B6-491F-A9B8-D7C7D875DF44}" srcOrd="5" destOrd="0" parTransId="{2D242EE6-A624-4092-BDEF-7C624AA873C1}" sibTransId="{A0AC0A6A-CBC0-48A9-9BD7-7F549F5EDF4A}"/>
    <dgm:cxn modelId="{1A66EA6B-1292-4C3F-BFE7-14DB00EEAFC1}" srcId="{90D53EA2-B60F-4300-A20A-6E5BD03B410E}" destId="{6FA05871-E65B-44BF-89C9-E994D3D278B3}" srcOrd="1" destOrd="0" parTransId="{B1B43D4F-68B7-4755-B24E-495347D77EA1}" sibTransId="{310DA2BA-D405-4C04-A663-5BCE28D177EB}"/>
    <dgm:cxn modelId="{6468319C-DA7A-4A45-A03D-BF3D48AAAF10}" type="presOf" srcId="{A33BBDD0-3EB4-4DF7-9900-6B5C4A49FA14}" destId="{37C04C80-7EC4-4E4E-AF39-31AF4A1AE682}" srcOrd="0" destOrd="0" presId="urn:microsoft.com/office/officeart/2005/8/layout/chevron1"/>
    <dgm:cxn modelId="{F39AE600-FBE0-4C89-B6D0-08388B69D635}" type="presOf" srcId="{012D2459-5153-44DE-A825-C93D32C66409}" destId="{0C51A636-DC39-4C29-BEA6-1FB9C612FADB}" srcOrd="0" destOrd="0" presId="urn:microsoft.com/office/officeart/2005/8/layout/chevron1"/>
    <dgm:cxn modelId="{69EE3AC9-0741-4BD0-8318-6E7B02C8AD45}" type="presOf" srcId="{3ABC3BBF-D1B6-491F-A9B8-D7C7D875DF44}" destId="{317F6D2A-9044-481D-B15E-747CF1926985}" srcOrd="0" destOrd="0" presId="urn:microsoft.com/office/officeart/2005/8/layout/chevron1"/>
    <dgm:cxn modelId="{7B802941-72BC-4A90-A70A-2CE8D9DDFFCE}" srcId="{90D53EA2-B60F-4300-A20A-6E5BD03B410E}" destId="{012D2459-5153-44DE-A825-C93D32C66409}" srcOrd="4" destOrd="0" parTransId="{6C2C1C5D-98EB-4145-A54E-55C54B253962}" sibTransId="{2C65C5C9-D641-494E-ADFD-879392B9A13C}"/>
    <dgm:cxn modelId="{8F2CFD52-32E8-4946-BE3E-664D6F6B1360}" type="presOf" srcId="{04D3B943-7AEB-43C9-ADDC-2D8A14AC308B}" destId="{77BA893E-6871-4925-8B99-52060EBA3DEE}" srcOrd="0" destOrd="0" presId="urn:microsoft.com/office/officeart/2005/8/layout/chevron1"/>
    <dgm:cxn modelId="{9F45A397-ABB3-4851-A0D6-4E4C38942030}" type="presOf" srcId="{6FA05871-E65B-44BF-89C9-E994D3D278B3}" destId="{BC65B38D-F352-4C00-B2B5-B3E42E6D19C8}" srcOrd="0" destOrd="0" presId="urn:microsoft.com/office/officeart/2005/8/layout/chevron1"/>
    <dgm:cxn modelId="{234215B2-EA9F-48B3-B2BD-B065B24ACF95}" srcId="{90D53EA2-B60F-4300-A20A-6E5BD03B410E}" destId="{04D3B943-7AEB-43C9-ADDC-2D8A14AC308B}" srcOrd="0" destOrd="0" parTransId="{3EE9CD5D-A60D-404D-9D61-67EE488BD493}" sibTransId="{87BC9F73-2AFB-442F-A19C-98F8BA576B96}"/>
    <dgm:cxn modelId="{5CA89882-FB60-482A-9929-1EDED4AA0B16}" type="presParOf" srcId="{6F71C7E9-EC7D-492A-9876-2545DFC87DC1}" destId="{77BA893E-6871-4925-8B99-52060EBA3DEE}" srcOrd="0" destOrd="0" presId="urn:microsoft.com/office/officeart/2005/8/layout/chevron1"/>
    <dgm:cxn modelId="{1B843B5E-B64C-43BD-9AA0-CC1B5311FF6F}" type="presParOf" srcId="{6F71C7E9-EC7D-492A-9876-2545DFC87DC1}" destId="{C540093C-C9A9-433C-8248-F8B5BCD8A9B5}" srcOrd="1" destOrd="0" presId="urn:microsoft.com/office/officeart/2005/8/layout/chevron1"/>
    <dgm:cxn modelId="{E718A4F7-F5DB-4E01-80AC-67277771958D}" type="presParOf" srcId="{6F71C7E9-EC7D-492A-9876-2545DFC87DC1}" destId="{BC65B38D-F352-4C00-B2B5-B3E42E6D19C8}" srcOrd="2" destOrd="0" presId="urn:microsoft.com/office/officeart/2005/8/layout/chevron1"/>
    <dgm:cxn modelId="{D9C9C54D-956F-4825-B048-B5478923F192}" type="presParOf" srcId="{6F71C7E9-EC7D-492A-9876-2545DFC87DC1}" destId="{5F1EF2FD-AA10-442B-9783-86014AD7703C}" srcOrd="3" destOrd="0" presId="urn:microsoft.com/office/officeart/2005/8/layout/chevron1"/>
    <dgm:cxn modelId="{5FDC411E-5AD7-407D-918A-0038A974ED34}" type="presParOf" srcId="{6F71C7E9-EC7D-492A-9876-2545DFC87DC1}" destId="{12CBD3D5-7367-465C-9556-536F599BA3BE}" srcOrd="4" destOrd="0" presId="urn:microsoft.com/office/officeart/2005/8/layout/chevron1"/>
    <dgm:cxn modelId="{705781C2-BF6A-4157-A09E-C9844AB3239F}" type="presParOf" srcId="{6F71C7E9-EC7D-492A-9876-2545DFC87DC1}" destId="{A514918F-7553-4F4C-A4FE-D3EBC799D35A}" srcOrd="5" destOrd="0" presId="urn:microsoft.com/office/officeart/2005/8/layout/chevron1"/>
    <dgm:cxn modelId="{4B877821-EF85-42C5-A72B-8CF47E5D0796}" type="presParOf" srcId="{6F71C7E9-EC7D-492A-9876-2545DFC87DC1}" destId="{37C04C80-7EC4-4E4E-AF39-31AF4A1AE682}" srcOrd="6" destOrd="0" presId="urn:microsoft.com/office/officeart/2005/8/layout/chevron1"/>
    <dgm:cxn modelId="{A7BDEF6A-3341-4A55-B9CF-E8F82EE09F30}" type="presParOf" srcId="{6F71C7E9-EC7D-492A-9876-2545DFC87DC1}" destId="{ECCF5B28-948E-47E8-B675-E703DEEC6DB6}" srcOrd="7" destOrd="0" presId="urn:microsoft.com/office/officeart/2005/8/layout/chevron1"/>
    <dgm:cxn modelId="{EBA803FF-3DE4-4965-9E9F-3516347901C5}" type="presParOf" srcId="{6F71C7E9-EC7D-492A-9876-2545DFC87DC1}" destId="{0C51A636-DC39-4C29-BEA6-1FB9C612FADB}" srcOrd="8" destOrd="0" presId="urn:microsoft.com/office/officeart/2005/8/layout/chevron1"/>
    <dgm:cxn modelId="{0BC009BB-C64E-4AEE-A79A-E325E723C360}" type="presParOf" srcId="{6F71C7E9-EC7D-492A-9876-2545DFC87DC1}" destId="{9BF7B07E-1473-4871-AF90-D33D17CF2B67}" srcOrd="9" destOrd="0" presId="urn:microsoft.com/office/officeart/2005/8/layout/chevron1"/>
    <dgm:cxn modelId="{BC847B1A-B424-4D93-BCE9-FCC20EECDB3A}" type="presParOf" srcId="{6F71C7E9-EC7D-492A-9876-2545DFC87DC1}" destId="{317F6D2A-9044-481D-B15E-747CF192698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D53EA2-B60F-4300-A20A-6E5BD03B41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4D3B943-7AEB-43C9-ADDC-2D8A14AC308B}">
      <dgm:prSet phldrT="[Texto]" custT="1"/>
      <dgm:spPr/>
      <dgm:t>
        <a:bodyPr/>
        <a:lstStyle/>
        <a:p>
          <a:r>
            <a:rPr lang="es-ES" sz="1100" dirty="0" smtClean="0"/>
            <a:t>Iterar piezas de </a:t>
          </a:r>
          <a:r>
            <a:rPr lang="es-ES" sz="1100" dirty="0" err="1" smtClean="0"/>
            <a:t>opponentPlayer</a:t>
          </a:r>
          <a:endParaRPr lang="es-ES" sz="1100" dirty="0"/>
        </a:p>
      </dgm:t>
    </dgm:pt>
    <dgm:pt modelId="{3EE9CD5D-A60D-404D-9D61-67EE488BD493}" type="parTrans" cxnId="{234215B2-EA9F-48B3-B2BD-B065B24ACF95}">
      <dgm:prSet/>
      <dgm:spPr/>
      <dgm:t>
        <a:bodyPr/>
        <a:lstStyle/>
        <a:p>
          <a:endParaRPr lang="es-ES" sz="1100"/>
        </a:p>
      </dgm:t>
    </dgm:pt>
    <dgm:pt modelId="{87BC9F73-2AFB-442F-A19C-98F8BA576B96}" type="sibTrans" cxnId="{234215B2-EA9F-48B3-B2BD-B065B24ACF95}">
      <dgm:prSet/>
      <dgm:spPr/>
      <dgm:t>
        <a:bodyPr/>
        <a:lstStyle/>
        <a:p>
          <a:endParaRPr lang="es-ES" sz="1100"/>
        </a:p>
      </dgm:t>
    </dgm:pt>
    <dgm:pt modelId="{B12E4DB7-ACE1-4926-AA1E-79644BA7DF0A}">
      <dgm:prSet phldrT="[Texto]" custT="1"/>
      <dgm:spPr/>
      <dgm:t>
        <a:bodyPr/>
        <a:lstStyle/>
        <a:p>
          <a:r>
            <a:rPr lang="es-ES" sz="1100" dirty="0" err="1" smtClean="0"/>
            <a:t>calculateMoves</a:t>
          </a:r>
          <a:r>
            <a:rPr lang="es-ES" sz="1100" dirty="0" smtClean="0"/>
            <a:t>(pieza) de cada pieza iterada y guardarlos en una lista</a:t>
          </a:r>
          <a:endParaRPr lang="es-ES" sz="1100" dirty="0"/>
        </a:p>
      </dgm:t>
    </dgm:pt>
    <dgm:pt modelId="{416FD8F0-7B6F-4E0E-8991-DF1312921E56}" type="parTrans" cxnId="{0AAE78AB-BDF3-41AB-BF1D-2283BD172555}">
      <dgm:prSet/>
      <dgm:spPr/>
      <dgm:t>
        <a:bodyPr/>
        <a:lstStyle/>
        <a:p>
          <a:endParaRPr lang="es-ES" sz="1100"/>
        </a:p>
      </dgm:t>
    </dgm:pt>
    <dgm:pt modelId="{B48C90A8-0E94-4282-AFFA-348555D78595}" type="sibTrans" cxnId="{0AAE78AB-BDF3-41AB-BF1D-2283BD172555}">
      <dgm:prSet/>
      <dgm:spPr/>
      <dgm:t>
        <a:bodyPr/>
        <a:lstStyle/>
        <a:p>
          <a:endParaRPr lang="es-ES" sz="1100"/>
        </a:p>
      </dgm:t>
    </dgm:pt>
    <dgm:pt modelId="{E860DBF8-DD15-498C-95D5-DD1520AF0192}">
      <dgm:prSet phldrT="[Texto]" custT="1"/>
      <dgm:spPr/>
      <dgm:t>
        <a:bodyPr/>
        <a:lstStyle/>
        <a:p>
          <a:r>
            <a:rPr lang="es-ES" sz="1100" dirty="0" smtClean="0"/>
            <a:t>Iterar cada movimiento</a:t>
          </a:r>
          <a:endParaRPr lang="es-ES" sz="1100" dirty="0"/>
        </a:p>
      </dgm:t>
    </dgm:pt>
    <dgm:pt modelId="{221206C4-C666-4CE7-B32E-A83AB2AD27A9}" type="parTrans" cxnId="{2C907679-7A1C-452D-A3C3-C971962DA5A2}">
      <dgm:prSet/>
      <dgm:spPr/>
      <dgm:t>
        <a:bodyPr/>
        <a:lstStyle/>
        <a:p>
          <a:endParaRPr lang="es-ES" sz="1100"/>
        </a:p>
      </dgm:t>
    </dgm:pt>
    <dgm:pt modelId="{20CD2E05-9762-42B8-8E67-3554D7FB628E}" type="sibTrans" cxnId="{2C907679-7A1C-452D-A3C3-C971962DA5A2}">
      <dgm:prSet/>
      <dgm:spPr/>
      <dgm:t>
        <a:bodyPr/>
        <a:lstStyle/>
        <a:p>
          <a:endParaRPr lang="es-ES" sz="1100"/>
        </a:p>
      </dgm:t>
    </dgm:pt>
    <dgm:pt modelId="{CBFDBF88-1863-4285-8D05-E6F77C15ABF0}">
      <dgm:prSet phldrT="[Texto]" custT="1"/>
      <dgm:spPr/>
      <dgm:t>
        <a:bodyPr/>
        <a:lstStyle/>
        <a:p>
          <a:r>
            <a:rPr lang="es-ES" sz="1100" dirty="0" smtClean="0"/>
            <a:t>Comprobar si el movimiento saca al rey de </a:t>
          </a:r>
          <a:r>
            <a:rPr lang="es-ES" sz="1100" dirty="0" err="1" smtClean="0"/>
            <a:t>opponentPlayer</a:t>
          </a:r>
          <a:r>
            <a:rPr lang="es-ES" sz="1100" dirty="0" smtClean="0"/>
            <a:t> de jaque</a:t>
          </a:r>
          <a:endParaRPr lang="es-ES" sz="1100" dirty="0"/>
        </a:p>
      </dgm:t>
    </dgm:pt>
    <dgm:pt modelId="{809E27D0-054E-4BE1-A254-71919ED7F7A2}" type="parTrans" cxnId="{237FA23F-2A98-4B56-A398-FB0031F02C0D}">
      <dgm:prSet/>
      <dgm:spPr/>
      <dgm:t>
        <a:bodyPr/>
        <a:lstStyle/>
        <a:p>
          <a:endParaRPr lang="es-ES" sz="1100"/>
        </a:p>
      </dgm:t>
    </dgm:pt>
    <dgm:pt modelId="{AA1D6A15-8C4E-43AB-89D2-5CB8AE5DBC1D}" type="sibTrans" cxnId="{237FA23F-2A98-4B56-A398-FB0031F02C0D}">
      <dgm:prSet/>
      <dgm:spPr/>
      <dgm:t>
        <a:bodyPr/>
        <a:lstStyle/>
        <a:p>
          <a:endParaRPr lang="es-ES" sz="1100"/>
        </a:p>
      </dgm:t>
    </dgm:pt>
    <dgm:pt modelId="{A88975B3-31EC-4B20-BCB0-2D35E6E6D382}">
      <dgm:prSet phldrT="[Texto]" custT="1"/>
      <dgm:spPr/>
      <dgm:t>
        <a:bodyPr/>
        <a:lstStyle/>
        <a:p>
          <a:r>
            <a:rPr lang="es-ES" sz="1100" dirty="0" smtClean="0"/>
            <a:t>Si encuentre un movimiento que saca al rey de jaque termina la función </a:t>
          </a:r>
        </a:p>
      </dgm:t>
    </dgm:pt>
    <dgm:pt modelId="{4473A907-1053-4551-B5DA-85880364FE38}" type="parTrans" cxnId="{FF959097-A4FF-48C5-89FD-4560B7A181A9}">
      <dgm:prSet/>
      <dgm:spPr/>
      <dgm:t>
        <a:bodyPr/>
        <a:lstStyle/>
        <a:p>
          <a:endParaRPr lang="es-ES" sz="1100"/>
        </a:p>
      </dgm:t>
    </dgm:pt>
    <dgm:pt modelId="{3F25C7C4-FB1B-4B09-8178-112A65149A5E}" type="sibTrans" cxnId="{FF959097-A4FF-48C5-89FD-4560B7A181A9}">
      <dgm:prSet/>
      <dgm:spPr/>
      <dgm:t>
        <a:bodyPr/>
        <a:lstStyle/>
        <a:p>
          <a:endParaRPr lang="es-ES" sz="1100"/>
        </a:p>
      </dgm:t>
    </dgm:pt>
    <dgm:pt modelId="{AA0E5D29-1231-4709-AA30-A0824653E7C2}">
      <dgm:prSet phldrT="[Texto]" custT="1"/>
      <dgm:spPr/>
      <dgm:t>
        <a:bodyPr/>
        <a:lstStyle/>
        <a:p>
          <a:r>
            <a:rPr lang="es-ES" sz="1100" dirty="0" smtClean="0"/>
            <a:t>Si no existe ningún movimiento, cambia el atributo </a:t>
          </a:r>
          <a:r>
            <a:rPr lang="es-ES" sz="1100" dirty="0" err="1" smtClean="0"/>
            <a:t>isGameOver</a:t>
          </a:r>
          <a:r>
            <a:rPr lang="es-ES" sz="1100" dirty="0" smtClean="0"/>
            <a:t> a True</a:t>
          </a:r>
        </a:p>
      </dgm:t>
    </dgm:pt>
    <dgm:pt modelId="{E46110EB-8314-47F2-9121-029C111CCB12}" type="parTrans" cxnId="{2E3FC43B-B318-48A7-BBCF-3C268977602E}">
      <dgm:prSet/>
      <dgm:spPr/>
      <dgm:t>
        <a:bodyPr/>
        <a:lstStyle/>
        <a:p>
          <a:endParaRPr lang="es-ES" sz="1100"/>
        </a:p>
      </dgm:t>
    </dgm:pt>
    <dgm:pt modelId="{55AE7B37-6224-432D-9352-76A16DF9920F}" type="sibTrans" cxnId="{2E3FC43B-B318-48A7-BBCF-3C268977602E}">
      <dgm:prSet/>
      <dgm:spPr/>
      <dgm:t>
        <a:bodyPr/>
        <a:lstStyle/>
        <a:p>
          <a:endParaRPr lang="es-ES" sz="1100"/>
        </a:p>
      </dgm:t>
    </dgm:pt>
    <dgm:pt modelId="{6F71C7E9-EC7D-492A-9876-2545DFC87DC1}" type="pres">
      <dgm:prSet presAssocID="{90D53EA2-B60F-4300-A20A-6E5BD03B410E}" presName="Name0" presStyleCnt="0">
        <dgm:presLayoutVars>
          <dgm:dir/>
          <dgm:animLvl val="lvl"/>
          <dgm:resizeHandles val="exact"/>
        </dgm:presLayoutVars>
      </dgm:prSet>
      <dgm:spPr/>
    </dgm:pt>
    <dgm:pt modelId="{77BA893E-6871-4925-8B99-52060EBA3DEE}" type="pres">
      <dgm:prSet presAssocID="{04D3B943-7AEB-43C9-ADDC-2D8A14AC308B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40093C-C9A9-433C-8248-F8B5BCD8A9B5}" type="pres">
      <dgm:prSet presAssocID="{87BC9F73-2AFB-442F-A19C-98F8BA576B96}" presName="parTxOnlySpace" presStyleCnt="0"/>
      <dgm:spPr/>
    </dgm:pt>
    <dgm:pt modelId="{A8B4A9D0-1D6B-475C-BC52-CBF91407C267}" type="pres">
      <dgm:prSet presAssocID="{B12E4DB7-ACE1-4926-AA1E-79644BA7DF0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9D4FF-4B02-4F88-9420-C3438D4983CA}" type="pres">
      <dgm:prSet presAssocID="{B48C90A8-0E94-4282-AFFA-348555D78595}" presName="parTxOnlySpace" presStyleCnt="0"/>
      <dgm:spPr/>
    </dgm:pt>
    <dgm:pt modelId="{2CEA1321-EE82-403A-A084-5B33522968D6}" type="pres">
      <dgm:prSet presAssocID="{E860DBF8-DD15-498C-95D5-DD1520AF019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BE2FC7-3666-4A9C-BAA5-89F04995FE96}" type="pres">
      <dgm:prSet presAssocID="{20CD2E05-9762-42B8-8E67-3554D7FB628E}" presName="parTxOnlySpace" presStyleCnt="0"/>
      <dgm:spPr/>
    </dgm:pt>
    <dgm:pt modelId="{D4FD7483-C16A-4179-A534-FB278F005895}" type="pres">
      <dgm:prSet presAssocID="{CBFDBF88-1863-4285-8D05-E6F77C15ABF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9DD4E5-23DE-49A4-B502-CF2C7EDAB986}" type="pres">
      <dgm:prSet presAssocID="{AA1D6A15-8C4E-43AB-89D2-5CB8AE5DBC1D}" presName="parTxOnlySpace" presStyleCnt="0"/>
      <dgm:spPr/>
    </dgm:pt>
    <dgm:pt modelId="{90271F73-B4C6-4863-8BE2-9D1FA3A17DBD}" type="pres">
      <dgm:prSet presAssocID="{A88975B3-31EC-4B20-BCB0-2D35E6E6D38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EB9510-8963-4C0C-AE9E-AD5A21434D1F}" type="pres">
      <dgm:prSet presAssocID="{3F25C7C4-FB1B-4B09-8178-112A65149A5E}" presName="parTxOnlySpace" presStyleCnt="0"/>
      <dgm:spPr/>
    </dgm:pt>
    <dgm:pt modelId="{37DC25E3-E719-4CA6-9E94-770525F0DC9A}" type="pres">
      <dgm:prSet presAssocID="{AA0E5D29-1231-4709-AA30-A0824653E7C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93634A-AA7C-4CA2-B36B-BAF35C292F6B}" type="presOf" srcId="{90D53EA2-B60F-4300-A20A-6E5BD03B410E}" destId="{6F71C7E9-EC7D-492A-9876-2545DFC87DC1}" srcOrd="0" destOrd="0" presId="urn:microsoft.com/office/officeart/2005/8/layout/chevron1"/>
    <dgm:cxn modelId="{F331B2C8-7146-4C2E-91BA-AD02950D3A5E}" type="presOf" srcId="{A88975B3-31EC-4B20-BCB0-2D35E6E6D382}" destId="{90271F73-B4C6-4863-8BE2-9D1FA3A17DBD}" srcOrd="0" destOrd="0" presId="urn:microsoft.com/office/officeart/2005/8/layout/chevron1"/>
    <dgm:cxn modelId="{1A07E154-33C3-4348-9F75-7C997D54B950}" type="presOf" srcId="{CBFDBF88-1863-4285-8D05-E6F77C15ABF0}" destId="{D4FD7483-C16A-4179-A534-FB278F005895}" srcOrd="0" destOrd="0" presId="urn:microsoft.com/office/officeart/2005/8/layout/chevron1"/>
    <dgm:cxn modelId="{0AAE78AB-BDF3-41AB-BF1D-2283BD172555}" srcId="{90D53EA2-B60F-4300-A20A-6E5BD03B410E}" destId="{B12E4DB7-ACE1-4926-AA1E-79644BA7DF0A}" srcOrd="1" destOrd="0" parTransId="{416FD8F0-7B6F-4E0E-8991-DF1312921E56}" sibTransId="{B48C90A8-0E94-4282-AFFA-348555D78595}"/>
    <dgm:cxn modelId="{436B6A8F-9D2C-4D51-BF0E-B3C6D65935C0}" type="presOf" srcId="{E860DBF8-DD15-498C-95D5-DD1520AF0192}" destId="{2CEA1321-EE82-403A-A084-5B33522968D6}" srcOrd="0" destOrd="0" presId="urn:microsoft.com/office/officeart/2005/8/layout/chevron1"/>
    <dgm:cxn modelId="{2E3FC43B-B318-48A7-BBCF-3C268977602E}" srcId="{90D53EA2-B60F-4300-A20A-6E5BD03B410E}" destId="{AA0E5D29-1231-4709-AA30-A0824653E7C2}" srcOrd="5" destOrd="0" parTransId="{E46110EB-8314-47F2-9121-029C111CCB12}" sibTransId="{55AE7B37-6224-432D-9352-76A16DF9920F}"/>
    <dgm:cxn modelId="{40CB26C2-1B4B-444E-9F1D-7AEF85FF0031}" type="presOf" srcId="{AA0E5D29-1231-4709-AA30-A0824653E7C2}" destId="{37DC25E3-E719-4CA6-9E94-770525F0DC9A}" srcOrd="0" destOrd="0" presId="urn:microsoft.com/office/officeart/2005/8/layout/chevron1"/>
    <dgm:cxn modelId="{2C907679-7A1C-452D-A3C3-C971962DA5A2}" srcId="{90D53EA2-B60F-4300-A20A-6E5BD03B410E}" destId="{E860DBF8-DD15-498C-95D5-DD1520AF0192}" srcOrd="2" destOrd="0" parTransId="{221206C4-C666-4CE7-B32E-A83AB2AD27A9}" sibTransId="{20CD2E05-9762-42B8-8E67-3554D7FB628E}"/>
    <dgm:cxn modelId="{81E74C43-8BB6-42F8-9A5B-14BBAB8624CE}" type="presOf" srcId="{B12E4DB7-ACE1-4926-AA1E-79644BA7DF0A}" destId="{A8B4A9D0-1D6B-475C-BC52-CBF91407C267}" srcOrd="0" destOrd="0" presId="urn:microsoft.com/office/officeart/2005/8/layout/chevron1"/>
    <dgm:cxn modelId="{234215B2-EA9F-48B3-B2BD-B065B24ACF95}" srcId="{90D53EA2-B60F-4300-A20A-6E5BD03B410E}" destId="{04D3B943-7AEB-43C9-ADDC-2D8A14AC308B}" srcOrd="0" destOrd="0" parTransId="{3EE9CD5D-A60D-404D-9D61-67EE488BD493}" sibTransId="{87BC9F73-2AFB-442F-A19C-98F8BA576B96}"/>
    <dgm:cxn modelId="{FF959097-A4FF-48C5-89FD-4560B7A181A9}" srcId="{90D53EA2-B60F-4300-A20A-6E5BD03B410E}" destId="{A88975B3-31EC-4B20-BCB0-2D35E6E6D382}" srcOrd="4" destOrd="0" parTransId="{4473A907-1053-4551-B5DA-85880364FE38}" sibTransId="{3F25C7C4-FB1B-4B09-8178-112A65149A5E}"/>
    <dgm:cxn modelId="{8F2CFD52-32E8-4946-BE3E-664D6F6B1360}" type="presOf" srcId="{04D3B943-7AEB-43C9-ADDC-2D8A14AC308B}" destId="{77BA893E-6871-4925-8B99-52060EBA3DEE}" srcOrd="0" destOrd="0" presId="urn:microsoft.com/office/officeart/2005/8/layout/chevron1"/>
    <dgm:cxn modelId="{237FA23F-2A98-4B56-A398-FB0031F02C0D}" srcId="{90D53EA2-B60F-4300-A20A-6E5BD03B410E}" destId="{CBFDBF88-1863-4285-8D05-E6F77C15ABF0}" srcOrd="3" destOrd="0" parTransId="{809E27D0-054E-4BE1-A254-71919ED7F7A2}" sibTransId="{AA1D6A15-8C4E-43AB-89D2-5CB8AE5DBC1D}"/>
    <dgm:cxn modelId="{5CA89882-FB60-482A-9929-1EDED4AA0B16}" type="presParOf" srcId="{6F71C7E9-EC7D-492A-9876-2545DFC87DC1}" destId="{77BA893E-6871-4925-8B99-52060EBA3DEE}" srcOrd="0" destOrd="0" presId="urn:microsoft.com/office/officeart/2005/8/layout/chevron1"/>
    <dgm:cxn modelId="{EE15B0F9-2349-4C0F-A852-027D2E2F364E}" type="presParOf" srcId="{6F71C7E9-EC7D-492A-9876-2545DFC87DC1}" destId="{C540093C-C9A9-433C-8248-F8B5BCD8A9B5}" srcOrd="1" destOrd="0" presId="urn:microsoft.com/office/officeart/2005/8/layout/chevron1"/>
    <dgm:cxn modelId="{D4EE66F2-026E-47E2-8AFC-1EDBD73D00CD}" type="presParOf" srcId="{6F71C7E9-EC7D-492A-9876-2545DFC87DC1}" destId="{A8B4A9D0-1D6B-475C-BC52-CBF91407C267}" srcOrd="2" destOrd="0" presId="urn:microsoft.com/office/officeart/2005/8/layout/chevron1"/>
    <dgm:cxn modelId="{B70FCA2D-14A6-4256-A654-148102D98FB9}" type="presParOf" srcId="{6F71C7E9-EC7D-492A-9876-2545DFC87DC1}" destId="{25E9D4FF-4B02-4F88-9420-C3438D4983CA}" srcOrd="3" destOrd="0" presId="urn:microsoft.com/office/officeart/2005/8/layout/chevron1"/>
    <dgm:cxn modelId="{D53E502F-6D9C-4060-824E-285A66F407C7}" type="presParOf" srcId="{6F71C7E9-EC7D-492A-9876-2545DFC87DC1}" destId="{2CEA1321-EE82-403A-A084-5B33522968D6}" srcOrd="4" destOrd="0" presId="urn:microsoft.com/office/officeart/2005/8/layout/chevron1"/>
    <dgm:cxn modelId="{D2202975-0BC1-45D0-B5AD-3FF4FD6CB640}" type="presParOf" srcId="{6F71C7E9-EC7D-492A-9876-2545DFC87DC1}" destId="{06BE2FC7-3666-4A9C-BAA5-89F04995FE96}" srcOrd="5" destOrd="0" presId="urn:microsoft.com/office/officeart/2005/8/layout/chevron1"/>
    <dgm:cxn modelId="{31548417-7518-4170-8DE5-990CEAC91617}" type="presParOf" srcId="{6F71C7E9-EC7D-492A-9876-2545DFC87DC1}" destId="{D4FD7483-C16A-4179-A534-FB278F005895}" srcOrd="6" destOrd="0" presId="urn:microsoft.com/office/officeart/2005/8/layout/chevron1"/>
    <dgm:cxn modelId="{A7DF925F-09E4-4E42-8C1F-30947B48CE81}" type="presParOf" srcId="{6F71C7E9-EC7D-492A-9876-2545DFC87DC1}" destId="{E29DD4E5-23DE-49A4-B502-CF2C7EDAB986}" srcOrd="7" destOrd="0" presId="urn:microsoft.com/office/officeart/2005/8/layout/chevron1"/>
    <dgm:cxn modelId="{6C2C1A14-ED9D-41DE-9B71-CFAE731AF60C}" type="presParOf" srcId="{6F71C7E9-EC7D-492A-9876-2545DFC87DC1}" destId="{90271F73-B4C6-4863-8BE2-9D1FA3A17DBD}" srcOrd="8" destOrd="0" presId="urn:microsoft.com/office/officeart/2005/8/layout/chevron1"/>
    <dgm:cxn modelId="{BB95A522-C8B0-4B20-9DE3-753A78DA8794}" type="presParOf" srcId="{6F71C7E9-EC7D-492A-9876-2545DFC87DC1}" destId="{5AEB9510-8963-4C0C-AE9E-AD5A21434D1F}" srcOrd="9" destOrd="0" presId="urn:microsoft.com/office/officeart/2005/8/layout/chevron1"/>
    <dgm:cxn modelId="{E79E3624-73EC-4A64-BC9B-384412CFBA76}" type="presParOf" srcId="{6F71C7E9-EC7D-492A-9876-2545DFC87DC1}" destId="{37DC25E3-E719-4CA6-9E94-770525F0DC9A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CB0FF-3C9E-455A-9F10-4CDB4AACE23E}">
      <dsp:nvSpPr>
        <dsp:cNvPr id="0" name=""/>
        <dsp:cNvSpPr/>
      </dsp:nvSpPr>
      <dsp:spPr>
        <a:xfrm>
          <a:off x="1725366" y="802"/>
          <a:ext cx="730983" cy="365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Files</a:t>
          </a:r>
          <a:endParaRPr lang="es-ES" sz="2000" kern="1200" dirty="0"/>
        </a:p>
      </dsp:txBody>
      <dsp:txXfrm>
        <a:off x="1736071" y="11507"/>
        <a:ext cx="709573" cy="344081"/>
      </dsp:txXfrm>
    </dsp:sp>
    <dsp:sp modelId="{CF890A38-4965-45B4-9655-216CB3AE7C66}">
      <dsp:nvSpPr>
        <dsp:cNvPr id="0" name=""/>
        <dsp:cNvSpPr/>
      </dsp:nvSpPr>
      <dsp:spPr>
        <a:xfrm>
          <a:off x="1752744" y="366294"/>
          <a:ext cx="91440" cy="274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18"/>
              </a:lnTo>
              <a:lnTo>
                <a:pt x="118818" y="274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3E089-5A17-420A-A6D3-1A7CF5BF869A}">
      <dsp:nvSpPr>
        <dsp:cNvPr id="0" name=""/>
        <dsp:cNvSpPr/>
      </dsp:nvSpPr>
      <dsp:spPr>
        <a:xfrm>
          <a:off x="1871562" y="457667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Board</a:t>
          </a:r>
          <a:endParaRPr lang="es-ES" sz="1000" kern="1200" dirty="0"/>
        </a:p>
      </dsp:txBody>
      <dsp:txXfrm>
        <a:off x="1882267" y="468372"/>
        <a:ext cx="563376" cy="344081"/>
      </dsp:txXfrm>
    </dsp:sp>
    <dsp:sp modelId="{B8869444-F35E-4AC8-BC19-AD4A9C67A332}">
      <dsp:nvSpPr>
        <dsp:cNvPr id="0" name=""/>
        <dsp:cNvSpPr/>
      </dsp:nvSpPr>
      <dsp:spPr>
        <a:xfrm>
          <a:off x="1752744" y="366294"/>
          <a:ext cx="91440" cy="730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0983"/>
              </a:lnTo>
              <a:lnTo>
                <a:pt x="118818" y="730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4EB25-7B78-4AAA-B95D-11A9D9BDDA05}">
      <dsp:nvSpPr>
        <dsp:cNvPr id="0" name=""/>
        <dsp:cNvSpPr/>
      </dsp:nvSpPr>
      <dsp:spPr>
        <a:xfrm>
          <a:off x="1871562" y="914531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Players</a:t>
          </a:r>
          <a:endParaRPr lang="es-ES" sz="1000" kern="1200" dirty="0"/>
        </a:p>
      </dsp:txBody>
      <dsp:txXfrm>
        <a:off x="1882267" y="925236"/>
        <a:ext cx="563376" cy="344081"/>
      </dsp:txXfrm>
    </dsp:sp>
    <dsp:sp modelId="{CF967A60-34F7-495E-BE41-17AB07A4F7B9}">
      <dsp:nvSpPr>
        <dsp:cNvPr id="0" name=""/>
        <dsp:cNvSpPr/>
      </dsp:nvSpPr>
      <dsp:spPr>
        <a:xfrm>
          <a:off x="1752744" y="366294"/>
          <a:ext cx="91440" cy="11878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7848"/>
              </a:lnTo>
              <a:lnTo>
                <a:pt x="118818" y="1187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083E5-8C4E-4F0F-8542-77D1EFBF2ABD}">
      <dsp:nvSpPr>
        <dsp:cNvPr id="0" name=""/>
        <dsp:cNvSpPr/>
      </dsp:nvSpPr>
      <dsp:spPr>
        <a:xfrm>
          <a:off x="1871562" y="1371396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Pieces</a:t>
          </a:r>
          <a:endParaRPr lang="es-ES" sz="1000" kern="1200" dirty="0"/>
        </a:p>
      </dsp:txBody>
      <dsp:txXfrm>
        <a:off x="1882267" y="1382101"/>
        <a:ext cx="563376" cy="344081"/>
      </dsp:txXfrm>
    </dsp:sp>
    <dsp:sp modelId="{58F6FB6C-B6D3-4750-A344-4CACA7F118BF}">
      <dsp:nvSpPr>
        <dsp:cNvPr id="0" name=""/>
        <dsp:cNvSpPr/>
      </dsp:nvSpPr>
      <dsp:spPr>
        <a:xfrm>
          <a:off x="1752744" y="366294"/>
          <a:ext cx="91440" cy="1644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4713"/>
              </a:lnTo>
              <a:lnTo>
                <a:pt x="118818" y="16447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53A0F-E53E-46E5-94E3-ADEF6F11753E}">
      <dsp:nvSpPr>
        <dsp:cNvPr id="0" name=""/>
        <dsp:cNvSpPr/>
      </dsp:nvSpPr>
      <dsp:spPr>
        <a:xfrm>
          <a:off x="1871562" y="1828261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Engine</a:t>
          </a:r>
          <a:endParaRPr lang="es-ES" sz="1000" kern="1200" dirty="0"/>
        </a:p>
      </dsp:txBody>
      <dsp:txXfrm>
        <a:off x="1882267" y="1838966"/>
        <a:ext cx="563376" cy="344081"/>
      </dsp:txXfrm>
    </dsp:sp>
    <dsp:sp modelId="{2A18EBE0-F3B9-488E-95E8-6875C014676A}">
      <dsp:nvSpPr>
        <dsp:cNvPr id="0" name=""/>
        <dsp:cNvSpPr/>
      </dsp:nvSpPr>
      <dsp:spPr>
        <a:xfrm>
          <a:off x="1752744" y="366294"/>
          <a:ext cx="91440" cy="2101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1577"/>
              </a:lnTo>
              <a:lnTo>
                <a:pt x="118818" y="21015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6FB09-4289-454E-92A3-1A520EA4FC9D}">
      <dsp:nvSpPr>
        <dsp:cNvPr id="0" name=""/>
        <dsp:cNvSpPr/>
      </dsp:nvSpPr>
      <dsp:spPr>
        <a:xfrm>
          <a:off x="1871562" y="2285126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Constants</a:t>
          </a:r>
          <a:endParaRPr lang="es-ES" sz="1000" kern="1200" dirty="0"/>
        </a:p>
      </dsp:txBody>
      <dsp:txXfrm>
        <a:off x="1882267" y="2295831"/>
        <a:ext cx="563376" cy="344081"/>
      </dsp:txXfrm>
    </dsp:sp>
    <dsp:sp modelId="{D7B2E124-A80C-400A-B8DA-D9DC512CEAEC}">
      <dsp:nvSpPr>
        <dsp:cNvPr id="0" name=""/>
        <dsp:cNvSpPr/>
      </dsp:nvSpPr>
      <dsp:spPr>
        <a:xfrm>
          <a:off x="1752744" y="366294"/>
          <a:ext cx="91440" cy="2558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58442"/>
              </a:lnTo>
              <a:lnTo>
                <a:pt x="118818" y="25584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904F7-0182-451A-8CF6-1236C75DFD98}">
      <dsp:nvSpPr>
        <dsp:cNvPr id="0" name=""/>
        <dsp:cNvSpPr/>
      </dsp:nvSpPr>
      <dsp:spPr>
        <a:xfrm>
          <a:off x="1871562" y="2741990"/>
          <a:ext cx="584786" cy="3654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err="1" smtClean="0"/>
            <a:t>Main</a:t>
          </a:r>
          <a:endParaRPr lang="es-ES" sz="1000" kern="1200" dirty="0"/>
        </a:p>
      </dsp:txBody>
      <dsp:txXfrm>
        <a:off x="1882267" y="2752695"/>
        <a:ext cx="563376" cy="344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9787C-7E43-4137-A8A1-3367F3568C64}">
      <dsp:nvSpPr>
        <dsp:cNvPr id="0" name=""/>
        <dsp:cNvSpPr/>
      </dsp:nvSpPr>
      <dsp:spPr>
        <a:xfrm>
          <a:off x="0" y="2918"/>
          <a:ext cx="106571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93FA8-B30D-48A0-8403-CC6DEF0C858D}">
      <dsp:nvSpPr>
        <dsp:cNvPr id="0" name=""/>
        <dsp:cNvSpPr/>
      </dsp:nvSpPr>
      <dsp:spPr>
        <a:xfrm>
          <a:off x="0" y="2918"/>
          <a:ext cx="2131436" cy="5970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20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20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20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20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20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  <a:endParaRPr lang="es-ES" sz="2000" u="none" kern="1200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918"/>
        <a:ext cx="2131436" cy="5970827"/>
      </dsp:txXfrm>
    </dsp:sp>
    <dsp:sp modelId="{CAF857C9-0898-4B46-9A7A-4B8890839157}">
      <dsp:nvSpPr>
        <dsp:cNvPr id="0" name=""/>
        <dsp:cNvSpPr/>
      </dsp:nvSpPr>
      <dsp:spPr>
        <a:xfrm>
          <a:off x="2291294" y="73107"/>
          <a:ext cx="8365889" cy="14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</a:t>
          </a:r>
          <a:r>
            <a:rPr lang="es-ES" sz="1600" u="none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ES" sz="1600" u="none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whitePlayer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sz="1600" u="none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blackPlayer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  <a:b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la lista de piezas vivas de los jugadores y asigna a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una lista construida con el método </a:t>
          </a: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getSquares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Asigna a </a:t>
          </a:r>
          <a:r>
            <a:rPr lang="es-ES" sz="1600" u="none" kern="1200" dirty="0" err="1" smtClean="0">
              <a:solidFill>
                <a:schemeClr val="bg2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lista construida con el método </a:t>
          </a: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updateBoard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  <a:endParaRPr lang="es-ES" sz="1600" u="none" kern="1200" dirty="0">
            <a:solidFill>
              <a:schemeClr val="bg2">
                <a:lumMod val="20000"/>
                <a:lumOff val="8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1294" y="73107"/>
        <a:ext cx="8365889" cy="1403785"/>
      </dsp:txXfrm>
    </dsp:sp>
    <dsp:sp modelId="{57C8619A-55CC-4BF3-B6A2-DDD8E9B33B72}">
      <dsp:nvSpPr>
        <dsp:cNvPr id="0" name=""/>
        <dsp:cNvSpPr/>
      </dsp:nvSpPr>
      <dsp:spPr>
        <a:xfrm>
          <a:off x="2131436" y="1476893"/>
          <a:ext cx="8525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ABC59-98C3-4AA2-BADF-AB42CFF1381B}">
      <dsp:nvSpPr>
        <dsp:cNvPr id="0" name=""/>
        <dsp:cNvSpPr/>
      </dsp:nvSpPr>
      <dsp:spPr>
        <a:xfrm>
          <a:off x="2291294" y="1547082"/>
          <a:ext cx="8365889" cy="14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printBoard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Imprime por consola el atributo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board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formato de matriz 8x8.</a:t>
          </a:r>
          <a:endParaRPr lang="es-ES" sz="1600" u="none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1294" y="1547082"/>
        <a:ext cx="8365889" cy="1403785"/>
      </dsp:txXfrm>
    </dsp:sp>
    <dsp:sp modelId="{75E49ECF-EDEC-4727-927A-EF417AFAD27B}">
      <dsp:nvSpPr>
        <dsp:cNvPr id="0" name=""/>
        <dsp:cNvSpPr/>
      </dsp:nvSpPr>
      <dsp:spPr>
        <a:xfrm>
          <a:off x="2131436" y="2520280"/>
          <a:ext cx="8525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0F220-6694-4373-B9FF-E94CF121BE91}">
      <dsp:nvSpPr>
        <dsp:cNvPr id="0" name=""/>
        <dsp:cNvSpPr/>
      </dsp:nvSpPr>
      <dsp:spPr>
        <a:xfrm>
          <a:off x="2291294" y="2592285"/>
          <a:ext cx="8365889" cy="14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getSquares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whitePlayer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blackPlayer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la lista de piezas vivas de los jugadores y crea dos listas (una para cada jugador) donde cada elemento es de tipo &lt;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con el formato: “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posición.className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”.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Ejemplos: a2.Pawn, d8.Queen</a:t>
          </a:r>
          <a:endParaRPr lang="es-ES" sz="1200" u="none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1294" y="2592285"/>
        <a:ext cx="8365889" cy="1403785"/>
      </dsp:txXfrm>
    </dsp:sp>
    <dsp:sp modelId="{6178B04F-C8B3-46AD-913B-1A81D4AEFCCD}">
      <dsp:nvSpPr>
        <dsp:cNvPr id="0" name=""/>
        <dsp:cNvSpPr/>
      </dsp:nvSpPr>
      <dsp:spPr>
        <a:xfrm>
          <a:off x="2088211" y="4032448"/>
          <a:ext cx="8525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FC78C-2F01-4252-B131-59A7052EA92A}">
      <dsp:nvSpPr>
        <dsp:cNvPr id="0" name=""/>
        <dsp:cNvSpPr/>
      </dsp:nvSpPr>
      <dsp:spPr>
        <a:xfrm>
          <a:off x="2291294" y="4176457"/>
          <a:ext cx="8365889" cy="1403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updateBoard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 una lista con 8 listas anidadas, las listas anidadas tienen 8 elementos tipo &lt;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cada una (“#”) y luego a partir de las elementos en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whitePieces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reemplaza “#” por la pieza que se encuentra en sus coordenadas.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Ejemplo: si </a:t>
          </a:r>
          <a:r>
            <a:rPr lang="es-ES" sz="12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blackPieces</a:t>
          </a:r>
          <a:r>
            <a:rPr lang="es-ES" sz="12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tiene el elemento “</a:t>
          </a:r>
          <a:r>
            <a:rPr lang="es-ES" sz="1200" u="none" kern="1200" dirty="0" smtClean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a7</a:t>
          </a: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r>
            <a:rPr lang="es-ES" sz="1200" u="none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awn” reemplaza el elemento “#” que se encuentra en la posición </a:t>
          </a:r>
          <a:r>
            <a:rPr lang="es-ES" sz="1200" u="none" kern="1200" dirty="0" smtClean="0">
              <a:solidFill>
                <a:schemeClr val="accent4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[1][0] </a:t>
          </a: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“</a:t>
          </a:r>
          <a:r>
            <a:rPr lang="es-ES" sz="1200" u="none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es-ES" sz="12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”</a:t>
          </a:r>
          <a:endParaRPr lang="es-ES" sz="1200" u="none" kern="1200" dirty="0">
            <a:solidFill>
              <a:schemeClr val="accent4">
                <a:lumMod val="60000"/>
                <a:lumOff val="4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91294" y="4176457"/>
        <a:ext cx="8365889" cy="1403785"/>
      </dsp:txXfrm>
    </dsp:sp>
    <dsp:sp modelId="{58C25F19-2536-4F39-ABA1-07482A83E474}">
      <dsp:nvSpPr>
        <dsp:cNvPr id="0" name=""/>
        <dsp:cNvSpPr/>
      </dsp:nvSpPr>
      <dsp:spPr>
        <a:xfrm>
          <a:off x="2131436" y="5688632"/>
          <a:ext cx="85257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9787C-7E43-4137-A8A1-3367F3568C64}">
      <dsp:nvSpPr>
        <dsp:cNvPr id="0" name=""/>
        <dsp:cNvSpPr/>
      </dsp:nvSpPr>
      <dsp:spPr>
        <a:xfrm>
          <a:off x="0" y="0"/>
          <a:ext cx="106571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93FA8-B30D-48A0-8403-CC6DEF0C858D}">
      <dsp:nvSpPr>
        <dsp:cNvPr id="0" name=""/>
        <dsp:cNvSpPr/>
      </dsp:nvSpPr>
      <dsp:spPr>
        <a:xfrm>
          <a:off x="0" y="0"/>
          <a:ext cx="2287628" cy="597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19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Player: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color: “”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inCheck</a:t>
          </a: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[]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hasCastled</a:t>
          </a: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False</a:t>
          </a:r>
          <a:endParaRPr lang="es-ES" sz="1900" u="none" kern="1200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2287628" cy="5976664"/>
      </dsp:txXfrm>
    </dsp:sp>
    <dsp:sp modelId="{CAF857C9-0898-4B46-9A7A-4B8890839157}">
      <dsp:nvSpPr>
        <dsp:cNvPr id="0" name=""/>
        <dsp:cNvSpPr/>
      </dsp:nvSpPr>
      <dsp:spPr>
        <a:xfrm>
          <a:off x="2444363" y="93385"/>
          <a:ext cx="8202493" cy="186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</a:t>
          </a:r>
          <a:r>
            <a:rPr lang="es-ES" sz="1600" u="none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__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(color, </a:t>
          </a:r>
          <a:r>
            <a:rPr lang="es-ES" sz="1600" u="none" kern="120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):</a:t>
          </a:r>
          <a:b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Recibe un color tipo &lt;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&gt; para asignar a </a:t>
          </a:r>
          <a:r>
            <a:rPr lang="es-ES" sz="16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color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recibe una lista de piezas generada con el método </a:t>
          </a: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instantiateAll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 de la clase </a:t>
          </a:r>
          <a:r>
            <a:rPr lang="es-ES" sz="16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Engine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  <a:endParaRPr lang="es-ES" sz="1600" u="none" kern="1200" dirty="0">
            <a:solidFill>
              <a:srgbClr val="00C4B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4363" y="93385"/>
        <a:ext cx="8202493" cy="1867707"/>
      </dsp:txXfrm>
    </dsp:sp>
    <dsp:sp modelId="{57C8619A-55CC-4BF3-B6A2-DDD8E9B33B72}">
      <dsp:nvSpPr>
        <dsp:cNvPr id="0" name=""/>
        <dsp:cNvSpPr/>
      </dsp:nvSpPr>
      <dsp:spPr>
        <a:xfrm>
          <a:off x="2291640" y="1121614"/>
          <a:ext cx="835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ABC59-98C3-4AA2-BADF-AB42CFF1381B}">
      <dsp:nvSpPr>
        <dsp:cNvPr id="0" name=""/>
        <dsp:cNvSpPr/>
      </dsp:nvSpPr>
      <dsp:spPr>
        <a:xfrm>
          <a:off x="2454690" y="1214999"/>
          <a:ext cx="8202493" cy="186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getKing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Busca en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6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 objeto Rey y lo retorna.</a:t>
          </a:r>
          <a:endParaRPr lang="es-ES" sz="1600" u="none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4690" y="1214999"/>
        <a:ext cx="8202493" cy="1867707"/>
      </dsp:txXfrm>
    </dsp:sp>
    <dsp:sp modelId="{75E49ECF-EDEC-4727-927A-EF417AFAD27B}">
      <dsp:nvSpPr>
        <dsp:cNvPr id="0" name=""/>
        <dsp:cNvSpPr/>
      </dsp:nvSpPr>
      <dsp:spPr>
        <a:xfrm>
          <a:off x="2297955" y="2040842"/>
          <a:ext cx="835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0F220-6694-4373-B9FF-E94CF121BE91}">
      <dsp:nvSpPr>
        <dsp:cNvPr id="0" name=""/>
        <dsp:cNvSpPr/>
      </dsp:nvSpPr>
      <dsp:spPr>
        <a:xfrm>
          <a:off x="2454690" y="2184862"/>
          <a:ext cx="8202493" cy="1867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err="1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getRooks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Buscan en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piecesAlive</a:t>
          </a:r>
          <a:r>
            <a:rPr lang="es-ES" sz="16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todas las torres y las retorna.</a:t>
          </a:r>
          <a:endParaRPr lang="es-ES" sz="1200" u="none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54690" y="2184862"/>
        <a:ext cx="8202493" cy="1867707"/>
      </dsp:txXfrm>
    </dsp:sp>
    <dsp:sp modelId="{6178B04F-C8B3-46AD-913B-1A81D4AEFCCD}">
      <dsp:nvSpPr>
        <dsp:cNvPr id="0" name=""/>
        <dsp:cNvSpPr/>
      </dsp:nvSpPr>
      <dsp:spPr>
        <a:xfrm>
          <a:off x="2297955" y="2976945"/>
          <a:ext cx="835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9787C-7E43-4137-A8A1-3367F3568C64}">
      <dsp:nvSpPr>
        <dsp:cNvPr id="0" name=""/>
        <dsp:cNvSpPr/>
      </dsp:nvSpPr>
      <dsp:spPr>
        <a:xfrm>
          <a:off x="0" y="0"/>
          <a:ext cx="106571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93FA8-B30D-48A0-8403-CC6DEF0C858D}">
      <dsp:nvSpPr>
        <dsp:cNvPr id="0" name=""/>
        <dsp:cNvSpPr/>
      </dsp:nvSpPr>
      <dsp:spPr>
        <a:xfrm>
          <a:off x="0" y="0"/>
          <a:ext cx="2287628" cy="597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  <a:r>
            <a:rPr lang="es-ES" sz="19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s-ES" sz="19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</a:t>
          </a:r>
          <a:r>
            <a:rPr lang="es-ES" sz="19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color: “”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</a:t>
          </a:r>
          <a:r>
            <a:rPr lang="es-ES" sz="19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timesMoved</a:t>
          </a: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+ pos: “”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u="none" kern="1200" dirty="0">
            <a:solidFill>
              <a:schemeClr val="bg2">
                <a:lumMod val="40000"/>
                <a:lumOff val="6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2287628" cy="5976664"/>
      </dsp:txXfrm>
    </dsp:sp>
    <dsp:sp modelId="{CAF857C9-0898-4B46-9A7A-4B8890839157}">
      <dsp:nvSpPr>
        <dsp:cNvPr id="0" name=""/>
        <dsp:cNvSpPr/>
      </dsp:nvSpPr>
      <dsp:spPr>
        <a:xfrm>
          <a:off x="2376283" y="72029"/>
          <a:ext cx="8202493" cy="5428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tienen ningún </a:t>
          </a:r>
          <a:r>
            <a:rPr lang="es-ES" sz="1600" u="none" kern="12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método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en cambio se crean 6 </a:t>
          </a:r>
          <a:r>
            <a:rPr lang="es-ES" sz="16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subclases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partir de </a:t>
          </a:r>
          <a:r>
            <a:rPr lang="es-ES" sz="1600" u="none" kern="1200" dirty="0" err="1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Piece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las cuales tienen un </a:t>
          </a:r>
          <a:r>
            <a:rPr lang="es-ES" sz="1600" u="none" kern="1200" dirty="0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atributo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extra: </a:t>
          </a:r>
          <a:r>
            <a:rPr lang="es-ES" sz="1600" u="none" kern="12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moveSet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el cual es una lista que contiene </a:t>
          </a:r>
          <a:r>
            <a:rPr lang="es-ES" sz="1600" u="none" kern="1200" dirty="0" err="1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tuplas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definen el movimiento de la pieza en forma matricial. Las </a:t>
          </a:r>
          <a:r>
            <a:rPr lang="es-ES" sz="1600" u="none" kern="12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subclases</a:t>
          </a: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son: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Pawn</a:t>
          </a:r>
          <a:endParaRPr lang="es-ES" sz="1600" u="none" kern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Knight</a:t>
          </a:r>
          <a:endParaRPr lang="es-ES" sz="1600" u="none" kern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Bishop</a:t>
          </a:r>
          <a:endParaRPr lang="es-ES" sz="1600" u="none" kern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Rook</a:t>
          </a:r>
          <a:endParaRPr lang="es-ES" sz="1600" u="none" kern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Queen</a:t>
          </a:r>
          <a:endParaRPr lang="es-ES" sz="1600" u="none" kern="1200" dirty="0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• </a:t>
          </a:r>
          <a:r>
            <a:rPr lang="es-ES" sz="1600" u="none" kern="1200" dirty="0" err="1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Knight</a:t>
          </a:r>
          <a: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/>
          </a:r>
          <a:br>
            <a:rPr lang="es-ES" sz="1600" u="none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es-ES" sz="1600" u="none" kern="1200" dirty="0">
            <a:solidFill>
              <a:srgbClr val="00C4BF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76283" y="72029"/>
        <a:ext cx="8202493" cy="5428024"/>
      </dsp:txXfrm>
    </dsp:sp>
    <dsp:sp modelId="{57C8619A-55CC-4BF3-B6A2-DDD8E9B33B72}">
      <dsp:nvSpPr>
        <dsp:cNvPr id="0" name=""/>
        <dsp:cNvSpPr/>
      </dsp:nvSpPr>
      <dsp:spPr>
        <a:xfrm>
          <a:off x="2232206" y="2808312"/>
          <a:ext cx="835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893E-6871-4925-8B99-52060EBA3DEE}">
      <dsp:nvSpPr>
        <dsp:cNvPr id="0" name=""/>
        <dsp:cNvSpPr/>
      </dsp:nvSpPr>
      <dsp:spPr>
        <a:xfrm>
          <a:off x="490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printBoard</a:t>
          </a:r>
          <a:r>
            <a:rPr lang="es-ES" sz="1300" kern="1200" dirty="0" smtClean="0"/>
            <a:t>():</a:t>
          </a:r>
          <a:endParaRPr lang="es-ES" sz="1300" kern="1200" dirty="0"/>
        </a:p>
      </dsp:txBody>
      <dsp:txXfrm>
        <a:off x="369622" y="398591"/>
        <a:ext cx="1094160" cy="729440"/>
      </dsp:txXfrm>
    </dsp:sp>
    <dsp:sp modelId="{BC65B38D-F352-4C00-B2B5-B3E42E6D19C8}">
      <dsp:nvSpPr>
        <dsp:cNvPr id="0" name=""/>
        <dsp:cNvSpPr/>
      </dsp:nvSpPr>
      <dsp:spPr>
        <a:xfrm>
          <a:off x="164614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Leer </a:t>
          </a:r>
          <a:r>
            <a:rPr lang="es-ES" sz="1300" kern="1200" dirty="0" err="1" smtClean="0"/>
            <a:t>turn</a:t>
          </a:r>
          <a:endParaRPr lang="es-ES" sz="1300" kern="1200" dirty="0"/>
        </a:p>
      </dsp:txBody>
      <dsp:txXfrm>
        <a:off x="2010862" y="398591"/>
        <a:ext cx="1094160" cy="729440"/>
      </dsp:txXfrm>
    </dsp:sp>
    <dsp:sp modelId="{12CBD3D5-7367-465C-9556-536F599BA3BE}">
      <dsp:nvSpPr>
        <dsp:cNvPr id="0" name=""/>
        <dsp:cNvSpPr/>
      </dsp:nvSpPr>
      <dsp:spPr>
        <a:xfrm>
          <a:off x="328738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movePiece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3652102" y="398591"/>
        <a:ext cx="1094160" cy="729440"/>
      </dsp:txXfrm>
    </dsp:sp>
    <dsp:sp modelId="{37C04C80-7EC4-4E4E-AF39-31AF4A1AE682}">
      <dsp:nvSpPr>
        <dsp:cNvPr id="0" name=""/>
        <dsp:cNvSpPr/>
      </dsp:nvSpPr>
      <dsp:spPr>
        <a:xfrm>
          <a:off x="492862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capturePiece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5293342" y="398591"/>
        <a:ext cx="1094160" cy="729440"/>
      </dsp:txXfrm>
    </dsp:sp>
    <dsp:sp modelId="{0C51A636-DC39-4C29-BEA6-1FB9C612FADB}">
      <dsp:nvSpPr>
        <dsp:cNvPr id="0" name=""/>
        <dsp:cNvSpPr/>
      </dsp:nvSpPr>
      <dsp:spPr>
        <a:xfrm>
          <a:off x="656986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check</a:t>
          </a:r>
          <a:r>
            <a:rPr lang="es-ES" sz="1300" kern="1200" dirty="0" smtClean="0"/>
            <a:t>() y </a:t>
          </a:r>
          <a:r>
            <a:rPr lang="es-ES" sz="1300" kern="1200" dirty="0" err="1" smtClean="0"/>
            <a:t>checkMate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6934582" y="398591"/>
        <a:ext cx="1094160" cy="729440"/>
      </dsp:txXfrm>
    </dsp:sp>
    <dsp:sp modelId="{317F6D2A-9044-481D-B15E-747CF1926985}">
      <dsp:nvSpPr>
        <dsp:cNvPr id="0" name=""/>
        <dsp:cNvSpPr/>
      </dsp:nvSpPr>
      <dsp:spPr>
        <a:xfrm>
          <a:off x="8211102" y="398591"/>
          <a:ext cx="1823600" cy="7294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getSquares</a:t>
          </a:r>
          <a:r>
            <a:rPr lang="es-ES" sz="1300" kern="1200" dirty="0" smtClean="0"/>
            <a:t>() y </a:t>
          </a:r>
          <a:r>
            <a:rPr lang="es-ES" sz="1300" kern="1200" dirty="0" err="1" smtClean="0"/>
            <a:t>updateBoard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8575822" y="398591"/>
        <a:ext cx="1094160" cy="729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893E-6871-4925-8B99-52060EBA3DEE}">
      <dsp:nvSpPr>
        <dsp:cNvPr id="0" name=""/>
        <dsp:cNvSpPr/>
      </dsp:nvSpPr>
      <dsp:spPr>
        <a:xfrm>
          <a:off x="5414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displayPieces</a:t>
          </a:r>
          <a:r>
            <a:rPr lang="es-ES" sz="1300" kern="1200" dirty="0" smtClean="0"/>
            <a:t>  </a:t>
          </a:r>
          <a:r>
            <a:rPr lang="es-ES" sz="1300" kern="1200" dirty="0" err="1" smtClean="0"/>
            <a:t>Type</a:t>
          </a:r>
          <a:r>
            <a:rPr lang="es-ES" sz="1300" kern="1200" dirty="0" smtClean="0"/>
            <a:t>():</a:t>
          </a:r>
          <a:endParaRPr lang="es-ES" sz="1300" kern="1200" dirty="0"/>
        </a:p>
      </dsp:txBody>
      <dsp:txXfrm>
        <a:off x="408265" y="366077"/>
        <a:ext cx="1208553" cy="805702"/>
      </dsp:txXfrm>
    </dsp:sp>
    <dsp:sp modelId="{BC65B38D-F352-4C00-B2B5-B3E42E6D19C8}">
      <dsp:nvSpPr>
        <dsp:cNvPr id="0" name=""/>
        <dsp:cNvSpPr/>
      </dsp:nvSpPr>
      <dsp:spPr>
        <a:xfrm>
          <a:off x="1818244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bucle  </a:t>
          </a:r>
          <a:r>
            <a:rPr lang="es-ES" sz="1300" kern="1200" dirty="0" err="1" smtClean="0"/>
            <a:t>while</a:t>
          </a:r>
          <a:r>
            <a:rPr lang="es-ES" sz="1300" kern="1200" dirty="0" smtClean="0"/>
            <a:t> activo mientras no termine el </a:t>
          </a:r>
          <a:r>
            <a:rPr lang="es-ES" sz="1300" kern="1200" dirty="0" err="1" smtClean="0"/>
            <a:t>moviemiento</a:t>
          </a:r>
          <a:endParaRPr lang="es-ES" sz="1300" kern="1200" dirty="0"/>
        </a:p>
      </dsp:txBody>
      <dsp:txXfrm>
        <a:off x="2221095" y="366077"/>
        <a:ext cx="1208553" cy="805702"/>
      </dsp:txXfrm>
    </dsp:sp>
    <dsp:sp modelId="{12CBD3D5-7367-465C-9556-536F599BA3BE}">
      <dsp:nvSpPr>
        <dsp:cNvPr id="0" name=""/>
        <dsp:cNvSpPr/>
      </dsp:nvSpPr>
      <dsp:spPr>
        <a:xfrm>
          <a:off x="3631073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Mostrar piezas vivas</a:t>
          </a:r>
          <a:endParaRPr lang="es-ES" sz="1300" kern="1200" dirty="0"/>
        </a:p>
      </dsp:txBody>
      <dsp:txXfrm>
        <a:off x="4033924" y="366077"/>
        <a:ext cx="1208553" cy="805702"/>
      </dsp:txXfrm>
    </dsp:sp>
    <dsp:sp modelId="{37C04C80-7EC4-4E4E-AF39-31AF4A1AE682}">
      <dsp:nvSpPr>
        <dsp:cNvPr id="0" name=""/>
        <dsp:cNvSpPr/>
      </dsp:nvSpPr>
      <dsp:spPr>
        <a:xfrm>
          <a:off x="5443903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selectPiece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5846754" y="366077"/>
        <a:ext cx="1208553" cy="805702"/>
      </dsp:txXfrm>
    </dsp:sp>
    <dsp:sp modelId="{0C51A636-DC39-4C29-BEA6-1FB9C612FADB}">
      <dsp:nvSpPr>
        <dsp:cNvPr id="0" name=""/>
        <dsp:cNvSpPr/>
      </dsp:nvSpPr>
      <dsp:spPr>
        <a:xfrm>
          <a:off x="7256732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selectNewPos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7659583" y="366077"/>
        <a:ext cx="1208553" cy="805702"/>
      </dsp:txXfrm>
    </dsp:sp>
    <dsp:sp modelId="{317F6D2A-9044-481D-B15E-747CF1926985}">
      <dsp:nvSpPr>
        <dsp:cNvPr id="0" name=""/>
        <dsp:cNvSpPr/>
      </dsp:nvSpPr>
      <dsp:spPr>
        <a:xfrm>
          <a:off x="9069562" y="366077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retornar: pieza seleccionada, posición original, nueva posición</a:t>
          </a:r>
          <a:endParaRPr lang="es-ES" sz="1300" kern="1200" dirty="0"/>
        </a:p>
      </dsp:txBody>
      <dsp:txXfrm>
        <a:off x="9472413" y="366077"/>
        <a:ext cx="1208553" cy="805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893E-6871-4925-8B99-52060EBA3DEE}">
      <dsp:nvSpPr>
        <dsp:cNvPr id="0" name=""/>
        <dsp:cNvSpPr/>
      </dsp:nvSpPr>
      <dsp:spPr>
        <a:xfrm>
          <a:off x="5414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getPos</a:t>
          </a:r>
          <a:r>
            <a:rPr lang="es-ES" sz="1300" kern="1200" dirty="0" smtClean="0"/>
            <a:t>()</a:t>
          </a:r>
          <a:endParaRPr lang="es-ES" sz="1300" kern="1200" dirty="0"/>
        </a:p>
      </dsp:txBody>
      <dsp:txXfrm>
        <a:off x="408265" y="332640"/>
        <a:ext cx="1208553" cy="805702"/>
      </dsp:txXfrm>
    </dsp:sp>
    <dsp:sp modelId="{BC65B38D-F352-4C00-B2B5-B3E42E6D19C8}">
      <dsp:nvSpPr>
        <dsp:cNvPr id="0" name=""/>
        <dsp:cNvSpPr/>
      </dsp:nvSpPr>
      <dsp:spPr>
        <a:xfrm>
          <a:off x="1818244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Copiar a una lista el atributo </a:t>
          </a:r>
          <a:r>
            <a:rPr lang="es-ES" sz="1300" kern="1200" dirty="0" err="1" smtClean="0"/>
            <a:t>black</a:t>
          </a:r>
          <a:r>
            <a:rPr lang="es-ES" sz="1300" kern="1200" dirty="0" smtClean="0"/>
            <a:t>/</a:t>
          </a:r>
          <a:r>
            <a:rPr lang="es-ES" sz="1300" kern="1200" dirty="0" err="1" smtClean="0"/>
            <a:t>white</a:t>
          </a:r>
          <a:r>
            <a:rPr lang="es-ES" sz="1300" kern="1200" dirty="0" smtClean="0"/>
            <a:t> </a:t>
          </a:r>
          <a:r>
            <a:rPr lang="es-ES" sz="1300" kern="1200" dirty="0" err="1" smtClean="0"/>
            <a:t>Pieces</a:t>
          </a:r>
          <a:r>
            <a:rPr lang="es-ES" sz="1300" kern="1200" dirty="0" smtClean="0"/>
            <a:t> de </a:t>
          </a:r>
          <a:r>
            <a:rPr lang="es-ES" sz="1300" kern="1200" dirty="0" err="1" smtClean="0"/>
            <a:t>board</a:t>
          </a:r>
          <a:endParaRPr lang="es-ES" sz="1300" kern="1200" dirty="0"/>
        </a:p>
      </dsp:txBody>
      <dsp:txXfrm>
        <a:off x="2221095" y="332640"/>
        <a:ext cx="1208553" cy="805702"/>
      </dsp:txXfrm>
    </dsp:sp>
    <dsp:sp modelId="{12CBD3D5-7367-465C-9556-536F599BA3BE}">
      <dsp:nvSpPr>
        <dsp:cNvPr id="0" name=""/>
        <dsp:cNvSpPr/>
      </dsp:nvSpPr>
      <dsp:spPr>
        <a:xfrm>
          <a:off x="3631073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comprobar de que subclase es instancia la pieza seleccionada </a:t>
          </a:r>
          <a:endParaRPr lang="es-ES" sz="1300" kern="1200" dirty="0"/>
        </a:p>
      </dsp:txBody>
      <dsp:txXfrm>
        <a:off x="4033924" y="332640"/>
        <a:ext cx="1208553" cy="805702"/>
      </dsp:txXfrm>
    </dsp:sp>
    <dsp:sp modelId="{37C04C80-7EC4-4E4E-AF39-31AF4A1AE682}">
      <dsp:nvSpPr>
        <dsp:cNvPr id="0" name=""/>
        <dsp:cNvSpPr/>
      </dsp:nvSpPr>
      <dsp:spPr>
        <a:xfrm>
          <a:off x="5443903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Iterar el </a:t>
          </a:r>
          <a:r>
            <a:rPr lang="es-ES" sz="1300" kern="1200" dirty="0" err="1" smtClean="0"/>
            <a:t>moveSet</a:t>
          </a:r>
          <a:r>
            <a:rPr lang="es-ES" sz="1300" kern="1200" dirty="0" smtClean="0"/>
            <a:t> de la pieza</a:t>
          </a:r>
          <a:endParaRPr lang="es-ES" sz="1300" kern="1200" dirty="0"/>
        </a:p>
      </dsp:txBody>
      <dsp:txXfrm>
        <a:off x="5846754" y="332640"/>
        <a:ext cx="1208553" cy="805702"/>
      </dsp:txXfrm>
    </dsp:sp>
    <dsp:sp modelId="{0C51A636-DC39-4C29-BEA6-1FB9C612FADB}">
      <dsp:nvSpPr>
        <dsp:cNvPr id="0" name=""/>
        <dsp:cNvSpPr/>
      </dsp:nvSpPr>
      <dsp:spPr>
        <a:xfrm>
          <a:off x="7256732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comprobar que no se salga del tablero o que no esté bloqueado</a:t>
          </a:r>
          <a:endParaRPr lang="es-ES" sz="1300" kern="1200" dirty="0"/>
        </a:p>
      </dsp:txBody>
      <dsp:txXfrm>
        <a:off x="7659583" y="332640"/>
        <a:ext cx="1208553" cy="805702"/>
      </dsp:txXfrm>
    </dsp:sp>
    <dsp:sp modelId="{317F6D2A-9044-481D-B15E-747CF1926985}">
      <dsp:nvSpPr>
        <dsp:cNvPr id="0" name=""/>
        <dsp:cNvSpPr/>
      </dsp:nvSpPr>
      <dsp:spPr>
        <a:xfrm>
          <a:off x="9069562" y="332640"/>
          <a:ext cx="2014255" cy="805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retornar: lista con todas los movimientos válidos</a:t>
          </a:r>
          <a:endParaRPr lang="es-ES" sz="1300" kern="1200" dirty="0"/>
        </a:p>
      </dsp:txBody>
      <dsp:txXfrm>
        <a:off x="9472413" y="332640"/>
        <a:ext cx="1208553" cy="8057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893E-6871-4925-8B99-52060EBA3DEE}">
      <dsp:nvSpPr>
        <dsp:cNvPr id="0" name=""/>
        <dsp:cNvSpPr/>
      </dsp:nvSpPr>
      <dsp:spPr>
        <a:xfrm>
          <a:off x="5449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Iterar piezas de </a:t>
          </a:r>
          <a:r>
            <a:rPr lang="es-ES" sz="1100" kern="1200" dirty="0" err="1" smtClean="0"/>
            <a:t>opponentPlayer</a:t>
          </a:r>
          <a:endParaRPr lang="es-ES" sz="1100" kern="1200" dirty="0"/>
        </a:p>
      </dsp:txBody>
      <dsp:txXfrm>
        <a:off x="410916" y="242691"/>
        <a:ext cx="1216401" cy="810933"/>
      </dsp:txXfrm>
    </dsp:sp>
    <dsp:sp modelId="{A8B4A9D0-1D6B-475C-BC52-CBF91407C267}">
      <dsp:nvSpPr>
        <dsp:cNvPr id="0" name=""/>
        <dsp:cNvSpPr/>
      </dsp:nvSpPr>
      <dsp:spPr>
        <a:xfrm>
          <a:off x="1830050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err="1" smtClean="0"/>
            <a:t>calculateMoves</a:t>
          </a:r>
          <a:r>
            <a:rPr lang="es-ES" sz="1100" kern="1200" dirty="0" smtClean="0"/>
            <a:t>(pieza) de cada pieza iterada y guardarlos en una lista</a:t>
          </a:r>
          <a:endParaRPr lang="es-ES" sz="1100" kern="1200" dirty="0"/>
        </a:p>
      </dsp:txBody>
      <dsp:txXfrm>
        <a:off x="2235517" y="242691"/>
        <a:ext cx="1216401" cy="810933"/>
      </dsp:txXfrm>
    </dsp:sp>
    <dsp:sp modelId="{2CEA1321-EE82-403A-A084-5B33522968D6}">
      <dsp:nvSpPr>
        <dsp:cNvPr id="0" name=""/>
        <dsp:cNvSpPr/>
      </dsp:nvSpPr>
      <dsp:spPr>
        <a:xfrm>
          <a:off x="3654652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Iterar cada movimiento</a:t>
          </a:r>
          <a:endParaRPr lang="es-ES" sz="1100" kern="1200" dirty="0"/>
        </a:p>
      </dsp:txBody>
      <dsp:txXfrm>
        <a:off x="4060119" y="242691"/>
        <a:ext cx="1216401" cy="810933"/>
      </dsp:txXfrm>
    </dsp:sp>
    <dsp:sp modelId="{D4FD7483-C16A-4179-A534-FB278F005895}">
      <dsp:nvSpPr>
        <dsp:cNvPr id="0" name=""/>
        <dsp:cNvSpPr/>
      </dsp:nvSpPr>
      <dsp:spPr>
        <a:xfrm>
          <a:off x="5479253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Comprobar si el movimiento saca al rey de </a:t>
          </a:r>
          <a:r>
            <a:rPr lang="es-ES" sz="1100" kern="1200" dirty="0" err="1" smtClean="0"/>
            <a:t>opponentPlayer</a:t>
          </a:r>
          <a:r>
            <a:rPr lang="es-ES" sz="1100" kern="1200" dirty="0" smtClean="0"/>
            <a:t> de jaque</a:t>
          </a:r>
          <a:endParaRPr lang="es-ES" sz="1100" kern="1200" dirty="0"/>
        </a:p>
      </dsp:txBody>
      <dsp:txXfrm>
        <a:off x="5884720" y="242691"/>
        <a:ext cx="1216401" cy="810933"/>
      </dsp:txXfrm>
    </dsp:sp>
    <dsp:sp modelId="{90271F73-B4C6-4863-8BE2-9D1FA3A17DBD}">
      <dsp:nvSpPr>
        <dsp:cNvPr id="0" name=""/>
        <dsp:cNvSpPr/>
      </dsp:nvSpPr>
      <dsp:spPr>
        <a:xfrm>
          <a:off x="7303854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 encuentre un movimiento que saca al rey de jaque termina la función </a:t>
          </a:r>
        </a:p>
      </dsp:txBody>
      <dsp:txXfrm>
        <a:off x="7709321" y="242691"/>
        <a:ext cx="1216401" cy="810933"/>
      </dsp:txXfrm>
    </dsp:sp>
    <dsp:sp modelId="{37DC25E3-E719-4CA6-9E94-770525F0DC9A}">
      <dsp:nvSpPr>
        <dsp:cNvPr id="0" name=""/>
        <dsp:cNvSpPr/>
      </dsp:nvSpPr>
      <dsp:spPr>
        <a:xfrm>
          <a:off x="9128455" y="242691"/>
          <a:ext cx="2027334" cy="810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 no existe ningún movimiento, cambia el atributo </a:t>
          </a:r>
          <a:r>
            <a:rPr lang="es-ES" sz="1100" kern="1200" dirty="0" err="1" smtClean="0"/>
            <a:t>isGameOver</a:t>
          </a:r>
          <a:r>
            <a:rPr lang="es-ES" sz="1100" kern="1200" dirty="0" smtClean="0"/>
            <a:t> a True</a:t>
          </a:r>
        </a:p>
      </dsp:txBody>
      <dsp:txXfrm>
        <a:off x="9533922" y="242691"/>
        <a:ext cx="1216401" cy="810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07/10/2019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07/10/2019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0745" y="-747464"/>
            <a:ext cx="8735325" cy="2000251"/>
          </a:xfrm>
        </p:spPr>
        <p:txBody>
          <a:bodyPr rtlCol="0" anchor="ctr"/>
          <a:lstStyle/>
          <a:p>
            <a:pPr algn="ctr" rtl="0"/>
            <a:r>
              <a:rPr lang="es-ES" dirty="0" smtClean="0">
                <a:solidFill>
                  <a:srgbClr val="00C4BF"/>
                </a:solidFill>
              </a:rPr>
              <a:t>Python </a:t>
            </a:r>
            <a:r>
              <a:rPr lang="es-ES" dirty="0" err="1" smtClean="0">
                <a:solidFill>
                  <a:srgbClr val="00C4BF"/>
                </a:solidFill>
              </a:rPr>
              <a:t>Chess</a:t>
            </a:r>
            <a:endParaRPr lang="es-ES" dirty="0">
              <a:solidFill>
                <a:srgbClr val="00C4B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748" y="5105400"/>
            <a:ext cx="8735325" cy="1752600"/>
          </a:xfrm>
        </p:spPr>
        <p:txBody>
          <a:bodyPr>
            <a:normAutofit/>
          </a:bodyPr>
          <a:lstStyle/>
          <a:p>
            <a:r>
              <a:rPr lang="es-419" sz="2000" cap="none" dirty="0" smtClean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Universidad de Mendoza</a:t>
            </a:r>
          </a:p>
          <a:p>
            <a:r>
              <a:rPr lang="es-419" sz="2000" cap="none" dirty="0" smtClean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Computación I </a:t>
            </a:r>
          </a:p>
          <a:p>
            <a:r>
              <a:rPr lang="es-419" sz="2000" cap="none" dirty="0" smtClean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Alumno: Franco </a:t>
            </a:r>
            <a:r>
              <a:rPr lang="es-419" sz="2000" cap="none" dirty="0" err="1" smtClean="0">
                <a:solidFill>
                  <a:schemeClr val="tx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Boldrini</a:t>
            </a:r>
            <a:endParaRPr lang="es-AR" sz="2000" cap="none" dirty="0">
              <a:solidFill>
                <a:schemeClr val="tx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1" y="694818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de flecha 20"/>
          <p:cNvCxnSpPr/>
          <p:nvPr/>
        </p:nvCxnSpPr>
        <p:spPr>
          <a:xfrm>
            <a:off x="8974731" y="3713073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1485900" y="1751112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557906" y="185441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</a:t>
            </a:r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clase </a:t>
            </a:r>
            <a:r>
              <a:rPr lang="es-419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9694812" y="177281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Métodos importantes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828" y="62068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assignTurn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</a:t>
            </a:r>
            <a:endParaRPr lang="es-419" sz="1800" dirty="0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23566157"/>
              </p:ext>
            </p:extLst>
          </p:nvPr>
        </p:nvGraphicFramePr>
        <p:xfrm>
          <a:off x="909836" y="713193"/>
          <a:ext cx="10039605" cy="152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9766818" y="1847931"/>
            <a:ext cx="18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Ambos </a:t>
            </a:r>
            <a:r>
              <a:rPr lang="es-419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 de la clase </a:t>
            </a:r>
            <a:r>
              <a:rPr lang="es-419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909835" y="2543260"/>
            <a:ext cx="2798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movePiece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419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s-AR" dirty="0"/>
          </a:p>
        </p:txBody>
      </p:sp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3793743181"/>
              </p:ext>
            </p:extLst>
          </p:nvPr>
        </p:nvGraphicFramePr>
        <p:xfrm>
          <a:off x="909835" y="2674137"/>
          <a:ext cx="11089232" cy="1537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8974730" y="3853650"/>
            <a:ext cx="222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llama al </a:t>
            </a:r>
            <a:r>
              <a:rPr lang="es-419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 </a:t>
            </a:r>
            <a:r>
              <a:rPr lang="es-419" sz="1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calculateMoves</a:t>
            </a:r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729289538"/>
              </p:ext>
            </p:extLst>
          </p:nvPr>
        </p:nvGraphicFramePr>
        <p:xfrm>
          <a:off x="837828" y="4448565"/>
          <a:ext cx="11089232" cy="1470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Rectángulo 23"/>
          <p:cNvSpPr/>
          <p:nvPr/>
        </p:nvSpPr>
        <p:spPr>
          <a:xfrm>
            <a:off x="909835" y="4283690"/>
            <a:ext cx="3647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calculateMoves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419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selPiece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92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Métodos importantes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828" y="62068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checkMate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419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currentPlayer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419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opponentPlayer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s-419" sz="1800" dirty="0" smtClean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052511423"/>
              </p:ext>
            </p:extLst>
          </p:nvPr>
        </p:nvGraphicFramePr>
        <p:xfrm>
          <a:off x="909836" y="908547"/>
          <a:ext cx="11161240" cy="1296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909836" y="2204864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</a:t>
            </a:r>
            <a:r>
              <a:rPr lang="es-419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</a:t>
            </a:r>
            <a:r>
              <a:rPr lang="es-419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solo se ejecuta si al realizar un movimiento el jugador pone en jaque a su oponente</a:t>
            </a:r>
            <a:endParaRPr lang="es-419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243408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Mayores dificultades presentadas y Conclusión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21534" y="1280750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No haber planificado la estructura llevo a:</a:t>
            </a:r>
            <a:b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Tener que </a:t>
            </a:r>
            <a:r>
              <a:rPr lang="es-419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refactorizar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casi todo el proyecto estando cerca de terminarlo.</a:t>
            </a:r>
          </a:p>
          <a:p>
            <a:r>
              <a:rPr lang="es-419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- Tener que modificar la forma de movimiento para permitir realizar el enroque.</a:t>
            </a:r>
          </a:p>
          <a:p>
            <a:endParaRPr lang="es-419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s-419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Debuggear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funciones relacionadas con movimiento (Especialmente el enroque).</a:t>
            </a:r>
          </a:p>
          <a:p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Permitir que el menú de movimiento sea dinámico.</a:t>
            </a:r>
            <a:endParaRPr lang="es-A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7828" y="781457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/>
              <a:t>Las mayores dificultades fueron: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37828" y="442007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 smtClean="0"/>
              <a:t>Conclusión:</a:t>
            </a:r>
            <a:endParaRPr lang="es-AR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21534" y="4869160"/>
            <a:ext cx="10661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Trabajar en un proyecto más largo de lo usual me ayudó a:</a:t>
            </a:r>
          </a:p>
          <a:p>
            <a:r>
              <a:rPr lang="es-419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• Comprender mejor cual estructura de datos usar para distintas funcionalidades.</a:t>
            </a:r>
          </a:p>
          <a:p>
            <a:r>
              <a:rPr lang="es-419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• Evitar redundancia</a:t>
            </a:r>
          </a:p>
          <a:p>
            <a:r>
              <a:rPr lang="es-419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419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• Aprender que aspectos tener en cuenta a la hora de empezar un proyecto.</a:t>
            </a:r>
            <a:endParaRPr lang="es-A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28"/>
          <p:cNvCxnSpPr/>
          <p:nvPr/>
        </p:nvCxnSpPr>
        <p:spPr>
          <a:xfrm>
            <a:off x="5158308" y="2636912"/>
            <a:ext cx="93610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rtlCol="0" anchor="ctr"/>
          <a:lstStyle/>
          <a:p>
            <a:pPr algn="ctr" rtl="0"/>
            <a:r>
              <a:rPr lang="es-ES" dirty="0" smtClean="0">
                <a:solidFill>
                  <a:srgbClr val="00DF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s-ES" dirty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375640"/>
            <a:ext cx="869348" cy="8693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01883" y="159850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s-419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FBoldrinigg</a:t>
            </a:r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s-419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Chess</a:t>
            </a:r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-Project</a:t>
            </a:r>
            <a:endParaRPr lang="es-A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2576" y="2396207"/>
            <a:ext cx="4469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proyecto está divido en 6 archivos</a:t>
            </a:r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Comenzado en: 25/08/2019</a:t>
            </a:r>
            <a:b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Terminado en:  29/09/2019</a:t>
            </a:r>
          </a:p>
          <a:p>
            <a:r>
              <a:rPr lang="es-419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Tiene ~655 Líneas de código</a:t>
            </a:r>
            <a:endParaRPr lang="es-A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33507111"/>
              </p:ext>
            </p:extLst>
          </p:nvPr>
        </p:nvGraphicFramePr>
        <p:xfrm>
          <a:off x="4222204" y="2414895"/>
          <a:ext cx="4181716" cy="3108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87424"/>
            <a:ext cx="10360501" cy="1223963"/>
          </a:xfrm>
        </p:spPr>
        <p:txBody>
          <a:bodyPr anchor="ctr">
            <a:normAutofit/>
          </a:bodyPr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Diagrama de clases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836539"/>
            <a:ext cx="8542684" cy="52393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894612" y="1100860"/>
            <a:ext cx="216024" cy="1196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3" name="CuadroTexto 2"/>
          <p:cNvSpPr txBox="1"/>
          <p:nvPr/>
        </p:nvSpPr>
        <p:spPr>
          <a:xfrm>
            <a:off x="7750596" y="1100860"/>
            <a:ext cx="72008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50" b="1" dirty="0" smtClean="0">
                <a:solidFill>
                  <a:schemeClr val="bg1"/>
                </a:solidFill>
              </a:rPr>
              <a:t>  &lt;</a:t>
            </a:r>
            <a:r>
              <a:rPr lang="es-419" sz="650" b="1" dirty="0" err="1" smtClean="0">
                <a:solidFill>
                  <a:schemeClr val="bg1"/>
                </a:solidFill>
              </a:rPr>
              <a:t>str</a:t>
            </a:r>
            <a:r>
              <a:rPr lang="es-419" sz="650" b="1" dirty="0" smtClean="0">
                <a:solidFill>
                  <a:schemeClr val="bg1"/>
                </a:solidFill>
              </a:rPr>
              <a:t>&gt;</a:t>
            </a:r>
            <a:endParaRPr lang="es-AR" sz="6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0"/>
            <a:ext cx="10360501" cy="1223963"/>
          </a:xfrm>
        </p:spPr>
        <p:txBody>
          <a:bodyPr anchor="t"/>
          <a:lstStyle/>
          <a:p>
            <a:pPr algn="ctr"/>
            <a:r>
              <a:rPr lang="es-419" dirty="0" smtClean="0">
                <a:solidFill>
                  <a:srgbClr val="00DF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Aclaración</a:t>
            </a:r>
            <a:endParaRPr lang="es-AR" dirty="0">
              <a:solidFill>
                <a:srgbClr val="00DF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4" y="692696"/>
            <a:ext cx="5447667" cy="5348876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2566020" y="1256672"/>
            <a:ext cx="1511888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37826" y="1102783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cuadro ‘a8’ de un</a:t>
            </a:r>
            <a:b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tablero de ajedrez es el</a:t>
            </a:r>
            <a:b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 [0][0] en una matriz.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2636784" y="5445224"/>
            <a:ext cx="1511888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557908" y="5291335"/>
            <a:ext cx="145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a1 = [7][0]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390556" y="4581128"/>
            <a:ext cx="1656184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9018264" y="4427239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g2 = [6][6]</a:t>
            </a:r>
            <a:endParaRPr lang="es-A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Board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4903464"/>
              </p:ext>
            </p:extLst>
          </p:nvPr>
        </p:nvGraphicFramePr>
        <p:xfrm>
          <a:off x="1053852" y="620688"/>
          <a:ext cx="1065718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48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Player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29617467"/>
              </p:ext>
            </p:extLst>
          </p:nvPr>
        </p:nvGraphicFramePr>
        <p:xfrm>
          <a:off x="1053852" y="1052736"/>
          <a:ext cx="1065718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6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08342980"/>
              </p:ext>
            </p:extLst>
          </p:nvPr>
        </p:nvGraphicFramePr>
        <p:xfrm>
          <a:off x="1053852" y="1052736"/>
          <a:ext cx="1065718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ChessConstants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61594" y="908547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"87654321"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["a", "b", "c", "d", "e", "f", "g", "h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</a:t>
            </a:r>
          </a:p>
          <a:p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"]</a:t>
            </a:r>
          </a:p>
          <a:p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PIECES_NAMES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Pawn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Knight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Bishop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Rook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"Queen", "King"]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PIECES_NAMES_DIC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"P",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"N", "Bi": "B", "Ro": "R", "</a:t>
            </a:r>
            <a:r>
              <a:rPr lang="es-AR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 "Q", "Ki": "K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"}</a:t>
            </a:r>
          </a:p>
          <a:p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WHITE_PAWN_POS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["a2", "b2", "c2", "d2", "e2", "f2", "g2", "h2"]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WHITE_KNIGHT_POS 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["b1", "g1"]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WHITE_BISHOP_POS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["c1", "f1"]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WHITE_ROOK_POS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["a1", "h1"]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WHITE_QUEEN_POS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"d1"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WHITE_KING_POS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e1“</a:t>
            </a:r>
          </a:p>
          <a:p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BLACK_PAWN_POS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["a7", "b7", "c7", "d7", "e7", "f7", "g7", "h7"]</a:t>
            </a:r>
          </a:p>
          <a:p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BLACK_KNIGHT_POS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["b8", "g8"]</a:t>
            </a:r>
          </a:p>
          <a:p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BLACK_BISHOP_POS 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["c8", "f8"]</a:t>
            </a:r>
          </a:p>
          <a:p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BLACK_ROOK_POS 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["a8", "h8"]</a:t>
            </a: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BLACK_QUEEN_POS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d8“</a:t>
            </a:r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BLACK_KING_POS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</a:t>
            </a:r>
            <a:r>
              <a:rPr lang="es-AR" sz="1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e8“</a:t>
            </a:r>
          </a:p>
          <a:p>
            <a:endParaRPr lang="es-A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AR" sz="15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CASTLE_DIC</a:t>
            </a:r>
            <a:r>
              <a:rPr lang="es-A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{"a1": ("b1", "c1", "d1"), "h1": ("g1", "f1"), "a8": ("b8", "c8", "d8"), "h8": ("g8", "f8")}</a:t>
            </a:r>
          </a:p>
        </p:txBody>
      </p:sp>
    </p:spTree>
    <p:extLst>
      <p:ext uri="{BB962C8B-B14F-4D97-AF65-F5344CB8AC3E}">
        <p14:creationId xmlns:p14="http://schemas.microsoft.com/office/powerpoint/2010/main" val="313044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7828" y="-315416"/>
            <a:ext cx="10360501" cy="1223963"/>
          </a:xfrm>
        </p:spPr>
        <p:txBody>
          <a:bodyPr anchor="ctr"/>
          <a:lstStyle/>
          <a:p>
            <a:pPr algn="ctr"/>
            <a:r>
              <a:rPr lang="es-419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Clase: </a:t>
            </a:r>
            <a:r>
              <a:rPr lang="es-419" dirty="0" err="1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endParaRPr lang="es-AR" dirty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25860" y="620688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sz="2000" dirty="0" err="1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s-ES" sz="2000" dirty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000" dirty="0" err="1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</a:t>
            </a:r>
            <a:r>
              <a:rPr lang="es-ES" sz="2000" dirty="0" smtClean="0">
                <a:solidFill>
                  <a:srgbClr val="00C4B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0"/>
            <a:endParaRPr lang="es-ES" sz="2000" dirty="0" smtClean="0">
              <a:solidFill>
                <a:srgbClr val="00C4B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Atributos:				</a:t>
            </a:r>
            <a:b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blackPlayer</a:t>
            </a:r>
            <a:r>
              <a:rPr lang="es-ES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class.Player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s-ES" sz="16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whitePlayer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class.Player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newBoard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class.Board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isGameOver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lvl="0"/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loser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&lt;</a:t>
            </a:r>
            <a:r>
              <a:rPr lang="es-ES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s-ES" sz="1600" dirty="0">
              <a:solidFill>
                <a:schemeClr val="bg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25860" y="4208169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más importantes:</a:t>
            </a:r>
          </a:p>
          <a:p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s-419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assignTurn</a:t>
            </a:r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s-419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movePiece</a:t>
            </a:r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s-419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s-419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calculateMoves</a:t>
            </a:r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s-419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checkMate</a:t>
            </a:r>
            <a:r>
              <a:rPr lang="es-419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942284" y="905847"/>
            <a:ext cx="66688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ES" sz="1600" dirty="0" smtClean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Métodos:				</a:t>
            </a:r>
            <a:b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__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__()	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movePiece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checkMate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assignTurn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getPos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turnMenu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capturePiece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returnPos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debugMode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calculateMoves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winningScreen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isKingInCheck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instantiateAll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	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displayPiecesType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checkPromotion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getPiecesAndPosition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</a:t>
            </a:r>
          </a:p>
          <a:p>
            <a:pPr lvl="0"/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selectPiece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checkCastle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             </a:t>
            </a:r>
          </a:p>
          <a:p>
            <a:pPr lvl="0"/>
            <a:r>
              <a:rPr lang="es-E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selectNewPos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	|  + </a:t>
            </a:r>
            <a:r>
              <a:rPr lang="es-ES" sz="16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castle</a:t>
            </a:r>
            <a:r>
              <a:rPr lang="es-E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		</a:t>
            </a:r>
            <a:endParaRPr lang="es-ES" sz="1600" dirty="0">
              <a:solidFill>
                <a:schemeClr val="accent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6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443</TotalTime>
  <Words>934</Words>
  <Application>Microsoft Office PowerPoint</Application>
  <PresentationFormat>Personalizado</PresentationFormat>
  <Paragraphs>157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Tecnología 16x9</vt:lpstr>
      <vt:lpstr>Python Chess</vt:lpstr>
      <vt:lpstr>Introducción</vt:lpstr>
      <vt:lpstr>Diagrama de clases</vt:lpstr>
      <vt:lpstr>Aclaración</vt:lpstr>
      <vt:lpstr>Clase: Board</vt:lpstr>
      <vt:lpstr>Clase: Player</vt:lpstr>
      <vt:lpstr>Clase: Piece</vt:lpstr>
      <vt:lpstr>Clase: ChessConstants</vt:lpstr>
      <vt:lpstr>Clase: Engine</vt:lpstr>
      <vt:lpstr>Clase: Engine – Métodos importantes</vt:lpstr>
      <vt:lpstr>Clase: Engine – Métodos importantes</vt:lpstr>
      <vt:lpstr>Mayores dificultades presentadas y 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Chess</dc:title>
  <dc:creator>Franco</dc:creator>
  <cp:lastModifiedBy>Franco</cp:lastModifiedBy>
  <cp:revision>53</cp:revision>
  <dcterms:created xsi:type="dcterms:W3CDTF">2019-10-02T23:18:24Z</dcterms:created>
  <dcterms:modified xsi:type="dcterms:W3CDTF">2019-10-07T20:44:25Z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