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2D3FD-9516-4E5A-9CF8-61A9464165C0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E1FDB-32D5-4FD8-AD25-86A20514D19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99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Producer Consumer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E1FDB-32D5-4FD8-AD25-86A20514D19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914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139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50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277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20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183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461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43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34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6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240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91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Rust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/>
              <a:t>Flavio Boss &amp; Daniel Eisner</a:t>
            </a:r>
          </a:p>
          <a:p>
            <a:r>
              <a:rPr lang="de-CH" dirty="0" smtClean="0"/>
              <a:t>Multiparadigmen Sprache</a:t>
            </a:r>
          </a:p>
          <a:p>
            <a:r>
              <a:rPr lang="de-CH" dirty="0" smtClean="0"/>
              <a:t>Geschwindigkeit und Speichersicherheit</a:t>
            </a:r>
            <a:endParaRPr lang="de-CH" dirty="0"/>
          </a:p>
        </p:txBody>
      </p:sp>
      <p:pic>
        <p:nvPicPr>
          <p:cNvPr id="6146" name="Picture 2" descr="https://upload.wikimedia.org/wikipedia/en/thumb/d/d5/Rust_programming_language_black_logo.svg/144px-Rust_programming_language_black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92696"/>
            <a:ext cx="2880320" cy="288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Code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</a:t>
            </a:r>
            <a:r>
              <a:rPr lang="de-CH" dirty="0" err="1" smtClean="0"/>
              <a:t>channels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41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Mutable</a:t>
            </a:r>
            <a:r>
              <a:rPr lang="de-CH" dirty="0" smtClean="0"/>
              <a:t> vs. </a:t>
            </a:r>
            <a:r>
              <a:rPr lang="de-CH" dirty="0" err="1" smtClean="0"/>
              <a:t>Immutable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26"/>
          <a:stretch/>
        </p:blipFill>
        <p:spPr bwMode="auto">
          <a:xfrm>
            <a:off x="587664" y="3933056"/>
            <a:ext cx="7911044" cy="233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4" r="70550" b="65882"/>
          <a:stretch/>
        </p:blipFill>
        <p:spPr bwMode="auto">
          <a:xfrm>
            <a:off x="861672" y="1628799"/>
            <a:ext cx="7363028" cy="184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1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Scope</a:t>
            </a:r>
            <a:r>
              <a:rPr lang="de-CH" dirty="0" smtClean="0"/>
              <a:t> &amp; Ownership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921744" y="2043336"/>
            <a:ext cx="7408134" cy="3888432"/>
            <a:chOff x="921744" y="2043336"/>
            <a:chExt cx="7408134" cy="38884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22" r="75347" b="54998"/>
            <a:stretch/>
          </p:blipFill>
          <p:spPr bwMode="auto">
            <a:xfrm>
              <a:off x="921744" y="2043336"/>
              <a:ext cx="7408134" cy="388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Gerade Verbindung 4"/>
            <p:cNvCxnSpPr/>
            <p:nvPr/>
          </p:nvCxnSpPr>
          <p:spPr>
            <a:xfrm>
              <a:off x="2267744" y="2204864"/>
              <a:ext cx="0" cy="345638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3059832" y="3068960"/>
              <a:ext cx="0" cy="1651814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0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Patterns &amp; </a:t>
            </a:r>
            <a:r>
              <a:rPr lang="de-CH" dirty="0" err="1" smtClean="0"/>
              <a:t>Matching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	let range2 = 'd';</a:t>
            </a:r>
          </a:p>
          <a:p>
            <a:endParaRPr lang="en-US" dirty="0" smtClean="0"/>
          </a:p>
          <a:p>
            <a:r>
              <a:rPr lang="en-US" dirty="0" smtClean="0"/>
              <a:t>	match range2 {</a:t>
            </a:r>
          </a:p>
          <a:p>
            <a:r>
              <a:rPr lang="en-US" dirty="0" smtClean="0"/>
              <a:t>			'a' ... 'j' =&gt; </a:t>
            </a:r>
            <a:r>
              <a:rPr lang="en-US" dirty="0" err="1" smtClean="0"/>
              <a:t>println</a:t>
            </a:r>
            <a:r>
              <a:rPr lang="en-US" dirty="0" smtClean="0"/>
              <a:t>!("early letter"),</a:t>
            </a:r>
          </a:p>
          <a:p>
            <a:r>
              <a:rPr lang="en-US" dirty="0" smtClean="0"/>
              <a:t>			'k' ... 'z' =&gt; </a:t>
            </a:r>
            <a:r>
              <a:rPr lang="en-US" dirty="0" err="1" smtClean="0"/>
              <a:t>println</a:t>
            </a:r>
            <a:r>
              <a:rPr lang="en-US" dirty="0" smtClean="0"/>
              <a:t>!("late letter"),</a:t>
            </a:r>
          </a:p>
          <a:p>
            <a:r>
              <a:rPr lang="en-US" dirty="0" smtClean="0"/>
              <a:t>			_ =&gt; </a:t>
            </a:r>
            <a:r>
              <a:rPr lang="en-US" dirty="0" err="1" smtClean="0"/>
              <a:t>println</a:t>
            </a:r>
            <a:r>
              <a:rPr lang="en-US" dirty="0" smtClean="0"/>
              <a:t>!("something else"),</a:t>
            </a:r>
          </a:p>
          <a:p>
            <a:r>
              <a:rPr lang="en-US" dirty="0" smtClean="0"/>
              <a:t>		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547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Spawn</a:t>
            </a:r>
            <a:r>
              <a:rPr lang="de-CH" dirty="0" smtClean="0"/>
              <a:t> (Threads)</a:t>
            </a:r>
            <a:endParaRPr lang="de-CH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2" r="59764" b="38893"/>
          <a:stretch/>
        </p:blipFill>
        <p:spPr bwMode="auto">
          <a:xfrm>
            <a:off x="539552" y="1628800"/>
            <a:ext cx="781065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3419872" y="2852936"/>
            <a:ext cx="4680520" cy="43204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59832" y="4077072"/>
            <a:ext cx="4608512" cy="21602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4716016" y="2478119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Java: </a:t>
            </a:r>
            <a:r>
              <a:rPr lang="de-CH" sz="2000" b="1" dirty="0" err="1" smtClean="0"/>
              <a:t>serializable</a:t>
            </a:r>
            <a:endParaRPr lang="de-CH" sz="2000" b="1" dirty="0"/>
          </a:p>
        </p:txBody>
      </p:sp>
      <p:sp>
        <p:nvSpPr>
          <p:cNvPr id="9" name="Rechteck 8"/>
          <p:cNvSpPr/>
          <p:nvPr/>
        </p:nvSpPr>
        <p:spPr>
          <a:xfrm>
            <a:off x="2555776" y="3789040"/>
            <a:ext cx="4680520" cy="288032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58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Channels (Threads)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pic>
        <p:nvPicPr>
          <p:cNvPr id="5122" name="Picture 2" descr="http://bidab.nibis.de/PICT/spielplatz_rutsch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41" y="1619147"/>
            <a:ext cx="5112568" cy="44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076056" y="1234426"/>
            <a:ext cx="1879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b="1" dirty="0" smtClean="0"/>
              <a:t>Sender</a:t>
            </a:r>
            <a:endParaRPr lang="de-CH" sz="44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264421" y="4556166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b="1" dirty="0" smtClean="0"/>
              <a:t>Receiver</a:t>
            </a:r>
            <a:endParaRPr lang="de-CH" sz="4400" b="1" dirty="0"/>
          </a:p>
        </p:txBody>
      </p:sp>
      <p:pic>
        <p:nvPicPr>
          <p:cNvPr id="5126" name="Picture 6" descr="http://icons.iconarchive.com/icons/danrabbit/elementary/128/Packe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67" y="292494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7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Panic (Threads)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fn</a:t>
            </a:r>
            <a:r>
              <a:rPr lang="de-CH" dirty="0" smtClean="0"/>
              <a:t> </a:t>
            </a:r>
            <a:r>
              <a:rPr lang="de-CH" dirty="0" err="1" smtClean="0"/>
              <a:t>main</a:t>
            </a:r>
            <a:r>
              <a:rPr lang="de-CH" dirty="0" smtClean="0"/>
              <a:t>() {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1" b="72329"/>
          <a:stretch/>
        </p:blipFill>
        <p:spPr bwMode="auto">
          <a:xfrm>
            <a:off x="827584" y="4581128"/>
            <a:ext cx="7291085" cy="155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3" r="61291" b="52904"/>
          <a:stretch/>
        </p:blipFill>
        <p:spPr bwMode="auto">
          <a:xfrm>
            <a:off x="827584" y="1628800"/>
            <a:ext cx="708286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6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170" name="Picture 2" descr="https://famex-shop.de/images/product_images/original_images/572_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10219"/>
            <a:ext cx="1910820" cy="249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previews.123rf.com/images/vectorshots/vectorshots1204/vectorshots120400102/13206978-Baby-weint-Lizenzfreie-Bil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2156272" cy="2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www.mackinac.org/media/images/2012/0421_SecretServiceGirls_UFSCOL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937" y="3645024"/>
            <a:ext cx="3563372" cy="248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5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Bildschirmpräsentation (4:3)</PresentationFormat>
  <Paragraphs>26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Larissa</vt:lpstr>
      <vt:lpstr>Rust</vt:lpstr>
      <vt:lpstr>Code Demo</vt:lpstr>
      <vt:lpstr>Mutable vs. Immutable</vt:lpstr>
      <vt:lpstr>Scope &amp; Ownership</vt:lpstr>
      <vt:lpstr>Patterns &amp; Matching</vt:lpstr>
      <vt:lpstr>Spawn (Threads)</vt:lpstr>
      <vt:lpstr>Channels (Threads)</vt:lpstr>
      <vt:lpstr>Panic (Threads)</vt:lpstr>
      <vt:lpstr>Fazit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bof</dc:creator>
  <cp:lastModifiedBy>Eisner Daniel TA.I.1301</cp:lastModifiedBy>
  <cp:revision>49</cp:revision>
  <dcterms:created xsi:type="dcterms:W3CDTF">2015-12-11T12:52:51Z</dcterms:created>
  <dcterms:modified xsi:type="dcterms:W3CDTF">2015-12-12T16:29:56Z</dcterms:modified>
</cp:coreProperties>
</file>