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  <p:sldId id="264" r:id="rId10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1614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22D3FD-9516-4E5A-9CF8-61A9464165C0}" type="datetimeFigureOut">
              <a:rPr lang="de-CH" smtClean="0"/>
              <a:t>12.12.2015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BE1FDB-32D5-4FD8-AD25-86A20514D19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099298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Producer Consumer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BE1FDB-32D5-4FD8-AD25-86A20514D19A}" type="slidenum">
              <a:rPr lang="de-CH" smtClean="0"/>
              <a:t>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091489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458F0-48A4-4668-A070-A3E91F630D01}" type="datetimeFigureOut">
              <a:rPr lang="de-CH" smtClean="0"/>
              <a:t>12.12.2015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6B8B4-039B-488F-A564-887DF8F076B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91396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458F0-48A4-4668-A070-A3E91F630D01}" type="datetimeFigureOut">
              <a:rPr lang="de-CH" smtClean="0"/>
              <a:t>12.12.2015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6B8B4-039B-488F-A564-887DF8F076B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2502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458F0-48A4-4668-A070-A3E91F630D01}" type="datetimeFigureOut">
              <a:rPr lang="de-CH" smtClean="0"/>
              <a:t>12.12.2015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6B8B4-039B-488F-A564-887DF8F076B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22772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458F0-48A4-4668-A070-A3E91F630D01}" type="datetimeFigureOut">
              <a:rPr lang="de-CH" smtClean="0"/>
              <a:t>12.12.2015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6B8B4-039B-488F-A564-887DF8F076B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69203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458F0-48A4-4668-A070-A3E91F630D01}" type="datetimeFigureOut">
              <a:rPr lang="de-CH" smtClean="0"/>
              <a:t>12.12.2015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6B8B4-039B-488F-A564-887DF8F076B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31836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458F0-48A4-4668-A070-A3E91F630D01}" type="datetimeFigureOut">
              <a:rPr lang="de-CH" smtClean="0"/>
              <a:t>12.12.2015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6B8B4-039B-488F-A564-887DF8F076B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84611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458F0-48A4-4668-A070-A3E91F630D01}" type="datetimeFigureOut">
              <a:rPr lang="de-CH" smtClean="0"/>
              <a:t>12.12.2015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6B8B4-039B-488F-A564-887DF8F076B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4436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458F0-48A4-4668-A070-A3E91F630D01}" type="datetimeFigureOut">
              <a:rPr lang="de-CH" smtClean="0"/>
              <a:t>12.12.2015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6B8B4-039B-488F-A564-887DF8F076B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62345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458F0-48A4-4668-A070-A3E91F630D01}" type="datetimeFigureOut">
              <a:rPr lang="de-CH" smtClean="0"/>
              <a:t>12.12.2015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6B8B4-039B-488F-A564-887DF8F076B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15660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458F0-48A4-4668-A070-A3E91F630D01}" type="datetimeFigureOut">
              <a:rPr lang="de-CH" smtClean="0"/>
              <a:t>12.12.2015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6B8B4-039B-488F-A564-887DF8F076B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12402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458F0-48A4-4668-A070-A3E91F630D01}" type="datetimeFigureOut">
              <a:rPr lang="de-CH" smtClean="0"/>
              <a:t>12.12.2015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6B8B4-039B-488F-A564-887DF8F076B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29912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C458F0-48A4-4668-A070-A3E91F630D01}" type="datetimeFigureOut">
              <a:rPr lang="de-CH" smtClean="0"/>
              <a:t>12.12.2015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66B8B4-039B-488F-A564-887DF8F076B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2107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Rust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de-CH" dirty="0" smtClean="0"/>
              <a:t>Flavio Boss &amp; Daniel Eisner</a:t>
            </a:r>
          </a:p>
          <a:p>
            <a:r>
              <a:rPr lang="de-CH" dirty="0" smtClean="0"/>
              <a:t>Multiparadigmen Sprache</a:t>
            </a:r>
          </a:p>
          <a:p>
            <a:r>
              <a:rPr lang="de-CH" dirty="0" smtClean="0"/>
              <a:t>Geschwindigkeit und Speichersicherheit</a:t>
            </a:r>
            <a:endParaRPr lang="de-CH" dirty="0"/>
          </a:p>
        </p:txBody>
      </p:sp>
      <p:pic>
        <p:nvPicPr>
          <p:cNvPr id="6146" name="Picture 2" descr="https://upload.wikimedia.org/wikipedia/en/thumb/d/d5/Rust_programming_language_black_logo.svg/144px-Rust_programming_language_black_logo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692696"/>
            <a:ext cx="2880320" cy="2880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5527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Code Demo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(</a:t>
            </a:r>
            <a:r>
              <a:rPr lang="de-CH" dirty="0" err="1" smtClean="0"/>
              <a:t>channels</a:t>
            </a:r>
            <a:r>
              <a:rPr lang="de-CH" dirty="0" smtClean="0"/>
              <a:t>)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994116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Mutable</a:t>
            </a:r>
            <a:r>
              <a:rPr lang="de-CH" dirty="0" smtClean="0"/>
              <a:t> vs. </a:t>
            </a:r>
            <a:r>
              <a:rPr lang="de-CH" dirty="0" err="1" smtClean="0"/>
              <a:t>Immutable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526"/>
          <a:stretch/>
        </p:blipFill>
        <p:spPr bwMode="auto">
          <a:xfrm>
            <a:off x="587664" y="3933056"/>
            <a:ext cx="7911044" cy="2336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304" r="70550" b="65882"/>
          <a:stretch/>
        </p:blipFill>
        <p:spPr bwMode="auto">
          <a:xfrm>
            <a:off x="861672" y="1628799"/>
            <a:ext cx="7363028" cy="1840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55106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Scope</a:t>
            </a:r>
            <a:r>
              <a:rPr lang="de-CH" dirty="0" smtClean="0"/>
              <a:t> &amp; Ownership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  <p:grpSp>
        <p:nvGrpSpPr>
          <p:cNvPr id="13" name="Gruppieren 12"/>
          <p:cNvGrpSpPr/>
          <p:nvPr/>
        </p:nvGrpSpPr>
        <p:grpSpPr>
          <a:xfrm>
            <a:off x="921744" y="2043336"/>
            <a:ext cx="7408134" cy="3888432"/>
            <a:chOff x="921744" y="2043336"/>
            <a:chExt cx="7408134" cy="3888432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0722" r="75347" b="54998"/>
            <a:stretch/>
          </p:blipFill>
          <p:spPr bwMode="auto">
            <a:xfrm>
              <a:off x="921744" y="2043336"/>
              <a:ext cx="7408134" cy="3888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5" name="Gerade Verbindung 4"/>
            <p:cNvCxnSpPr/>
            <p:nvPr/>
          </p:nvCxnSpPr>
          <p:spPr>
            <a:xfrm>
              <a:off x="2267744" y="2204864"/>
              <a:ext cx="0" cy="3456384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Gerade Verbindung 6"/>
            <p:cNvCxnSpPr/>
            <p:nvPr/>
          </p:nvCxnSpPr>
          <p:spPr>
            <a:xfrm>
              <a:off x="3059832" y="3068960"/>
              <a:ext cx="0" cy="1651814"/>
            </a:xfrm>
            <a:prstGeom prst="line">
              <a:avLst/>
            </a:prstGeom>
            <a:ln w="635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33031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Patterns &amp; </a:t>
            </a:r>
            <a:r>
              <a:rPr lang="de-CH" dirty="0" err="1" smtClean="0"/>
              <a:t>Matching</a:t>
            </a:r>
            <a:endParaRPr lang="de-CH" dirty="0"/>
          </a:p>
        </p:txBody>
      </p:sp>
      <p:pic>
        <p:nvPicPr>
          <p:cNvPr id="5" name="Grafik 4" descr="Bildschirmausschnitt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468" y="1579698"/>
            <a:ext cx="8049063" cy="2640658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855" y="4581128"/>
            <a:ext cx="2592288" cy="1859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767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Spawn</a:t>
            </a:r>
            <a:r>
              <a:rPr lang="de-CH" dirty="0" smtClean="0"/>
              <a:t> (Threads)</a:t>
            </a:r>
            <a:endParaRPr lang="de-CH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042" r="59764" b="38893"/>
          <a:stretch/>
        </p:blipFill>
        <p:spPr bwMode="auto">
          <a:xfrm>
            <a:off x="539552" y="1628800"/>
            <a:ext cx="7810652" cy="4248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hteck 4"/>
          <p:cNvSpPr/>
          <p:nvPr/>
        </p:nvSpPr>
        <p:spPr>
          <a:xfrm>
            <a:off x="3419872" y="2852936"/>
            <a:ext cx="4680520" cy="432048"/>
          </a:xfrm>
          <a:prstGeom prst="rect">
            <a:avLst/>
          </a:prstGeom>
          <a:noFill/>
          <a:ln w="539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" name="Rechteck 6"/>
          <p:cNvSpPr/>
          <p:nvPr/>
        </p:nvSpPr>
        <p:spPr>
          <a:xfrm>
            <a:off x="3059832" y="4077072"/>
            <a:ext cx="4608512" cy="216024"/>
          </a:xfrm>
          <a:prstGeom prst="rect">
            <a:avLst/>
          </a:prstGeom>
          <a:noFill/>
          <a:ln w="539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" name="Textfeld 5"/>
          <p:cNvSpPr txBox="1"/>
          <p:nvPr/>
        </p:nvSpPr>
        <p:spPr>
          <a:xfrm>
            <a:off x="4716016" y="2478119"/>
            <a:ext cx="20882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000" b="1" dirty="0" smtClean="0"/>
              <a:t>Java: </a:t>
            </a:r>
            <a:r>
              <a:rPr lang="de-CH" sz="2000" b="1" dirty="0" err="1" smtClean="0"/>
              <a:t>serializable</a:t>
            </a:r>
            <a:endParaRPr lang="de-CH" sz="2000" b="1" dirty="0"/>
          </a:p>
        </p:txBody>
      </p:sp>
      <p:sp>
        <p:nvSpPr>
          <p:cNvPr id="9" name="Rechteck 8"/>
          <p:cNvSpPr/>
          <p:nvPr/>
        </p:nvSpPr>
        <p:spPr>
          <a:xfrm>
            <a:off x="2555776" y="3789040"/>
            <a:ext cx="4680520" cy="288032"/>
          </a:xfrm>
          <a:prstGeom prst="rect">
            <a:avLst/>
          </a:prstGeom>
          <a:noFill/>
          <a:ln w="539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35891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Channels (Threads)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CH" dirty="0"/>
          </a:p>
        </p:txBody>
      </p:sp>
      <p:pic>
        <p:nvPicPr>
          <p:cNvPr id="5122" name="Picture 2" descr="http://bidab.nibis.de/PICT/spielplatz_rutsch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441" y="1619147"/>
            <a:ext cx="5112568" cy="4437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feld 3"/>
          <p:cNvSpPr txBox="1"/>
          <p:nvPr/>
        </p:nvSpPr>
        <p:spPr>
          <a:xfrm>
            <a:off x="5076056" y="1234426"/>
            <a:ext cx="18790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4400" b="1" dirty="0" smtClean="0"/>
              <a:t>Sender</a:t>
            </a:r>
            <a:endParaRPr lang="de-CH" sz="4400" b="1" dirty="0"/>
          </a:p>
        </p:txBody>
      </p:sp>
      <p:sp>
        <p:nvSpPr>
          <p:cNvPr id="7" name="Textfeld 6"/>
          <p:cNvSpPr txBox="1"/>
          <p:nvPr/>
        </p:nvSpPr>
        <p:spPr>
          <a:xfrm>
            <a:off x="264421" y="4556166"/>
            <a:ext cx="23762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4400" b="1" dirty="0" smtClean="0"/>
              <a:t>Receiver</a:t>
            </a:r>
            <a:endParaRPr lang="de-CH" sz="4400" b="1" dirty="0"/>
          </a:p>
        </p:txBody>
      </p:sp>
      <p:pic>
        <p:nvPicPr>
          <p:cNvPr id="5126" name="Picture 6" descr="http://icons.iconarchive.com/icons/danrabbit/elementary/128/Packet-ic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0367" y="2924944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8749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Panic (Threads)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dirty="0" err="1" smtClean="0"/>
              <a:t>fn</a:t>
            </a:r>
            <a:r>
              <a:rPr lang="de-CH" dirty="0" smtClean="0"/>
              <a:t> </a:t>
            </a:r>
            <a:r>
              <a:rPr lang="de-CH" dirty="0" err="1" smtClean="0"/>
              <a:t>main</a:t>
            </a:r>
            <a:r>
              <a:rPr lang="de-CH" dirty="0" smtClean="0"/>
              <a:t>() {    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531" b="72329"/>
          <a:stretch/>
        </p:blipFill>
        <p:spPr bwMode="auto">
          <a:xfrm>
            <a:off x="827584" y="4581128"/>
            <a:ext cx="7291085" cy="155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513" r="61291" b="52904"/>
          <a:stretch/>
        </p:blipFill>
        <p:spPr bwMode="auto">
          <a:xfrm>
            <a:off x="827584" y="1628800"/>
            <a:ext cx="7082867" cy="259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63634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Fazit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  <p:pic>
        <p:nvPicPr>
          <p:cNvPr id="7170" name="Picture 2" descr="https://famex-shop.de/images/product_images/original_images/572_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1610219"/>
            <a:ext cx="1910820" cy="2492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http://previews.123rf.com/images/vectorshots/vectorshots1204/vectorshots120400102/13206978-Baby-weint-Lizenzfreie-Bilder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628800"/>
            <a:ext cx="2156272" cy="235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 descr="https://www.mackinac.org/media/images/2012/0421_SecretServiceGirls_UFSCOLOR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937" y="3645024"/>
            <a:ext cx="3563372" cy="2488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1545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</Words>
  <Application>Microsoft Office PowerPoint</Application>
  <PresentationFormat>Bildschirmpräsentation (4:3)</PresentationFormat>
  <Paragraphs>19</Paragraphs>
  <Slides>9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2" baseType="lpstr">
      <vt:lpstr>Arial</vt:lpstr>
      <vt:lpstr>Calibri</vt:lpstr>
      <vt:lpstr>Larissa</vt:lpstr>
      <vt:lpstr>Rust</vt:lpstr>
      <vt:lpstr>Code Demo</vt:lpstr>
      <vt:lpstr>Mutable vs. Immutable</vt:lpstr>
      <vt:lpstr>Scope &amp; Ownership</vt:lpstr>
      <vt:lpstr>Patterns &amp; Matching</vt:lpstr>
      <vt:lpstr>Spawn (Threads)</vt:lpstr>
      <vt:lpstr>Channels (Threads)</vt:lpstr>
      <vt:lpstr>Panic (Threads)</vt:lpstr>
      <vt:lpstr>Fazit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Rust</dc:title>
  <dc:creator>bof</dc:creator>
  <cp:lastModifiedBy>Eisner Daniel TA.I.1301</cp:lastModifiedBy>
  <cp:revision>50</cp:revision>
  <dcterms:created xsi:type="dcterms:W3CDTF">2015-12-11T12:52:51Z</dcterms:created>
  <dcterms:modified xsi:type="dcterms:W3CDTF">2015-12-12T19:31:14Z</dcterms:modified>
</cp:coreProperties>
</file>