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1620" r:id="rId2"/>
    <p:sldId id="259" r:id="rId3"/>
    <p:sldId id="2076137006" r:id="rId4"/>
    <p:sldId id="2076137025" r:id="rId5"/>
    <p:sldId id="2076137026" r:id="rId6"/>
    <p:sldId id="260" r:id="rId7"/>
    <p:sldId id="261" r:id="rId8"/>
    <p:sldId id="1604" r:id="rId9"/>
    <p:sldId id="2076137017" r:id="rId10"/>
    <p:sldId id="2076137027" r:id="rId11"/>
    <p:sldId id="2076137028" r:id="rId12"/>
    <p:sldId id="2076137029" r:id="rId13"/>
    <p:sldId id="2076137030" r:id="rId14"/>
    <p:sldId id="2076137031" r:id="rId15"/>
    <p:sldId id="2076137032" r:id="rId16"/>
    <p:sldId id="2076137033" r:id="rId17"/>
    <p:sldId id="2076137034" r:id="rId18"/>
    <p:sldId id="2076137040" r:id="rId19"/>
    <p:sldId id="2076137035" r:id="rId20"/>
    <p:sldId id="2076137036" r:id="rId21"/>
    <p:sldId id="2076137037" r:id="rId22"/>
    <p:sldId id="2076137038" r:id="rId23"/>
    <p:sldId id="2076137039" r:id="rId24"/>
    <p:sldId id="1621" r:id="rId25"/>
    <p:sldId id="2076137021" r:id="rId26"/>
    <p:sldId id="2076137022" r:id="rId27"/>
    <p:sldId id="2076137023" r:id="rId28"/>
    <p:sldId id="2076137024" r:id="rId29"/>
    <p:sldId id="1623"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F965E-CBC8-4B03-8426-AFCC3D07B614}" v="595" dt="2021-03-18T22:21:32.4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3314" autoAdjust="0"/>
  </p:normalViewPr>
  <p:slideViewPr>
    <p:cSldViewPr snapToGrid="0">
      <p:cViewPr varScale="1">
        <p:scale>
          <a:sx n="38" d="100"/>
          <a:sy n="38" d="100"/>
        </p:scale>
        <p:origin x="948" y="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De Carli" userId="0b83351476942742" providerId="LiveId" clId="{4D5217F3-3415-45E7-8708-19032130D8C0}"/>
    <pc:docChg chg="undo custSel addSld delSld modSld modMainMaster">
      <pc:chgData name="Lucas De Carli" userId="0b83351476942742" providerId="LiveId" clId="{4D5217F3-3415-45E7-8708-19032130D8C0}" dt="2021-02-25T23:12:02.150" v="2187" actId="20577"/>
      <pc:docMkLst>
        <pc:docMk/>
      </pc:docMkLst>
      <pc:sldChg chg="modNotesTx">
        <pc:chgData name="Lucas De Carli" userId="0b83351476942742" providerId="LiveId" clId="{4D5217F3-3415-45E7-8708-19032130D8C0}" dt="2021-02-25T22:47:37.192" v="2082" actId="20577"/>
        <pc:sldMkLst>
          <pc:docMk/>
          <pc:sldMk cId="1547415844" sldId="259"/>
        </pc:sldMkLst>
      </pc:sldChg>
      <pc:sldChg chg="modSp mod modNotesTx">
        <pc:chgData name="Lucas De Carli" userId="0b83351476942742" providerId="LiveId" clId="{4D5217F3-3415-45E7-8708-19032130D8C0}" dt="2021-02-25T23:03:54.257" v="2150" actId="14100"/>
        <pc:sldMkLst>
          <pc:docMk/>
          <pc:sldMk cId="4012974999" sldId="260"/>
        </pc:sldMkLst>
        <pc:graphicFrameChg chg="mod modGraphic">
          <ac:chgData name="Lucas De Carli" userId="0b83351476942742" providerId="LiveId" clId="{4D5217F3-3415-45E7-8708-19032130D8C0}" dt="2021-02-25T23:03:54.257" v="2150" actId="14100"/>
          <ac:graphicFrameMkLst>
            <pc:docMk/>
            <pc:sldMk cId="4012974999" sldId="260"/>
            <ac:graphicFrameMk id="4" creationId="{CBC19621-D48D-456D-A056-C74ABD920C61}"/>
          </ac:graphicFrameMkLst>
        </pc:graphicFrameChg>
      </pc:sldChg>
      <pc:sldChg chg="modSp modAnim modNotesTx">
        <pc:chgData name="Lucas De Carli" userId="0b83351476942742" providerId="LiveId" clId="{4D5217F3-3415-45E7-8708-19032130D8C0}" dt="2021-02-25T22:47:41.764" v="2084"/>
        <pc:sldMkLst>
          <pc:docMk/>
          <pc:sldMk cId="3972906020" sldId="261"/>
        </pc:sldMkLst>
        <pc:spChg chg="mod">
          <ac:chgData name="Lucas De Carli" userId="0b83351476942742" providerId="LiveId" clId="{4D5217F3-3415-45E7-8708-19032130D8C0}" dt="2021-02-25T17:54:42.530" v="1118" actId="6549"/>
          <ac:spMkLst>
            <pc:docMk/>
            <pc:sldMk cId="3972906020" sldId="261"/>
            <ac:spMk id="3" creationId="{1C9C8B4C-5FE4-498C-B327-D98BC2AE0961}"/>
          </ac:spMkLst>
        </pc:spChg>
      </pc:sldChg>
      <pc:sldChg chg="modNotesTx">
        <pc:chgData name="Lucas De Carli" userId="0b83351476942742" providerId="LiveId" clId="{4D5217F3-3415-45E7-8708-19032130D8C0}" dt="2021-02-25T22:47:47.186" v="2086"/>
        <pc:sldMkLst>
          <pc:docMk/>
          <pc:sldMk cId="615643994" sldId="262"/>
        </pc:sldMkLst>
      </pc:sldChg>
      <pc:sldChg chg="add del">
        <pc:chgData name="Lucas De Carli" userId="0b83351476942742" providerId="LiveId" clId="{4D5217F3-3415-45E7-8708-19032130D8C0}" dt="2021-02-25T17:38:23.130" v="691" actId="47"/>
        <pc:sldMkLst>
          <pc:docMk/>
          <pc:sldMk cId="3906205995" sldId="263"/>
        </pc:sldMkLst>
      </pc:sldChg>
      <pc:sldChg chg="modNotesTx">
        <pc:chgData name="Lucas De Carli" userId="0b83351476942742" providerId="LiveId" clId="{4D5217F3-3415-45E7-8708-19032130D8C0}" dt="2021-02-25T22:47:54.874" v="2088" actId="20577"/>
        <pc:sldMkLst>
          <pc:docMk/>
          <pc:sldMk cId="3948150891" sldId="1596"/>
        </pc:sldMkLst>
      </pc:sldChg>
      <pc:sldChg chg="addSp delSp modSp new del mod">
        <pc:chgData name="Lucas De Carli" userId="0b83351476942742" providerId="LiveId" clId="{4D5217F3-3415-45E7-8708-19032130D8C0}" dt="2021-02-25T17:10:16.446" v="154" actId="47"/>
        <pc:sldMkLst>
          <pc:docMk/>
          <pc:sldMk cId="2478310260" sldId="1597"/>
        </pc:sldMkLst>
        <pc:spChg chg="mod">
          <ac:chgData name="Lucas De Carli" userId="0b83351476942742" providerId="LiveId" clId="{4D5217F3-3415-45E7-8708-19032130D8C0}" dt="2021-02-25T17:02:46.374" v="33" actId="20577"/>
          <ac:spMkLst>
            <pc:docMk/>
            <pc:sldMk cId="2478310260" sldId="1597"/>
            <ac:spMk id="2" creationId="{BCEAED29-701E-43BA-BD7A-13CFC610A69C}"/>
          </ac:spMkLst>
        </pc:spChg>
        <pc:spChg chg="del">
          <ac:chgData name="Lucas De Carli" userId="0b83351476942742" providerId="LiveId" clId="{4D5217F3-3415-45E7-8708-19032130D8C0}" dt="2021-02-25T17:06:21.260" v="78" actId="931"/>
          <ac:spMkLst>
            <pc:docMk/>
            <pc:sldMk cId="2478310260" sldId="1597"/>
            <ac:spMk id="3" creationId="{72382FAD-F8C6-4014-8F58-04F0C731E862}"/>
          </ac:spMkLst>
        </pc:spChg>
        <pc:spChg chg="mod">
          <ac:chgData name="Lucas De Carli" userId="0b83351476942742" providerId="LiveId" clId="{4D5217F3-3415-45E7-8708-19032130D8C0}" dt="2021-02-25T17:02:54.355" v="53" actId="20577"/>
          <ac:spMkLst>
            <pc:docMk/>
            <pc:sldMk cId="2478310260" sldId="1597"/>
            <ac:spMk id="4" creationId="{F4699940-D191-4645-A464-8338993252B9}"/>
          </ac:spMkLst>
        </pc:spChg>
        <pc:spChg chg="del">
          <ac:chgData name="Lucas De Carli" userId="0b83351476942742" providerId="LiveId" clId="{4D5217F3-3415-45E7-8708-19032130D8C0}" dt="2021-02-25T17:07:40.397" v="95" actId="478"/>
          <ac:spMkLst>
            <pc:docMk/>
            <pc:sldMk cId="2478310260" sldId="1597"/>
            <ac:spMk id="5" creationId="{928939BB-EA99-4391-82A6-5A4D38845099}"/>
          </ac:spMkLst>
        </pc:spChg>
        <pc:spChg chg="del">
          <ac:chgData name="Lucas De Carli" userId="0b83351476942742" providerId="LiveId" clId="{4D5217F3-3415-45E7-8708-19032130D8C0}" dt="2021-02-25T17:06:27.050" v="79" actId="931"/>
          <ac:spMkLst>
            <pc:docMk/>
            <pc:sldMk cId="2478310260" sldId="1597"/>
            <ac:spMk id="6" creationId="{4AD84526-7003-4EFC-B15B-134FAB660549}"/>
          </ac:spMkLst>
        </pc:spChg>
        <pc:spChg chg="mod">
          <ac:chgData name="Lucas De Carli" userId="0b83351476942742" providerId="LiveId" clId="{4D5217F3-3415-45E7-8708-19032130D8C0}" dt="2021-02-25T17:02:58.731" v="64" actId="20577"/>
          <ac:spMkLst>
            <pc:docMk/>
            <pc:sldMk cId="2478310260" sldId="1597"/>
            <ac:spMk id="7" creationId="{730507E4-08D0-43F1-A95F-D4988985714F}"/>
          </ac:spMkLst>
        </pc:spChg>
        <pc:spChg chg="del">
          <ac:chgData name="Lucas De Carli" userId="0b83351476942742" providerId="LiveId" clId="{4D5217F3-3415-45E7-8708-19032130D8C0}" dt="2021-02-25T17:07:41.532" v="96" actId="478"/>
          <ac:spMkLst>
            <pc:docMk/>
            <pc:sldMk cId="2478310260" sldId="1597"/>
            <ac:spMk id="8" creationId="{B1A183BA-D641-4B07-ABBD-40EAADB38CA5}"/>
          </ac:spMkLst>
        </pc:spChg>
        <pc:spChg chg="del mod">
          <ac:chgData name="Lucas De Carli" userId="0b83351476942742" providerId="LiveId" clId="{4D5217F3-3415-45E7-8708-19032130D8C0}" dt="2021-02-25T17:06:33.470" v="84" actId="931"/>
          <ac:spMkLst>
            <pc:docMk/>
            <pc:sldMk cId="2478310260" sldId="1597"/>
            <ac:spMk id="9" creationId="{7F7BE2B7-BDFF-43F2-AF0E-95F25999C6B8}"/>
          </ac:spMkLst>
        </pc:spChg>
        <pc:spChg chg="mod">
          <ac:chgData name="Lucas De Carli" userId="0b83351476942742" providerId="LiveId" clId="{4D5217F3-3415-45E7-8708-19032130D8C0}" dt="2021-02-25T17:07:56.500" v="99" actId="1076"/>
          <ac:spMkLst>
            <pc:docMk/>
            <pc:sldMk cId="2478310260" sldId="1597"/>
            <ac:spMk id="10" creationId="{47214A18-5F0B-45AC-8F36-D95DE92FC09D}"/>
          </ac:spMkLst>
        </pc:spChg>
        <pc:spChg chg="add del">
          <ac:chgData name="Lucas De Carli" userId="0b83351476942742" providerId="LiveId" clId="{4D5217F3-3415-45E7-8708-19032130D8C0}" dt="2021-02-25T17:07:56.867" v="100" actId="478"/>
          <ac:spMkLst>
            <pc:docMk/>
            <pc:sldMk cId="2478310260" sldId="1597"/>
            <ac:spMk id="11" creationId="{4D6B63E4-BA32-4BF3-AF2A-09D9D3554326}"/>
          </ac:spMkLst>
        </pc:spChg>
        <pc:picChg chg="add mod">
          <ac:chgData name="Lucas De Carli" userId="0b83351476942742" providerId="LiveId" clId="{4D5217F3-3415-45E7-8708-19032130D8C0}" dt="2021-02-25T17:07:16.506" v="94" actId="1076"/>
          <ac:picMkLst>
            <pc:docMk/>
            <pc:sldMk cId="2478310260" sldId="1597"/>
            <ac:picMk id="13" creationId="{F1819ECB-B6CB-4939-B910-5103366D5B24}"/>
          </ac:picMkLst>
        </pc:picChg>
        <pc:picChg chg="add mod">
          <ac:chgData name="Lucas De Carli" userId="0b83351476942742" providerId="LiveId" clId="{4D5217F3-3415-45E7-8708-19032130D8C0}" dt="2021-02-25T17:07:12.580" v="92" actId="1036"/>
          <ac:picMkLst>
            <pc:docMk/>
            <pc:sldMk cId="2478310260" sldId="1597"/>
            <ac:picMk id="15" creationId="{C36EB71E-7D67-41A1-B0E1-FDDBCFD8EBAA}"/>
          </ac:picMkLst>
        </pc:picChg>
        <pc:picChg chg="add mod">
          <ac:chgData name="Lucas De Carli" userId="0b83351476942742" providerId="LiveId" clId="{4D5217F3-3415-45E7-8708-19032130D8C0}" dt="2021-02-25T17:07:56.500" v="99" actId="1076"/>
          <ac:picMkLst>
            <pc:docMk/>
            <pc:sldMk cId="2478310260" sldId="1597"/>
            <ac:picMk id="17" creationId="{F57C3D76-16BB-4AFB-A86E-6FC0154225F0}"/>
          </ac:picMkLst>
        </pc:picChg>
      </pc:sldChg>
      <pc:sldChg chg="addSp delSp modSp new mod modNotesTx">
        <pc:chgData name="Lucas De Carli" userId="0b83351476942742" providerId="LiveId" clId="{4D5217F3-3415-45E7-8708-19032130D8C0}" dt="2021-02-25T22:47:57.173" v="2089"/>
        <pc:sldMkLst>
          <pc:docMk/>
          <pc:sldMk cId="3558242030" sldId="1598"/>
        </pc:sldMkLst>
        <pc:spChg chg="mod">
          <ac:chgData name="Lucas De Carli" userId="0b83351476942742" providerId="LiveId" clId="{4D5217F3-3415-45E7-8708-19032130D8C0}" dt="2021-02-25T17:08:59.436" v="113"/>
          <ac:spMkLst>
            <pc:docMk/>
            <pc:sldMk cId="3558242030" sldId="1598"/>
            <ac:spMk id="2" creationId="{C90FB14C-F669-4524-A138-656B6A9546A4}"/>
          </ac:spMkLst>
        </pc:spChg>
        <pc:spChg chg="del">
          <ac:chgData name="Lucas De Carli" userId="0b83351476942742" providerId="LiveId" clId="{4D5217F3-3415-45E7-8708-19032130D8C0}" dt="2021-02-25T17:08:48.906" v="110" actId="478"/>
          <ac:spMkLst>
            <pc:docMk/>
            <pc:sldMk cId="3558242030" sldId="1598"/>
            <ac:spMk id="3" creationId="{57939801-F47E-47C6-8EA4-5350771FBC18}"/>
          </ac:spMkLst>
        </pc:spChg>
        <pc:spChg chg="del">
          <ac:chgData name="Lucas De Carli" userId="0b83351476942742" providerId="LiveId" clId="{4D5217F3-3415-45E7-8708-19032130D8C0}" dt="2021-02-25T17:08:45.448" v="107" actId="478"/>
          <ac:spMkLst>
            <pc:docMk/>
            <pc:sldMk cId="3558242030" sldId="1598"/>
            <ac:spMk id="4" creationId="{08D94F73-2A9A-4A63-8DAC-25D1CF1E4A6D}"/>
          </ac:spMkLst>
        </pc:spChg>
        <pc:spChg chg="del">
          <ac:chgData name="Lucas De Carli" userId="0b83351476942742" providerId="LiveId" clId="{4D5217F3-3415-45E7-8708-19032130D8C0}" dt="2021-02-25T17:08:46.598" v="108" actId="478"/>
          <ac:spMkLst>
            <pc:docMk/>
            <pc:sldMk cId="3558242030" sldId="1598"/>
            <ac:spMk id="5" creationId="{8ACEBB65-188E-45D8-A030-D73F8D8DAF3E}"/>
          </ac:spMkLst>
        </pc:spChg>
        <pc:spChg chg="del">
          <ac:chgData name="Lucas De Carli" userId="0b83351476942742" providerId="LiveId" clId="{4D5217F3-3415-45E7-8708-19032130D8C0}" dt="2021-02-25T17:08:47.971" v="109" actId="478"/>
          <ac:spMkLst>
            <pc:docMk/>
            <pc:sldMk cId="3558242030" sldId="1598"/>
            <ac:spMk id="6" creationId="{3EC3A361-2815-4D97-B7F7-D6787DE59B11}"/>
          </ac:spMkLst>
        </pc:spChg>
        <pc:spChg chg="add mod">
          <ac:chgData name="Lucas De Carli" userId="0b83351476942742" providerId="LiveId" clId="{4D5217F3-3415-45E7-8708-19032130D8C0}" dt="2021-02-25T17:09:57.022" v="131" actId="1076"/>
          <ac:spMkLst>
            <pc:docMk/>
            <pc:sldMk cId="3558242030" sldId="1598"/>
            <ac:spMk id="12" creationId="{C31048CA-B3EB-4B22-BA10-1CF358397082}"/>
          </ac:spMkLst>
        </pc:spChg>
        <pc:spChg chg="add mod">
          <ac:chgData name="Lucas De Carli" userId="0b83351476942742" providerId="LiveId" clId="{4D5217F3-3415-45E7-8708-19032130D8C0}" dt="2021-02-25T17:10:04.169" v="138" actId="20577"/>
          <ac:spMkLst>
            <pc:docMk/>
            <pc:sldMk cId="3558242030" sldId="1598"/>
            <ac:spMk id="13" creationId="{EFB2699F-F8E8-453C-BCA4-58D953FAAC00}"/>
          </ac:spMkLst>
        </pc:spChg>
        <pc:spChg chg="add mod">
          <ac:chgData name="Lucas De Carli" userId="0b83351476942742" providerId="LiveId" clId="{4D5217F3-3415-45E7-8708-19032130D8C0}" dt="2021-02-25T17:10:12.678" v="153" actId="20577"/>
          <ac:spMkLst>
            <pc:docMk/>
            <pc:sldMk cId="3558242030" sldId="1598"/>
            <ac:spMk id="14" creationId="{0B35B655-7AD1-40E7-B388-56455718F715}"/>
          </ac:spMkLst>
        </pc:spChg>
        <pc:picChg chg="add mod">
          <ac:chgData name="Lucas De Carli" userId="0b83351476942742" providerId="LiveId" clId="{4D5217F3-3415-45E7-8708-19032130D8C0}" dt="2021-02-25T17:08:33.626" v="104" actId="1076"/>
          <ac:picMkLst>
            <pc:docMk/>
            <pc:sldMk cId="3558242030" sldId="1598"/>
            <ac:picMk id="7" creationId="{0D09AA24-5729-4166-8171-0A8C743F92E9}"/>
          </ac:picMkLst>
        </pc:picChg>
        <pc:picChg chg="add mod">
          <ac:chgData name="Lucas De Carli" userId="0b83351476942742" providerId="LiveId" clId="{4D5217F3-3415-45E7-8708-19032130D8C0}" dt="2021-02-25T17:08:55.025" v="112" actId="1076"/>
          <ac:picMkLst>
            <pc:docMk/>
            <pc:sldMk cId="3558242030" sldId="1598"/>
            <ac:picMk id="8" creationId="{52006A29-2F37-4152-BDA9-239B39E690FE}"/>
          </ac:picMkLst>
        </pc:picChg>
        <pc:picChg chg="add mod">
          <ac:chgData name="Lucas De Carli" userId="0b83351476942742" providerId="LiveId" clId="{4D5217F3-3415-45E7-8708-19032130D8C0}" dt="2021-02-25T17:09:45.264" v="127" actId="1076"/>
          <ac:picMkLst>
            <pc:docMk/>
            <pc:sldMk cId="3558242030" sldId="1598"/>
            <ac:picMk id="9" creationId="{49827430-7D96-4755-ACA4-E39F660BA777}"/>
          </ac:picMkLst>
        </pc:picChg>
        <pc:picChg chg="add mod">
          <ac:chgData name="Lucas De Carli" userId="0b83351476942742" providerId="LiveId" clId="{4D5217F3-3415-45E7-8708-19032130D8C0}" dt="2021-02-25T17:09:36.125" v="121" actId="1076"/>
          <ac:picMkLst>
            <pc:docMk/>
            <pc:sldMk cId="3558242030" sldId="1598"/>
            <ac:picMk id="10" creationId="{690CBCA7-4CFB-41AE-856C-875B6BF25E80}"/>
          </ac:picMkLst>
        </pc:picChg>
        <pc:picChg chg="add mod">
          <ac:chgData name="Lucas De Carli" userId="0b83351476942742" providerId="LiveId" clId="{4D5217F3-3415-45E7-8708-19032130D8C0}" dt="2021-02-25T17:09:39.503" v="123" actId="1076"/>
          <ac:picMkLst>
            <pc:docMk/>
            <pc:sldMk cId="3558242030" sldId="1598"/>
            <ac:picMk id="11" creationId="{9F1C335D-7E61-4BC4-9E0E-8BA715276266}"/>
          </ac:picMkLst>
        </pc:picChg>
      </pc:sldChg>
      <pc:sldChg chg="addSp delSp modSp new del mod">
        <pc:chgData name="Lucas De Carli" userId="0b83351476942742" providerId="LiveId" clId="{4D5217F3-3415-45E7-8708-19032130D8C0}" dt="2021-02-25T17:12:59.986" v="188" actId="47"/>
        <pc:sldMkLst>
          <pc:docMk/>
          <pc:sldMk cId="182974170" sldId="1599"/>
        </pc:sldMkLst>
        <pc:spChg chg="del">
          <ac:chgData name="Lucas De Carli" userId="0b83351476942742" providerId="LiveId" clId="{4D5217F3-3415-45E7-8708-19032130D8C0}" dt="2021-02-25T17:11:26.185" v="158" actId="478"/>
          <ac:spMkLst>
            <pc:docMk/>
            <pc:sldMk cId="182974170" sldId="1599"/>
            <ac:spMk id="3" creationId="{9BC68D38-897D-4F3C-88CB-F67836727680}"/>
          </ac:spMkLst>
        </pc:spChg>
        <pc:spChg chg="mod">
          <ac:chgData name="Lucas De Carli" userId="0b83351476942742" providerId="LiveId" clId="{4D5217F3-3415-45E7-8708-19032130D8C0}" dt="2021-02-25T17:11:31.786" v="160" actId="14100"/>
          <ac:spMkLst>
            <pc:docMk/>
            <pc:sldMk cId="182974170" sldId="1599"/>
            <ac:spMk id="4" creationId="{C9F69368-BA6D-49A6-8D25-54C3AA5CCAF7}"/>
          </ac:spMkLst>
        </pc:spChg>
        <pc:spChg chg="mod">
          <ac:chgData name="Lucas De Carli" userId="0b83351476942742" providerId="LiveId" clId="{4D5217F3-3415-45E7-8708-19032130D8C0}" dt="2021-02-25T17:11:52.244" v="167" actId="14100"/>
          <ac:spMkLst>
            <pc:docMk/>
            <pc:sldMk cId="182974170" sldId="1599"/>
            <ac:spMk id="5" creationId="{A691E308-AD0F-481C-BA08-4B86A3389AB4}"/>
          </ac:spMkLst>
        </pc:spChg>
        <pc:spChg chg="del">
          <ac:chgData name="Lucas De Carli" userId="0b83351476942742" providerId="LiveId" clId="{4D5217F3-3415-45E7-8708-19032130D8C0}" dt="2021-02-25T17:11:55.186" v="168" actId="478"/>
          <ac:spMkLst>
            <pc:docMk/>
            <pc:sldMk cId="182974170" sldId="1599"/>
            <ac:spMk id="6" creationId="{D1C51488-27F7-49A7-86AB-EE0BFB87C6AF}"/>
          </ac:spMkLst>
        </pc:spChg>
        <pc:spChg chg="del">
          <ac:chgData name="Lucas De Carli" userId="0b83351476942742" providerId="LiveId" clId="{4D5217F3-3415-45E7-8708-19032130D8C0}" dt="2021-02-25T17:11:56.975" v="169" actId="478"/>
          <ac:spMkLst>
            <pc:docMk/>
            <pc:sldMk cId="182974170" sldId="1599"/>
            <ac:spMk id="7" creationId="{57D997A7-04BE-48BF-B0E2-6D1E5615FCC5}"/>
          </ac:spMkLst>
        </pc:spChg>
        <pc:spChg chg="del mod">
          <ac:chgData name="Lucas De Carli" userId="0b83351476942742" providerId="LiveId" clId="{4D5217F3-3415-45E7-8708-19032130D8C0}" dt="2021-02-25T17:11:42.660" v="163" actId="931"/>
          <ac:spMkLst>
            <pc:docMk/>
            <pc:sldMk cId="182974170" sldId="1599"/>
            <ac:spMk id="8" creationId="{6D563EB0-61F4-4541-A471-1DD11AD510D9}"/>
          </ac:spMkLst>
        </pc:spChg>
        <pc:picChg chg="add mod">
          <ac:chgData name="Lucas De Carli" userId="0b83351476942742" providerId="LiveId" clId="{4D5217F3-3415-45E7-8708-19032130D8C0}" dt="2021-02-25T17:11:44.855" v="164" actId="27614"/>
          <ac:picMkLst>
            <pc:docMk/>
            <pc:sldMk cId="182974170" sldId="1599"/>
            <ac:picMk id="10" creationId="{13420BBE-CA42-4B15-A384-4323C0895CEC}"/>
          </ac:picMkLst>
        </pc:picChg>
      </pc:sldChg>
      <pc:sldChg chg="addSp delSp modSp new mod modNotesTx">
        <pc:chgData name="Lucas De Carli" userId="0b83351476942742" providerId="LiveId" clId="{4D5217F3-3415-45E7-8708-19032130D8C0}" dt="2021-02-25T22:47:59.812" v="2092"/>
        <pc:sldMkLst>
          <pc:docMk/>
          <pc:sldMk cId="1587020864" sldId="1599"/>
        </pc:sldMkLst>
        <pc:spChg chg="mod">
          <ac:chgData name="Lucas De Carli" userId="0b83351476942742" providerId="LiveId" clId="{4D5217F3-3415-45E7-8708-19032130D8C0}" dt="2021-02-25T17:13:22.308" v="216" actId="20577"/>
          <ac:spMkLst>
            <pc:docMk/>
            <pc:sldMk cId="1587020864" sldId="1599"/>
            <ac:spMk id="2" creationId="{6E46385B-8D5A-4E23-9C8A-10BFCC39FC83}"/>
          </ac:spMkLst>
        </pc:spChg>
        <pc:spChg chg="del mod">
          <ac:chgData name="Lucas De Carli" userId="0b83351476942742" providerId="LiveId" clId="{4D5217F3-3415-45E7-8708-19032130D8C0}" dt="2021-02-25T17:14:14.827" v="229" actId="478"/>
          <ac:spMkLst>
            <pc:docMk/>
            <pc:sldMk cId="1587020864" sldId="1599"/>
            <ac:spMk id="3" creationId="{822BBBA3-BB11-43F0-BCDB-732B13C80FAA}"/>
          </ac:spMkLst>
        </pc:spChg>
        <pc:spChg chg="mod">
          <ac:chgData name="Lucas De Carli" userId="0b83351476942742" providerId="LiveId" clId="{4D5217F3-3415-45E7-8708-19032130D8C0}" dt="2021-02-25T17:16:04.609" v="296"/>
          <ac:spMkLst>
            <pc:docMk/>
            <pc:sldMk cId="1587020864" sldId="1599"/>
            <ac:spMk id="4" creationId="{20CBAAE0-95B1-46EC-BCF2-413E80EC6E3C}"/>
          </ac:spMkLst>
        </pc:spChg>
        <pc:spChg chg="del">
          <ac:chgData name="Lucas De Carli" userId="0b83351476942742" providerId="LiveId" clId="{4D5217F3-3415-45E7-8708-19032130D8C0}" dt="2021-02-25T17:13:11.682" v="190" actId="931"/>
          <ac:spMkLst>
            <pc:docMk/>
            <pc:sldMk cId="1587020864" sldId="1599"/>
            <ac:spMk id="5" creationId="{1B778494-F1AA-46C8-8B8E-9D9639CC6F8E}"/>
          </ac:spMkLst>
        </pc:spChg>
        <pc:spChg chg="add del">
          <ac:chgData name="Lucas De Carli" userId="0b83351476942742" providerId="LiveId" clId="{4D5217F3-3415-45E7-8708-19032130D8C0}" dt="2021-02-25T22:47:59.044" v="2091" actId="22"/>
          <ac:spMkLst>
            <pc:docMk/>
            <pc:sldMk cId="1587020864" sldId="1599"/>
            <ac:spMk id="6" creationId="{ACFC486A-5356-4077-A7A5-15EEC70431E0}"/>
          </ac:spMkLst>
        </pc:spChg>
        <pc:spChg chg="add del mod">
          <ac:chgData name="Lucas De Carli" userId="0b83351476942742" providerId="LiveId" clId="{4D5217F3-3415-45E7-8708-19032130D8C0}" dt="2021-02-25T17:14:16.586" v="230" actId="478"/>
          <ac:spMkLst>
            <pc:docMk/>
            <pc:sldMk cId="1587020864" sldId="1599"/>
            <ac:spMk id="9" creationId="{EE653F9F-2393-4F23-9E11-A29448C56697}"/>
          </ac:spMkLst>
        </pc:spChg>
        <pc:picChg chg="add mod">
          <ac:chgData name="Lucas De Carli" userId="0b83351476942742" providerId="LiveId" clId="{4D5217F3-3415-45E7-8708-19032130D8C0}" dt="2021-02-25T17:14:30.479" v="233" actId="1076"/>
          <ac:picMkLst>
            <pc:docMk/>
            <pc:sldMk cId="1587020864" sldId="1599"/>
            <ac:picMk id="7" creationId="{8EA5C462-3E31-4FEF-8CF3-D0331440BFB7}"/>
          </ac:picMkLst>
        </pc:picChg>
      </pc:sldChg>
      <pc:sldChg chg="modSp add mod modNotesTx">
        <pc:chgData name="Lucas De Carli" userId="0b83351476942742" providerId="LiveId" clId="{4D5217F3-3415-45E7-8708-19032130D8C0}" dt="2021-02-25T22:48:01.901" v="2093"/>
        <pc:sldMkLst>
          <pc:docMk/>
          <pc:sldMk cId="725926813" sldId="1600"/>
        </pc:sldMkLst>
        <pc:spChg chg="mod">
          <ac:chgData name="Lucas De Carli" userId="0b83351476942742" providerId="LiveId" clId="{4D5217F3-3415-45E7-8708-19032130D8C0}" dt="2021-02-25T17:14:52.666" v="241" actId="20577"/>
          <ac:spMkLst>
            <pc:docMk/>
            <pc:sldMk cId="725926813" sldId="1600"/>
            <ac:spMk id="2" creationId="{6E46385B-8D5A-4E23-9C8A-10BFCC39FC83}"/>
          </ac:spMkLst>
        </pc:spChg>
        <pc:spChg chg="mod">
          <ac:chgData name="Lucas De Carli" userId="0b83351476942742" providerId="LiveId" clId="{4D5217F3-3415-45E7-8708-19032130D8C0}" dt="2021-02-25T17:16:40.338" v="301"/>
          <ac:spMkLst>
            <pc:docMk/>
            <pc:sldMk cId="725926813" sldId="1600"/>
            <ac:spMk id="4" creationId="{20CBAAE0-95B1-46EC-BCF2-413E80EC6E3C}"/>
          </ac:spMkLst>
        </pc:spChg>
        <pc:picChg chg="mod">
          <ac:chgData name="Lucas De Carli" userId="0b83351476942742" providerId="LiveId" clId="{4D5217F3-3415-45E7-8708-19032130D8C0}" dt="2021-02-25T17:14:49.532" v="236" actId="14826"/>
          <ac:picMkLst>
            <pc:docMk/>
            <pc:sldMk cId="725926813" sldId="1600"/>
            <ac:picMk id="7" creationId="{8EA5C462-3E31-4FEF-8CF3-D0331440BFB7}"/>
          </ac:picMkLst>
        </pc:picChg>
      </pc:sldChg>
      <pc:sldChg chg="modSp add mod modNotesTx">
        <pc:chgData name="Lucas De Carli" userId="0b83351476942742" providerId="LiveId" clId="{4D5217F3-3415-45E7-8708-19032130D8C0}" dt="2021-02-25T22:48:03.185" v="2094"/>
        <pc:sldMkLst>
          <pc:docMk/>
          <pc:sldMk cId="1357120034" sldId="1601"/>
        </pc:sldMkLst>
        <pc:spChg chg="mod">
          <ac:chgData name="Lucas De Carli" userId="0b83351476942742" providerId="LiveId" clId="{4D5217F3-3415-45E7-8708-19032130D8C0}" dt="2021-02-25T17:17:35.347" v="391" actId="20577"/>
          <ac:spMkLst>
            <pc:docMk/>
            <pc:sldMk cId="1357120034" sldId="1601"/>
            <ac:spMk id="4" creationId="{20CBAAE0-95B1-46EC-BCF2-413E80EC6E3C}"/>
          </ac:spMkLst>
        </pc:spChg>
        <pc:picChg chg="mod">
          <ac:chgData name="Lucas De Carli" userId="0b83351476942742" providerId="LiveId" clId="{4D5217F3-3415-45E7-8708-19032130D8C0}" dt="2021-02-25T17:17:04.464" v="342" actId="14826"/>
          <ac:picMkLst>
            <pc:docMk/>
            <pc:sldMk cId="1357120034" sldId="1601"/>
            <ac:picMk id="7" creationId="{8EA5C462-3E31-4FEF-8CF3-D0331440BFB7}"/>
          </ac:picMkLst>
        </pc:picChg>
      </pc:sldChg>
      <pc:sldChg chg="addSp delSp modSp new mod modNotesTx">
        <pc:chgData name="Lucas De Carli" userId="0b83351476942742" providerId="LiveId" clId="{4D5217F3-3415-45E7-8708-19032130D8C0}" dt="2021-02-25T22:48:04.061" v="2095"/>
        <pc:sldMkLst>
          <pc:docMk/>
          <pc:sldMk cId="1692177503" sldId="1602"/>
        </pc:sldMkLst>
        <pc:spChg chg="mod">
          <ac:chgData name="Lucas De Carli" userId="0b83351476942742" providerId="LiveId" clId="{4D5217F3-3415-45E7-8708-19032130D8C0}" dt="2021-02-25T17:18:35.003" v="403"/>
          <ac:spMkLst>
            <pc:docMk/>
            <pc:sldMk cId="1692177503" sldId="1602"/>
            <ac:spMk id="2" creationId="{28BFC8C8-F12B-4E4C-8599-2345338BCF1B}"/>
          </ac:spMkLst>
        </pc:spChg>
        <pc:spChg chg="del">
          <ac:chgData name="Lucas De Carli" userId="0b83351476942742" providerId="LiveId" clId="{4D5217F3-3415-45E7-8708-19032130D8C0}" dt="2021-02-25T17:17:51.797" v="393"/>
          <ac:spMkLst>
            <pc:docMk/>
            <pc:sldMk cId="1692177503" sldId="1602"/>
            <ac:spMk id="3" creationId="{C7A0B894-19BB-46B1-AE5B-93BB332017F7}"/>
          </ac:spMkLst>
        </pc:spChg>
        <pc:spChg chg="add del mod">
          <ac:chgData name="Lucas De Carli" userId="0b83351476942742" providerId="LiveId" clId="{4D5217F3-3415-45E7-8708-19032130D8C0}" dt="2021-02-25T17:18:19.184" v="398" actId="931"/>
          <ac:spMkLst>
            <pc:docMk/>
            <pc:sldMk cId="1692177503" sldId="1602"/>
            <ac:spMk id="4" creationId="{0C347A75-C991-4F54-8498-13703B917F0D}"/>
          </ac:spMkLst>
        </pc:spChg>
        <pc:spChg chg="add del mod">
          <ac:chgData name="Lucas De Carli" userId="0b83351476942742" providerId="LiveId" clId="{4D5217F3-3415-45E7-8708-19032130D8C0}" dt="2021-02-25T17:18:12.170" v="397"/>
          <ac:spMkLst>
            <pc:docMk/>
            <pc:sldMk cId="1692177503" sldId="1602"/>
            <ac:spMk id="5" creationId="{F0BCFEFB-D884-4C25-952B-2BDCB31CD361}"/>
          </ac:spMkLst>
        </pc:spChg>
        <pc:picChg chg="add mod">
          <ac:chgData name="Lucas De Carli" userId="0b83351476942742" providerId="LiveId" clId="{4D5217F3-3415-45E7-8708-19032130D8C0}" dt="2021-02-25T17:18:22.660" v="402" actId="962"/>
          <ac:picMkLst>
            <pc:docMk/>
            <pc:sldMk cId="1692177503" sldId="1602"/>
            <ac:picMk id="7" creationId="{EA46BEB2-4C5D-4A6E-B7CF-2519A1AC9853}"/>
          </ac:picMkLst>
        </pc:picChg>
      </pc:sldChg>
      <pc:sldChg chg="addSp delSp modSp new del mod">
        <pc:chgData name="Lucas De Carli" userId="0b83351476942742" providerId="LiveId" clId="{4D5217F3-3415-45E7-8708-19032130D8C0}" dt="2021-02-25T17:22:16.614" v="433" actId="47"/>
        <pc:sldMkLst>
          <pc:docMk/>
          <pc:sldMk cId="1200287887" sldId="1603"/>
        </pc:sldMkLst>
        <pc:spChg chg="mod">
          <ac:chgData name="Lucas De Carli" userId="0b83351476942742" providerId="LiveId" clId="{4D5217F3-3415-45E7-8708-19032130D8C0}" dt="2021-02-25T17:21:10.491" v="421" actId="1076"/>
          <ac:spMkLst>
            <pc:docMk/>
            <pc:sldMk cId="1200287887" sldId="1603"/>
            <ac:spMk id="2" creationId="{4D942290-D9ED-4DD4-9F3D-A772E2985298}"/>
          </ac:spMkLst>
        </pc:spChg>
        <pc:spChg chg="mod">
          <ac:chgData name="Lucas De Carli" userId="0b83351476942742" providerId="LiveId" clId="{4D5217F3-3415-45E7-8708-19032130D8C0}" dt="2021-02-25T17:21:10.491" v="421" actId="1076"/>
          <ac:spMkLst>
            <pc:docMk/>
            <pc:sldMk cId="1200287887" sldId="1603"/>
            <ac:spMk id="3" creationId="{0EE14DA4-3908-4626-BB97-0FF9EA4EC832}"/>
          </ac:spMkLst>
        </pc:spChg>
        <pc:picChg chg="add del">
          <ac:chgData name="Lucas De Carli" userId="0b83351476942742" providerId="LiveId" clId="{4D5217F3-3415-45E7-8708-19032130D8C0}" dt="2021-02-25T17:21:56.010" v="427" actId="478"/>
          <ac:picMkLst>
            <pc:docMk/>
            <pc:sldMk cId="1200287887" sldId="1603"/>
            <ac:picMk id="5" creationId="{BAE31967-FE06-455A-BA1B-EED81BB885F2}"/>
          </ac:picMkLst>
        </pc:picChg>
      </pc:sldChg>
      <pc:sldChg chg="addSp delSp modSp new mod delAnim modAnim modNotesTx">
        <pc:chgData name="Lucas De Carli" userId="0b83351476942742" providerId="LiveId" clId="{4D5217F3-3415-45E7-8708-19032130D8C0}" dt="2021-02-25T22:59:12.302" v="2145"/>
        <pc:sldMkLst>
          <pc:docMk/>
          <pc:sldMk cId="2717956919" sldId="1604"/>
        </pc:sldMkLst>
        <pc:spChg chg="del mod">
          <ac:chgData name="Lucas De Carli" userId="0b83351476942742" providerId="LiveId" clId="{4D5217F3-3415-45E7-8708-19032130D8C0}" dt="2021-02-25T17:22:03.945" v="429" actId="478"/>
          <ac:spMkLst>
            <pc:docMk/>
            <pc:sldMk cId="2717956919" sldId="1604"/>
            <ac:spMk id="2" creationId="{A2205C17-7E25-49F8-8B3A-CBB4483ED56C}"/>
          </ac:spMkLst>
        </pc:spChg>
        <pc:spChg chg="add del mod">
          <ac:chgData name="Lucas De Carli" userId="0b83351476942742" providerId="LiveId" clId="{4D5217F3-3415-45E7-8708-19032130D8C0}" dt="2021-02-25T17:22:06.625" v="430" actId="478"/>
          <ac:spMkLst>
            <pc:docMk/>
            <pc:sldMk cId="2717956919" sldId="1604"/>
            <ac:spMk id="6" creationId="{5D018289-D91A-4AFB-8833-ADA4DC22B69D}"/>
          </ac:spMkLst>
        </pc:spChg>
        <pc:picChg chg="add del mod">
          <ac:chgData name="Lucas De Carli" userId="0b83351476942742" providerId="LiveId" clId="{4D5217F3-3415-45E7-8708-19032130D8C0}" dt="2021-02-25T22:59:04.360" v="2141" actId="478"/>
          <ac:picMkLst>
            <pc:docMk/>
            <pc:sldMk cId="2717956919" sldId="1604"/>
            <ac:picMk id="3" creationId="{3FC16EC2-A379-46E8-BE16-F8008159C1F7}"/>
          </ac:picMkLst>
        </pc:picChg>
        <pc:picChg chg="add del mod">
          <ac:chgData name="Lucas De Carli" userId="0b83351476942742" providerId="LiveId" clId="{4D5217F3-3415-45E7-8708-19032130D8C0}" dt="2021-02-25T17:22:11.316" v="432" actId="1076"/>
          <ac:picMkLst>
            <pc:docMk/>
            <pc:sldMk cId="2717956919" sldId="1604"/>
            <ac:picMk id="4" creationId="{5B052340-E88F-45CD-8DB3-618090067E7A}"/>
          </ac:picMkLst>
        </pc:picChg>
        <pc:picChg chg="add mod">
          <ac:chgData name="Lucas De Carli" userId="0b83351476942742" providerId="LiveId" clId="{4D5217F3-3415-45E7-8708-19032130D8C0}" dt="2021-02-25T22:59:09.228" v="2144" actId="1076"/>
          <ac:picMkLst>
            <pc:docMk/>
            <pc:sldMk cId="2717956919" sldId="1604"/>
            <ac:picMk id="6" creationId="{F569462B-E326-43B0-82EC-8658073F0324}"/>
          </ac:picMkLst>
        </pc:picChg>
      </pc:sldChg>
      <pc:sldChg chg="modSp new mod modAnim modNotesTx">
        <pc:chgData name="Lucas De Carli" userId="0b83351476942742" providerId="LiveId" clId="{4D5217F3-3415-45E7-8708-19032130D8C0}" dt="2021-02-25T22:48:07.079" v="2096"/>
        <pc:sldMkLst>
          <pc:docMk/>
          <pc:sldMk cId="2308120819" sldId="1605"/>
        </pc:sldMkLst>
        <pc:spChg chg="mod">
          <ac:chgData name="Lucas De Carli" userId="0b83351476942742" providerId="LiveId" clId="{4D5217F3-3415-45E7-8708-19032130D8C0}" dt="2021-02-25T17:23:03.465" v="435"/>
          <ac:spMkLst>
            <pc:docMk/>
            <pc:sldMk cId="2308120819" sldId="1605"/>
            <ac:spMk id="2" creationId="{48A31B9A-CC54-464F-9BA9-47032DB75182}"/>
          </ac:spMkLst>
        </pc:spChg>
        <pc:spChg chg="mod">
          <ac:chgData name="Lucas De Carli" userId="0b83351476942742" providerId="LiveId" clId="{4D5217F3-3415-45E7-8708-19032130D8C0}" dt="2021-02-25T17:23:48.617" v="570" actId="20577"/>
          <ac:spMkLst>
            <pc:docMk/>
            <pc:sldMk cId="2308120819" sldId="1605"/>
            <ac:spMk id="3" creationId="{B3038090-CA28-448F-96BF-250A52EB402B}"/>
          </ac:spMkLst>
        </pc:spChg>
      </pc:sldChg>
      <pc:sldChg chg="addSp modSp new mod modNotesTx">
        <pc:chgData name="Lucas De Carli" userId="0b83351476942742" providerId="LiveId" clId="{4D5217F3-3415-45E7-8708-19032130D8C0}" dt="2021-02-25T22:48:08.360" v="2097"/>
        <pc:sldMkLst>
          <pc:docMk/>
          <pc:sldMk cId="233340319" sldId="1606"/>
        </pc:sldMkLst>
        <pc:spChg chg="mod">
          <ac:chgData name="Lucas De Carli" userId="0b83351476942742" providerId="LiveId" clId="{4D5217F3-3415-45E7-8708-19032130D8C0}" dt="2021-02-25T17:26:49.995" v="597" actId="20577"/>
          <ac:spMkLst>
            <pc:docMk/>
            <pc:sldMk cId="233340319" sldId="1606"/>
            <ac:spMk id="2" creationId="{A61724C1-FBE9-466E-82B1-0C856D407AC6}"/>
          </ac:spMkLst>
        </pc:spChg>
        <pc:picChg chg="add mod">
          <ac:chgData name="Lucas De Carli" userId="0b83351476942742" providerId="LiveId" clId="{4D5217F3-3415-45E7-8708-19032130D8C0}" dt="2021-02-25T17:27:15.201" v="607" actId="1037"/>
          <ac:picMkLst>
            <pc:docMk/>
            <pc:sldMk cId="233340319" sldId="1606"/>
            <ac:picMk id="4098" creationId="{78AB3865-87D1-4D20-BC4C-BD72CD1FCFCA}"/>
          </ac:picMkLst>
        </pc:picChg>
      </pc:sldChg>
      <pc:sldChg chg="addSp modSp new mod modNotesTx">
        <pc:chgData name="Lucas De Carli" userId="0b83351476942742" providerId="LiveId" clId="{4D5217F3-3415-45E7-8708-19032130D8C0}" dt="2021-02-25T22:48:09.553" v="2098"/>
        <pc:sldMkLst>
          <pc:docMk/>
          <pc:sldMk cId="875744406" sldId="1607"/>
        </pc:sldMkLst>
        <pc:spChg chg="mod">
          <ac:chgData name="Lucas De Carli" userId="0b83351476942742" providerId="LiveId" clId="{4D5217F3-3415-45E7-8708-19032130D8C0}" dt="2021-02-25T17:30:37.361" v="630" actId="20577"/>
          <ac:spMkLst>
            <pc:docMk/>
            <pc:sldMk cId="875744406" sldId="1607"/>
            <ac:spMk id="2" creationId="{00DC4403-B44F-496F-8ED3-2169A8A6902E}"/>
          </ac:spMkLst>
        </pc:spChg>
        <pc:picChg chg="add mod">
          <ac:chgData name="Lucas De Carli" userId="0b83351476942742" providerId="LiveId" clId="{4D5217F3-3415-45E7-8708-19032130D8C0}" dt="2021-02-25T17:30:42.826" v="633" actId="1076"/>
          <ac:picMkLst>
            <pc:docMk/>
            <pc:sldMk cId="875744406" sldId="1607"/>
            <ac:picMk id="5122" creationId="{351A5225-CECE-4F34-831C-20D5461A10F1}"/>
          </ac:picMkLst>
        </pc:picChg>
      </pc:sldChg>
      <pc:sldChg chg="add del">
        <pc:chgData name="Lucas De Carli" userId="0b83351476942742" providerId="LiveId" clId="{4D5217F3-3415-45E7-8708-19032130D8C0}" dt="2021-02-25T17:51:08.832" v="1111" actId="47"/>
        <pc:sldMkLst>
          <pc:docMk/>
          <pc:sldMk cId="581411514" sldId="1608"/>
        </pc:sldMkLst>
      </pc:sldChg>
      <pc:sldChg chg="addSp modSp new del mod">
        <pc:chgData name="Lucas De Carli" userId="0b83351476942742" providerId="LiveId" clId="{4D5217F3-3415-45E7-8708-19032130D8C0}" dt="2021-02-25T17:43:49.942" v="776" actId="2696"/>
        <pc:sldMkLst>
          <pc:docMk/>
          <pc:sldMk cId="3735887965" sldId="1608"/>
        </pc:sldMkLst>
        <pc:spChg chg="mod">
          <ac:chgData name="Lucas De Carli" userId="0b83351476942742" providerId="LiveId" clId="{4D5217F3-3415-45E7-8708-19032130D8C0}" dt="2021-02-25T17:31:17.416" v="651" actId="20577"/>
          <ac:spMkLst>
            <pc:docMk/>
            <pc:sldMk cId="3735887965" sldId="1608"/>
            <ac:spMk id="2" creationId="{43AA74F0-A695-43C5-AC9C-F46716891A10}"/>
          </ac:spMkLst>
        </pc:spChg>
        <pc:picChg chg="add mod">
          <ac:chgData name="Lucas De Carli" userId="0b83351476942742" providerId="LiveId" clId="{4D5217F3-3415-45E7-8708-19032130D8C0}" dt="2021-02-25T17:31:40.954" v="655" actId="1076"/>
          <ac:picMkLst>
            <pc:docMk/>
            <pc:sldMk cId="3735887965" sldId="1608"/>
            <ac:picMk id="6146" creationId="{38313489-F23F-4D70-80A4-0405D5DE2F73}"/>
          </ac:picMkLst>
        </pc:picChg>
      </pc:sldChg>
      <pc:sldChg chg="addSp delSp modSp new mod modNotesTx">
        <pc:chgData name="Lucas De Carli" userId="0b83351476942742" providerId="LiveId" clId="{4D5217F3-3415-45E7-8708-19032130D8C0}" dt="2021-02-25T22:48:10.614" v="2099"/>
        <pc:sldMkLst>
          <pc:docMk/>
          <pc:sldMk cId="3922979539" sldId="1609"/>
        </pc:sldMkLst>
        <pc:spChg chg="mod">
          <ac:chgData name="Lucas De Carli" userId="0b83351476942742" providerId="LiveId" clId="{4D5217F3-3415-45E7-8708-19032130D8C0}" dt="2021-02-25T17:33:22.154" v="657"/>
          <ac:spMkLst>
            <pc:docMk/>
            <pc:sldMk cId="3922979539" sldId="1609"/>
            <ac:spMk id="2" creationId="{6E44C7E2-76D5-45D5-9823-164F70FE1A2B}"/>
          </ac:spMkLst>
        </pc:spChg>
        <pc:spChg chg="del">
          <ac:chgData name="Lucas De Carli" userId="0b83351476942742" providerId="LiveId" clId="{4D5217F3-3415-45E7-8708-19032130D8C0}" dt="2021-02-25T17:52:48.623" v="1115" actId="478"/>
          <ac:spMkLst>
            <pc:docMk/>
            <pc:sldMk cId="3922979539" sldId="1609"/>
            <ac:spMk id="3" creationId="{56A58450-964A-4399-91F7-7950AD3176AC}"/>
          </ac:spMkLst>
        </pc:spChg>
        <pc:picChg chg="add mod">
          <ac:chgData name="Lucas De Carli" userId="0b83351476942742" providerId="LiveId" clId="{4D5217F3-3415-45E7-8708-19032130D8C0}" dt="2021-02-25T17:53:23.084" v="1117" actId="1076"/>
          <ac:picMkLst>
            <pc:docMk/>
            <pc:sldMk cId="3922979539" sldId="1609"/>
            <ac:picMk id="4" creationId="{85DCB020-1BBD-4652-8F26-CF75EDA23F84}"/>
          </ac:picMkLst>
        </pc:picChg>
      </pc:sldChg>
      <pc:sldChg chg="addSp delSp modSp new mod modNotesTx">
        <pc:chgData name="Lucas De Carli" userId="0b83351476942742" providerId="LiveId" clId="{4D5217F3-3415-45E7-8708-19032130D8C0}" dt="2021-02-25T23:08:50.110" v="2165" actId="1076"/>
        <pc:sldMkLst>
          <pc:docMk/>
          <pc:sldMk cId="3578143061" sldId="1610"/>
        </pc:sldMkLst>
        <pc:spChg chg="mod">
          <ac:chgData name="Lucas De Carli" userId="0b83351476942742" providerId="LiveId" clId="{4D5217F3-3415-45E7-8708-19032130D8C0}" dt="2021-02-25T17:36:41.121" v="686" actId="20577"/>
          <ac:spMkLst>
            <pc:docMk/>
            <pc:sldMk cId="3578143061" sldId="1610"/>
            <ac:spMk id="2" creationId="{2C8D3209-77E9-4B72-B0CD-669508014C7B}"/>
          </ac:spMkLst>
        </pc:spChg>
        <pc:spChg chg="add mod">
          <ac:chgData name="Lucas De Carli" userId="0b83351476942742" providerId="LiveId" clId="{4D5217F3-3415-45E7-8708-19032130D8C0}" dt="2021-02-25T23:08:50.110" v="2165" actId="1076"/>
          <ac:spMkLst>
            <pc:docMk/>
            <pc:sldMk cId="3578143061" sldId="1610"/>
            <ac:spMk id="3" creationId="{A9FB02C9-4CFE-4E96-8D93-45949C59FC6D}"/>
          </ac:spMkLst>
        </pc:spChg>
        <pc:spChg chg="add mod">
          <ac:chgData name="Lucas De Carli" userId="0b83351476942742" providerId="LiveId" clId="{4D5217F3-3415-45E7-8708-19032130D8C0}" dt="2021-02-25T23:08:50.110" v="2165" actId="1076"/>
          <ac:spMkLst>
            <pc:docMk/>
            <pc:sldMk cId="3578143061" sldId="1610"/>
            <ac:spMk id="4" creationId="{EB29EA4C-E564-43E7-85AE-5B8DB61CA203}"/>
          </ac:spMkLst>
        </pc:spChg>
        <pc:spChg chg="add mod">
          <ac:chgData name="Lucas De Carli" userId="0b83351476942742" providerId="LiveId" clId="{4D5217F3-3415-45E7-8708-19032130D8C0}" dt="2021-02-25T23:08:50.110" v="2165" actId="1076"/>
          <ac:spMkLst>
            <pc:docMk/>
            <pc:sldMk cId="3578143061" sldId="1610"/>
            <ac:spMk id="5" creationId="{026EE123-E2D4-4EF7-9EA2-940C5F5C1AE5}"/>
          </ac:spMkLst>
        </pc:spChg>
        <pc:spChg chg="add mod">
          <ac:chgData name="Lucas De Carli" userId="0b83351476942742" providerId="LiveId" clId="{4D5217F3-3415-45E7-8708-19032130D8C0}" dt="2021-02-25T23:08:50.110" v="2165" actId="1076"/>
          <ac:spMkLst>
            <pc:docMk/>
            <pc:sldMk cId="3578143061" sldId="1610"/>
            <ac:spMk id="6" creationId="{E9888B52-8B6B-4C38-97BB-FAD21E77E104}"/>
          </ac:spMkLst>
        </pc:spChg>
        <pc:spChg chg="add mod">
          <ac:chgData name="Lucas De Carli" userId="0b83351476942742" providerId="LiveId" clId="{4D5217F3-3415-45E7-8708-19032130D8C0}" dt="2021-02-25T23:08:50.110" v="2165" actId="1076"/>
          <ac:spMkLst>
            <pc:docMk/>
            <pc:sldMk cId="3578143061" sldId="1610"/>
            <ac:spMk id="7" creationId="{DDD8A25A-A26C-410F-8935-94B44AD6BC47}"/>
          </ac:spMkLst>
        </pc:spChg>
        <pc:spChg chg="add del mod">
          <ac:chgData name="Lucas De Carli" userId="0b83351476942742" providerId="LiveId" clId="{4D5217F3-3415-45E7-8708-19032130D8C0}" dt="2021-02-25T17:36:05.018" v="662" actId="478"/>
          <ac:spMkLst>
            <pc:docMk/>
            <pc:sldMk cId="3578143061" sldId="1610"/>
            <ac:spMk id="8" creationId="{3F974963-E573-40B7-9DB6-018E5303210C}"/>
          </ac:spMkLst>
        </pc:spChg>
        <pc:spChg chg="add mod">
          <ac:chgData name="Lucas De Carli" userId="0b83351476942742" providerId="LiveId" clId="{4D5217F3-3415-45E7-8708-19032130D8C0}" dt="2021-02-25T23:08:44.005" v="2164" actId="14100"/>
          <ac:spMkLst>
            <pc:docMk/>
            <pc:sldMk cId="3578143061" sldId="1610"/>
            <ac:spMk id="9" creationId="{35EB4E6E-288B-4073-8A2C-2058E11D3422}"/>
          </ac:spMkLst>
        </pc:spChg>
        <pc:spChg chg="add mod">
          <ac:chgData name="Lucas De Carli" userId="0b83351476942742" providerId="LiveId" clId="{4D5217F3-3415-45E7-8708-19032130D8C0}" dt="2021-02-25T23:08:44.005" v="2164" actId="14100"/>
          <ac:spMkLst>
            <pc:docMk/>
            <pc:sldMk cId="3578143061" sldId="1610"/>
            <ac:spMk id="10" creationId="{134DC8C1-F897-49C0-BF7D-A9B8DB9CB74A}"/>
          </ac:spMkLst>
        </pc:spChg>
        <pc:spChg chg="add mod">
          <ac:chgData name="Lucas De Carli" userId="0b83351476942742" providerId="LiveId" clId="{4D5217F3-3415-45E7-8708-19032130D8C0}" dt="2021-02-25T23:08:44.005" v="2164" actId="14100"/>
          <ac:spMkLst>
            <pc:docMk/>
            <pc:sldMk cId="3578143061" sldId="1610"/>
            <ac:spMk id="11" creationId="{F1F7693A-3528-4A61-8113-03AD1B9D913E}"/>
          </ac:spMkLst>
        </pc:spChg>
        <pc:spChg chg="add mod">
          <ac:chgData name="Lucas De Carli" userId="0b83351476942742" providerId="LiveId" clId="{4D5217F3-3415-45E7-8708-19032130D8C0}" dt="2021-02-25T23:08:44.005" v="2164" actId="14100"/>
          <ac:spMkLst>
            <pc:docMk/>
            <pc:sldMk cId="3578143061" sldId="1610"/>
            <ac:spMk id="12" creationId="{12A21364-A6C2-46A5-A0A5-FCEA20F28D6A}"/>
          </ac:spMkLst>
        </pc:spChg>
        <pc:spChg chg="add del mod">
          <ac:chgData name="Lucas De Carli" userId="0b83351476942742" providerId="LiveId" clId="{4D5217F3-3415-45E7-8708-19032130D8C0}" dt="2021-02-25T17:36:02.375" v="661"/>
          <ac:spMkLst>
            <pc:docMk/>
            <pc:sldMk cId="3578143061" sldId="1610"/>
            <ac:spMk id="13" creationId="{F59C6A32-1551-462C-A266-6EDD194A776B}"/>
          </ac:spMkLst>
        </pc:spChg>
        <pc:spChg chg="add mod">
          <ac:chgData name="Lucas De Carli" userId="0b83351476942742" providerId="LiveId" clId="{4D5217F3-3415-45E7-8708-19032130D8C0}" dt="2021-02-25T23:08:44.005" v="2164" actId="14100"/>
          <ac:spMkLst>
            <pc:docMk/>
            <pc:sldMk cId="3578143061" sldId="1610"/>
            <ac:spMk id="14" creationId="{4E50F0CD-3488-495E-BF0B-51AF918FCEC2}"/>
          </ac:spMkLst>
        </pc:spChg>
      </pc:sldChg>
      <pc:sldChg chg="new del">
        <pc:chgData name="Lucas De Carli" userId="0b83351476942742" providerId="LiveId" clId="{4D5217F3-3415-45E7-8708-19032130D8C0}" dt="2021-02-25T17:40:00.340" v="728" actId="47"/>
        <pc:sldMkLst>
          <pc:docMk/>
          <pc:sldMk cId="676408145" sldId="1611"/>
        </pc:sldMkLst>
      </pc:sldChg>
      <pc:sldChg chg="new del">
        <pc:chgData name="Lucas De Carli" userId="0b83351476942742" providerId="LiveId" clId="{4D5217F3-3415-45E7-8708-19032130D8C0}" dt="2021-02-25T17:39:43.259" v="726" actId="47"/>
        <pc:sldMkLst>
          <pc:docMk/>
          <pc:sldMk cId="1739547483" sldId="1611"/>
        </pc:sldMkLst>
      </pc:sldChg>
      <pc:sldChg chg="addSp modSp new add del mod modNotesTx">
        <pc:chgData name="Lucas De Carli" userId="0b83351476942742" providerId="LiveId" clId="{4D5217F3-3415-45E7-8708-19032130D8C0}" dt="2021-02-25T22:48:22.558" v="2104"/>
        <pc:sldMkLst>
          <pc:docMk/>
          <pc:sldMk cId="2776655250" sldId="1611"/>
        </pc:sldMkLst>
        <pc:spChg chg="mod">
          <ac:chgData name="Lucas De Carli" userId="0b83351476942742" providerId="LiveId" clId="{4D5217F3-3415-45E7-8708-19032130D8C0}" dt="2021-02-25T17:40:30.282" v="755" actId="20577"/>
          <ac:spMkLst>
            <pc:docMk/>
            <pc:sldMk cId="2776655250" sldId="1611"/>
            <ac:spMk id="2" creationId="{297C471F-C726-43D9-A0E8-0D337983E78C}"/>
          </ac:spMkLst>
        </pc:spChg>
        <pc:spChg chg="mod">
          <ac:chgData name="Lucas De Carli" userId="0b83351476942742" providerId="LiveId" clId="{4D5217F3-3415-45E7-8708-19032130D8C0}" dt="2021-02-25T17:41:09.293" v="765" actId="404"/>
          <ac:spMkLst>
            <pc:docMk/>
            <pc:sldMk cId="2776655250" sldId="1611"/>
            <ac:spMk id="3" creationId="{C9789810-364F-47F5-A03C-0AD0137E3F68}"/>
          </ac:spMkLst>
        </pc:spChg>
        <pc:spChg chg="mod">
          <ac:chgData name="Lucas De Carli" userId="0b83351476942742" providerId="LiveId" clId="{4D5217F3-3415-45E7-8708-19032130D8C0}" dt="2021-02-25T17:40:54.500" v="760" actId="12"/>
          <ac:spMkLst>
            <pc:docMk/>
            <pc:sldMk cId="2776655250" sldId="1611"/>
            <ac:spMk id="4" creationId="{9D506B5F-ED50-4C03-B5B3-398905BA57ED}"/>
          </ac:spMkLst>
        </pc:spChg>
        <pc:cxnChg chg="add mod">
          <ac:chgData name="Lucas De Carli" userId="0b83351476942742" providerId="LiveId" clId="{4D5217F3-3415-45E7-8708-19032130D8C0}" dt="2021-02-25T17:41:40.301" v="768" actId="1076"/>
          <ac:cxnSpMkLst>
            <pc:docMk/>
            <pc:sldMk cId="2776655250" sldId="1611"/>
            <ac:cxnSpMk id="6" creationId="{05281A58-F78B-400C-A0D5-8A4E1E9F8D34}"/>
          </ac:cxnSpMkLst>
        </pc:cxnChg>
      </pc:sldChg>
      <pc:sldChg chg="modSp new mod modAnim modNotesTx">
        <pc:chgData name="Lucas De Carli" userId="0b83351476942742" providerId="LiveId" clId="{4D5217F3-3415-45E7-8708-19032130D8C0}" dt="2021-02-25T22:48:24.899" v="2105"/>
        <pc:sldMkLst>
          <pc:docMk/>
          <pc:sldMk cId="3482003414" sldId="1612"/>
        </pc:sldMkLst>
        <pc:spChg chg="mod">
          <ac:chgData name="Lucas De Carli" userId="0b83351476942742" providerId="LiveId" clId="{4D5217F3-3415-45E7-8708-19032130D8C0}" dt="2021-02-25T17:42:08.311" v="770"/>
          <ac:spMkLst>
            <pc:docMk/>
            <pc:sldMk cId="3482003414" sldId="1612"/>
            <ac:spMk id="2" creationId="{C2AB2599-C200-4567-B487-E01C8A06ED8E}"/>
          </ac:spMkLst>
        </pc:spChg>
        <pc:spChg chg="mod">
          <ac:chgData name="Lucas De Carli" userId="0b83351476942742" providerId="LiveId" clId="{4D5217F3-3415-45E7-8708-19032130D8C0}" dt="2021-02-25T17:42:18.984" v="772" actId="20577"/>
          <ac:spMkLst>
            <pc:docMk/>
            <pc:sldMk cId="3482003414" sldId="1612"/>
            <ac:spMk id="3" creationId="{3F9DE9D3-3857-4997-B258-117313662543}"/>
          </ac:spMkLst>
        </pc:spChg>
      </pc:sldChg>
      <pc:sldChg chg="modSp new del mod">
        <pc:chgData name="Lucas De Carli" userId="0b83351476942742" providerId="LiveId" clId="{4D5217F3-3415-45E7-8708-19032130D8C0}" dt="2021-02-25T17:51:07.661" v="1110" actId="47"/>
        <pc:sldMkLst>
          <pc:docMk/>
          <pc:sldMk cId="2910641183" sldId="1613"/>
        </pc:sldMkLst>
        <pc:spChg chg="mod">
          <ac:chgData name="Lucas De Carli" userId="0b83351476942742" providerId="LiveId" clId="{4D5217F3-3415-45E7-8708-19032130D8C0}" dt="2021-02-25T17:44:32.271" v="815" actId="20577"/>
          <ac:spMkLst>
            <pc:docMk/>
            <pc:sldMk cId="2910641183" sldId="1613"/>
            <ac:spMk id="2" creationId="{B2DC39AD-44F0-48A1-A4DA-44E5CD3E4D07}"/>
          </ac:spMkLst>
        </pc:spChg>
      </pc:sldChg>
      <pc:sldChg chg="addSp delSp modSp new mod modNotesTx">
        <pc:chgData name="Lucas De Carli" userId="0b83351476942742" providerId="LiveId" clId="{4D5217F3-3415-45E7-8708-19032130D8C0}" dt="2021-02-25T22:48:26.648" v="2106"/>
        <pc:sldMkLst>
          <pc:docMk/>
          <pc:sldMk cId="4067772986" sldId="1613"/>
        </pc:sldMkLst>
        <pc:spChg chg="mod">
          <ac:chgData name="Lucas De Carli" userId="0b83351476942742" providerId="LiveId" clId="{4D5217F3-3415-45E7-8708-19032130D8C0}" dt="2021-02-25T17:55:24.783" v="1155" actId="20577"/>
          <ac:spMkLst>
            <pc:docMk/>
            <pc:sldMk cId="4067772986" sldId="1613"/>
            <ac:spMk id="2" creationId="{4FC49861-48CD-4B2B-B012-13C0BB8E9C47}"/>
          </ac:spMkLst>
        </pc:spChg>
        <pc:spChg chg="del">
          <ac:chgData name="Lucas De Carli" userId="0b83351476942742" providerId="LiveId" clId="{4D5217F3-3415-45E7-8708-19032130D8C0}" dt="2021-02-25T17:55:31.515" v="1156" actId="478"/>
          <ac:spMkLst>
            <pc:docMk/>
            <pc:sldMk cId="4067772986" sldId="1613"/>
            <ac:spMk id="3" creationId="{9F86BACC-CE60-4F6F-B01C-D222C45A727F}"/>
          </ac:spMkLst>
        </pc:spChg>
        <pc:picChg chg="add mod">
          <ac:chgData name="Lucas De Carli" userId="0b83351476942742" providerId="LiveId" clId="{4D5217F3-3415-45E7-8708-19032130D8C0}" dt="2021-02-25T17:55:34.996" v="1158" actId="1076"/>
          <ac:picMkLst>
            <pc:docMk/>
            <pc:sldMk cId="4067772986" sldId="1613"/>
            <ac:picMk id="4" creationId="{9778D959-8E96-4633-A056-CF54AF7A3DE1}"/>
          </ac:picMkLst>
        </pc:picChg>
      </pc:sldChg>
      <pc:sldChg chg="addSp modSp new mod modNotesTx">
        <pc:chgData name="Lucas De Carli" userId="0b83351476942742" providerId="LiveId" clId="{4D5217F3-3415-45E7-8708-19032130D8C0}" dt="2021-02-25T22:48:27.577" v="2107"/>
        <pc:sldMkLst>
          <pc:docMk/>
          <pc:sldMk cId="119944406" sldId="1614"/>
        </pc:sldMkLst>
        <pc:spChg chg="mod">
          <ac:chgData name="Lucas De Carli" userId="0b83351476942742" providerId="LiveId" clId="{4D5217F3-3415-45E7-8708-19032130D8C0}" dt="2021-02-25T17:56:04.236" v="1160"/>
          <ac:spMkLst>
            <pc:docMk/>
            <pc:sldMk cId="119944406" sldId="1614"/>
            <ac:spMk id="2" creationId="{5AAAEACD-3FDD-4789-893B-D2E98D76230C}"/>
          </ac:spMkLst>
        </pc:spChg>
        <pc:spChg chg="add mod">
          <ac:chgData name="Lucas De Carli" userId="0b83351476942742" providerId="LiveId" clId="{4D5217F3-3415-45E7-8708-19032130D8C0}" dt="2021-02-25T17:56:49.926" v="1198" actId="14100"/>
          <ac:spMkLst>
            <pc:docMk/>
            <pc:sldMk cId="119944406" sldId="1614"/>
            <ac:spMk id="4" creationId="{393C2051-2FFD-48E3-935E-3316E96B82AF}"/>
          </ac:spMkLst>
        </pc:spChg>
        <pc:picChg chg="add mod">
          <ac:chgData name="Lucas De Carli" userId="0b83351476942742" providerId="LiveId" clId="{4D5217F3-3415-45E7-8708-19032130D8C0}" dt="2021-02-25T17:56:10.771" v="1163" actId="1076"/>
          <ac:picMkLst>
            <pc:docMk/>
            <pc:sldMk cId="119944406" sldId="1614"/>
            <ac:picMk id="3" creationId="{533639DD-A0E7-4CB8-BF3C-F5B10D64007D}"/>
          </ac:picMkLst>
        </pc:picChg>
      </pc:sldChg>
      <pc:sldChg chg="new del">
        <pc:chgData name="Lucas De Carli" userId="0b83351476942742" providerId="LiveId" clId="{4D5217F3-3415-45E7-8708-19032130D8C0}" dt="2021-02-25T17:45:34.109" v="817" actId="47"/>
        <pc:sldMkLst>
          <pc:docMk/>
          <pc:sldMk cId="132077418" sldId="1614"/>
        </pc:sldMkLst>
      </pc:sldChg>
      <pc:sldChg chg="addSp delSp modSp new del mod modNotesTx">
        <pc:chgData name="Lucas De Carli" userId="0b83351476942742" providerId="LiveId" clId="{4D5217F3-3415-45E7-8708-19032130D8C0}" dt="2021-02-25T17:51:09.591" v="1112" actId="47"/>
        <pc:sldMkLst>
          <pc:docMk/>
          <pc:sldMk cId="3582058114" sldId="1614"/>
        </pc:sldMkLst>
        <pc:spChg chg="mod">
          <ac:chgData name="Lucas De Carli" userId="0b83351476942742" providerId="LiveId" clId="{4D5217F3-3415-45E7-8708-19032130D8C0}" dt="2021-02-25T17:45:38.747" v="819"/>
          <ac:spMkLst>
            <pc:docMk/>
            <pc:sldMk cId="3582058114" sldId="1614"/>
            <ac:spMk id="2" creationId="{AD7BCDD3-7474-442E-A792-4A8A9D80EACB}"/>
          </ac:spMkLst>
        </pc:spChg>
        <pc:spChg chg="del">
          <ac:chgData name="Lucas De Carli" userId="0b83351476942742" providerId="LiveId" clId="{4D5217F3-3415-45E7-8708-19032130D8C0}" dt="2021-02-25T17:45:50.745" v="823" actId="478"/>
          <ac:spMkLst>
            <pc:docMk/>
            <pc:sldMk cId="3582058114" sldId="1614"/>
            <ac:spMk id="3" creationId="{8C4EE335-C5A9-4F79-BEBA-D8A54F6D319C}"/>
          </ac:spMkLst>
        </pc:spChg>
        <pc:picChg chg="add mod">
          <ac:chgData name="Lucas De Carli" userId="0b83351476942742" providerId="LiveId" clId="{4D5217F3-3415-45E7-8708-19032130D8C0}" dt="2021-02-25T17:45:54.354" v="825" actId="1076"/>
          <ac:picMkLst>
            <pc:docMk/>
            <pc:sldMk cId="3582058114" sldId="1614"/>
            <ac:picMk id="7170" creationId="{27E7E833-A0A8-45C2-A520-B4EF6A0D9C08}"/>
          </ac:picMkLst>
        </pc:picChg>
      </pc:sldChg>
      <pc:sldChg chg="addSp modSp new del mod">
        <pc:chgData name="Lucas De Carli" userId="0b83351476942742" providerId="LiveId" clId="{4D5217F3-3415-45E7-8708-19032130D8C0}" dt="2021-02-25T17:51:10.366" v="1113" actId="47"/>
        <pc:sldMkLst>
          <pc:docMk/>
          <pc:sldMk cId="278307643" sldId="1615"/>
        </pc:sldMkLst>
        <pc:spChg chg="mod">
          <ac:chgData name="Lucas De Carli" userId="0b83351476942742" providerId="LiveId" clId="{4D5217F3-3415-45E7-8708-19032130D8C0}" dt="2021-02-25T17:47:29.544" v="1033" actId="20577"/>
          <ac:spMkLst>
            <pc:docMk/>
            <pc:sldMk cId="278307643" sldId="1615"/>
            <ac:spMk id="2" creationId="{8A205495-C796-45C7-B80E-A71DCB5E0F9D}"/>
          </ac:spMkLst>
        </pc:spChg>
        <pc:picChg chg="add mod">
          <ac:chgData name="Lucas De Carli" userId="0b83351476942742" providerId="LiveId" clId="{4D5217F3-3415-45E7-8708-19032130D8C0}" dt="2021-02-25T17:47:14.264" v="983" actId="1076"/>
          <ac:picMkLst>
            <pc:docMk/>
            <pc:sldMk cId="278307643" sldId="1615"/>
            <ac:picMk id="9218" creationId="{90B718D9-42BF-4C1A-82CC-715FC41C486A}"/>
          </ac:picMkLst>
        </pc:picChg>
      </pc:sldChg>
      <pc:sldChg chg="addSp delSp modSp add mod modNotesTx">
        <pc:chgData name="Lucas De Carli" userId="0b83351476942742" providerId="LiveId" clId="{4D5217F3-3415-45E7-8708-19032130D8C0}" dt="2021-02-25T22:48:28.447" v="2108"/>
        <pc:sldMkLst>
          <pc:docMk/>
          <pc:sldMk cId="2348284178" sldId="1615"/>
        </pc:sldMkLst>
        <pc:spChg chg="mod">
          <ac:chgData name="Lucas De Carli" userId="0b83351476942742" providerId="LiveId" clId="{4D5217F3-3415-45E7-8708-19032130D8C0}" dt="2021-02-25T17:56:59.016" v="1200"/>
          <ac:spMkLst>
            <pc:docMk/>
            <pc:sldMk cId="2348284178" sldId="1615"/>
            <ac:spMk id="2" creationId="{5AAAEACD-3FDD-4789-893B-D2E98D76230C}"/>
          </ac:spMkLst>
        </pc:spChg>
        <pc:spChg chg="mod">
          <ac:chgData name="Lucas De Carli" userId="0b83351476942742" providerId="LiveId" clId="{4D5217F3-3415-45E7-8708-19032130D8C0}" dt="2021-02-25T17:57:26.450" v="1241" actId="20577"/>
          <ac:spMkLst>
            <pc:docMk/>
            <pc:sldMk cId="2348284178" sldId="1615"/>
            <ac:spMk id="4" creationId="{393C2051-2FFD-48E3-935E-3316E96B82AF}"/>
          </ac:spMkLst>
        </pc:spChg>
        <pc:picChg chg="del">
          <ac:chgData name="Lucas De Carli" userId="0b83351476942742" providerId="LiveId" clId="{4D5217F3-3415-45E7-8708-19032130D8C0}" dt="2021-02-25T17:57:09.047" v="1201" actId="478"/>
          <ac:picMkLst>
            <pc:docMk/>
            <pc:sldMk cId="2348284178" sldId="1615"/>
            <ac:picMk id="3" creationId="{533639DD-A0E7-4CB8-BF3C-F5B10D64007D}"/>
          </ac:picMkLst>
        </pc:picChg>
        <pc:picChg chg="add mod">
          <ac:chgData name="Lucas De Carli" userId="0b83351476942742" providerId="LiveId" clId="{4D5217F3-3415-45E7-8708-19032130D8C0}" dt="2021-02-25T17:57:15.311" v="1205" actId="1076"/>
          <ac:picMkLst>
            <pc:docMk/>
            <pc:sldMk cId="2348284178" sldId="1615"/>
            <ac:picMk id="5" creationId="{22F54849-03DC-46CB-A357-F911195760B8}"/>
          </ac:picMkLst>
        </pc:picChg>
      </pc:sldChg>
      <pc:sldChg chg="addSp delSp modSp add mod modNotesTx">
        <pc:chgData name="Lucas De Carli" userId="0b83351476942742" providerId="LiveId" clId="{4D5217F3-3415-45E7-8708-19032130D8C0}" dt="2021-02-25T22:48:29.576" v="2109"/>
        <pc:sldMkLst>
          <pc:docMk/>
          <pc:sldMk cId="1582929338" sldId="1616"/>
        </pc:sldMkLst>
        <pc:spChg chg="mod">
          <ac:chgData name="Lucas De Carli" userId="0b83351476942742" providerId="LiveId" clId="{4D5217F3-3415-45E7-8708-19032130D8C0}" dt="2021-02-25T17:57:40.223" v="1243"/>
          <ac:spMkLst>
            <pc:docMk/>
            <pc:sldMk cId="1582929338" sldId="1616"/>
            <ac:spMk id="2" creationId="{5AAAEACD-3FDD-4789-893B-D2E98D76230C}"/>
          </ac:spMkLst>
        </pc:spChg>
        <pc:spChg chg="mod">
          <ac:chgData name="Lucas De Carli" userId="0b83351476942742" providerId="LiveId" clId="{4D5217F3-3415-45E7-8708-19032130D8C0}" dt="2021-02-25T17:58:06.521" v="1284" actId="20577"/>
          <ac:spMkLst>
            <pc:docMk/>
            <pc:sldMk cId="1582929338" sldId="1616"/>
            <ac:spMk id="4" creationId="{393C2051-2FFD-48E3-935E-3316E96B82AF}"/>
          </ac:spMkLst>
        </pc:spChg>
        <pc:picChg chg="del">
          <ac:chgData name="Lucas De Carli" userId="0b83351476942742" providerId="LiveId" clId="{4D5217F3-3415-45E7-8708-19032130D8C0}" dt="2021-02-25T17:57:43.802" v="1244" actId="478"/>
          <ac:picMkLst>
            <pc:docMk/>
            <pc:sldMk cId="1582929338" sldId="1616"/>
            <ac:picMk id="5" creationId="{22F54849-03DC-46CB-A357-F911195760B8}"/>
          </ac:picMkLst>
        </pc:picChg>
        <pc:picChg chg="add mod">
          <ac:chgData name="Lucas De Carli" userId="0b83351476942742" providerId="LiveId" clId="{4D5217F3-3415-45E7-8708-19032130D8C0}" dt="2021-02-25T17:57:47.924" v="1247" actId="1076"/>
          <ac:picMkLst>
            <pc:docMk/>
            <pc:sldMk cId="1582929338" sldId="1616"/>
            <ac:picMk id="6" creationId="{518218C2-AD80-4A8B-975C-58003A68C846}"/>
          </ac:picMkLst>
        </pc:picChg>
      </pc:sldChg>
      <pc:sldChg chg="addSp delSp modSp add del mod modAnim">
        <pc:chgData name="Lucas De Carli" userId="0b83351476942742" providerId="LiveId" clId="{4D5217F3-3415-45E7-8708-19032130D8C0}" dt="2021-02-25T17:51:12.627" v="1114" actId="47"/>
        <pc:sldMkLst>
          <pc:docMk/>
          <pc:sldMk cId="3500828415" sldId="1616"/>
        </pc:sldMkLst>
        <pc:spChg chg="mod">
          <ac:chgData name="Lucas De Carli" userId="0b83351476942742" providerId="LiveId" clId="{4D5217F3-3415-45E7-8708-19032130D8C0}" dt="2021-02-25T17:48:10.631" v="1035"/>
          <ac:spMkLst>
            <pc:docMk/>
            <pc:sldMk cId="3500828415" sldId="1616"/>
            <ac:spMk id="2" creationId="{8A205495-C796-45C7-B80E-A71DCB5E0F9D}"/>
          </ac:spMkLst>
        </pc:spChg>
        <pc:spChg chg="add mod">
          <ac:chgData name="Lucas De Carli" userId="0b83351476942742" providerId="LiveId" clId="{4D5217F3-3415-45E7-8708-19032130D8C0}" dt="2021-02-25T17:49:00.585" v="1108" actId="15"/>
          <ac:spMkLst>
            <pc:docMk/>
            <pc:sldMk cId="3500828415" sldId="1616"/>
            <ac:spMk id="3" creationId="{4F51B9E8-9815-4E96-8D72-163704DA20B9}"/>
          </ac:spMkLst>
        </pc:spChg>
        <pc:picChg chg="del">
          <ac:chgData name="Lucas De Carli" userId="0b83351476942742" providerId="LiveId" clId="{4D5217F3-3415-45E7-8708-19032130D8C0}" dt="2021-02-25T17:48:23.286" v="1036" actId="478"/>
          <ac:picMkLst>
            <pc:docMk/>
            <pc:sldMk cId="3500828415" sldId="1616"/>
            <ac:picMk id="9218" creationId="{90B718D9-42BF-4C1A-82CC-715FC41C486A}"/>
          </ac:picMkLst>
        </pc:picChg>
        <pc:picChg chg="add mod">
          <ac:chgData name="Lucas De Carli" userId="0b83351476942742" providerId="LiveId" clId="{4D5217F3-3415-45E7-8708-19032130D8C0}" dt="2021-02-25T17:48:26.157" v="1038" actId="1076"/>
          <ac:picMkLst>
            <pc:docMk/>
            <pc:sldMk cId="3500828415" sldId="1616"/>
            <ac:picMk id="10242" creationId="{4CB97F47-5CCB-4CE6-9BC4-D27979BECC52}"/>
          </ac:picMkLst>
        </pc:picChg>
      </pc:sldChg>
      <pc:sldChg chg="modSp add mod modNotesTx">
        <pc:chgData name="Lucas De Carli" userId="0b83351476942742" providerId="LiveId" clId="{4D5217F3-3415-45E7-8708-19032130D8C0}" dt="2021-02-25T22:48:35.667" v="2115" actId="20577"/>
        <pc:sldMkLst>
          <pc:docMk/>
          <pc:sldMk cId="913345193" sldId="1617"/>
        </pc:sldMkLst>
        <pc:spChg chg="mod">
          <ac:chgData name="Lucas De Carli" userId="0b83351476942742" providerId="LiveId" clId="{4D5217F3-3415-45E7-8708-19032130D8C0}" dt="2021-02-25T17:58:38.044" v="1300" actId="313"/>
          <ac:spMkLst>
            <pc:docMk/>
            <pc:sldMk cId="913345193" sldId="1617"/>
            <ac:spMk id="59" creationId="{4C1008F3-582C-4B5E-9854-07E73176C58E}"/>
          </ac:spMkLst>
        </pc:spChg>
      </pc:sldChg>
      <pc:sldChg chg="addSp delSp modSp new mod modNotesTx">
        <pc:chgData name="Lucas De Carli" userId="0b83351476942742" providerId="LiveId" clId="{4D5217F3-3415-45E7-8708-19032130D8C0}" dt="2021-02-25T22:48:37.374" v="2116"/>
        <pc:sldMkLst>
          <pc:docMk/>
          <pc:sldMk cId="1154778721" sldId="1618"/>
        </pc:sldMkLst>
        <pc:spChg chg="mod">
          <ac:chgData name="Lucas De Carli" userId="0b83351476942742" providerId="LiveId" clId="{4D5217F3-3415-45E7-8708-19032130D8C0}" dt="2021-02-25T17:59:20.236" v="1315" actId="20577"/>
          <ac:spMkLst>
            <pc:docMk/>
            <pc:sldMk cId="1154778721" sldId="1618"/>
            <ac:spMk id="2" creationId="{9ED33963-ED86-4C9A-B26E-7851086C5243}"/>
          </ac:spMkLst>
        </pc:spChg>
        <pc:spChg chg="del">
          <ac:chgData name="Lucas De Carli" userId="0b83351476942742" providerId="LiveId" clId="{4D5217F3-3415-45E7-8708-19032130D8C0}" dt="2021-02-25T17:59:32.335" v="1319" actId="478"/>
          <ac:spMkLst>
            <pc:docMk/>
            <pc:sldMk cId="1154778721" sldId="1618"/>
            <ac:spMk id="3" creationId="{24B81D7E-84C6-4A4F-858B-C27C770F31C7}"/>
          </ac:spMkLst>
        </pc:spChg>
        <pc:spChg chg="mod">
          <ac:chgData name="Lucas De Carli" userId="0b83351476942742" providerId="LiveId" clId="{4D5217F3-3415-45E7-8708-19032130D8C0}" dt="2021-02-25T18:00:12.540" v="1346" actId="403"/>
          <ac:spMkLst>
            <pc:docMk/>
            <pc:sldMk cId="1154778721" sldId="1618"/>
            <ac:spMk id="4" creationId="{C322B243-DCE6-4C14-842F-C2A9BE604A2E}"/>
          </ac:spMkLst>
        </pc:spChg>
        <pc:spChg chg="mod">
          <ac:chgData name="Lucas De Carli" userId="0b83351476942742" providerId="LiveId" clId="{4D5217F3-3415-45E7-8708-19032130D8C0}" dt="2021-02-25T18:00:55.862" v="1406" actId="20577"/>
          <ac:spMkLst>
            <pc:docMk/>
            <pc:sldMk cId="1154778721" sldId="1618"/>
            <ac:spMk id="5" creationId="{1CD69300-C633-4303-A3CF-7484FAE837FA}"/>
          </ac:spMkLst>
        </pc:spChg>
        <pc:spChg chg="del">
          <ac:chgData name="Lucas De Carli" userId="0b83351476942742" providerId="LiveId" clId="{4D5217F3-3415-45E7-8708-19032130D8C0}" dt="2021-02-25T17:59:30.315" v="1317" actId="478"/>
          <ac:spMkLst>
            <pc:docMk/>
            <pc:sldMk cId="1154778721" sldId="1618"/>
            <ac:spMk id="6" creationId="{B1DD9B82-8FD7-4138-B511-8AFF56C0CFCC}"/>
          </ac:spMkLst>
        </pc:spChg>
        <pc:spChg chg="del">
          <ac:chgData name="Lucas De Carli" userId="0b83351476942742" providerId="LiveId" clId="{4D5217F3-3415-45E7-8708-19032130D8C0}" dt="2021-02-25T17:59:31.311" v="1318" actId="478"/>
          <ac:spMkLst>
            <pc:docMk/>
            <pc:sldMk cId="1154778721" sldId="1618"/>
            <ac:spMk id="7" creationId="{6130AC10-FE82-4518-A340-AB95207B43AB}"/>
          </ac:spMkLst>
        </pc:spChg>
        <pc:spChg chg="del">
          <ac:chgData name="Lucas De Carli" userId="0b83351476942742" providerId="LiveId" clId="{4D5217F3-3415-45E7-8708-19032130D8C0}" dt="2021-02-25T17:59:15.920" v="1304" actId="478"/>
          <ac:spMkLst>
            <pc:docMk/>
            <pc:sldMk cId="1154778721" sldId="1618"/>
            <ac:spMk id="8" creationId="{E34E2DE0-AA1E-4A53-868C-05F91F344FFC}"/>
          </ac:spMkLst>
        </pc:spChg>
        <pc:spChg chg="add mod">
          <ac:chgData name="Lucas De Carli" userId="0b83351476942742" providerId="LiveId" clId="{4D5217F3-3415-45E7-8708-19032130D8C0}" dt="2021-02-25T18:01:33.590" v="1480" actId="20577"/>
          <ac:spMkLst>
            <pc:docMk/>
            <pc:sldMk cId="1154778721" sldId="1618"/>
            <ac:spMk id="9" creationId="{CE509834-1E35-493B-AC36-6EA8961A86CC}"/>
          </ac:spMkLst>
        </pc:spChg>
        <pc:spChg chg="add mod">
          <ac:chgData name="Lucas De Carli" userId="0b83351476942742" providerId="LiveId" clId="{4D5217F3-3415-45E7-8708-19032130D8C0}" dt="2021-02-25T18:02:37.013" v="1656" actId="313"/>
          <ac:spMkLst>
            <pc:docMk/>
            <pc:sldMk cId="1154778721" sldId="1618"/>
            <ac:spMk id="10" creationId="{83B49E2C-8056-4F54-AE74-2C18C5504226}"/>
          </ac:spMkLst>
        </pc:spChg>
        <pc:spChg chg="add mod">
          <ac:chgData name="Lucas De Carli" userId="0b83351476942742" providerId="LiveId" clId="{4D5217F3-3415-45E7-8708-19032130D8C0}" dt="2021-02-25T18:01:41.042" v="1483" actId="1076"/>
          <ac:spMkLst>
            <pc:docMk/>
            <pc:sldMk cId="1154778721" sldId="1618"/>
            <ac:spMk id="11" creationId="{624091CF-5872-4FE9-BCA7-468005F6A777}"/>
          </ac:spMkLst>
        </pc:spChg>
        <pc:spChg chg="add mod">
          <ac:chgData name="Lucas De Carli" userId="0b83351476942742" providerId="LiveId" clId="{4D5217F3-3415-45E7-8708-19032130D8C0}" dt="2021-02-25T18:02:32.063" v="1655" actId="20577"/>
          <ac:spMkLst>
            <pc:docMk/>
            <pc:sldMk cId="1154778721" sldId="1618"/>
            <ac:spMk id="12" creationId="{F8A580E4-FE68-4146-8338-A9C1C07E3C2B}"/>
          </ac:spMkLst>
        </pc:spChg>
      </pc:sldChg>
      <pc:sldChg chg="new del">
        <pc:chgData name="Lucas De Carli" userId="0b83351476942742" providerId="LiveId" clId="{4D5217F3-3415-45E7-8708-19032130D8C0}" dt="2021-02-25T17:59:06.303" v="1302" actId="47"/>
        <pc:sldMkLst>
          <pc:docMk/>
          <pc:sldMk cId="1954290361" sldId="1618"/>
        </pc:sldMkLst>
      </pc:sldChg>
      <pc:sldChg chg="addSp delSp modSp new mod modNotesTx">
        <pc:chgData name="Lucas De Carli" userId="0b83351476942742" providerId="LiveId" clId="{4D5217F3-3415-45E7-8708-19032130D8C0}" dt="2021-02-25T22:48:38.844" v="2117"/>
        <pc:sldMkLst>
          <pc:docMk/>
          <pc:sldMk cId="2792201140" sldId="1619"/>
        </pc:sldMkLst>
        <pc:spChg chg="mod">
          <ac:chgData name="Lucas De Carli" userId="0b83351476942742" providerId="LiveId" clId="{4D5217F3-3415-45E7-8708-19032130D8C0}" dt="2021-02-25T18:02:57.702" v="1679" actId="20577"/>
          <ac:spMkLst>
            <pc:docMk/>
            <pc:sldMk cId="2792201140" sldId="1619"/>
            <ac:spMk id="2" creationId="{EA32CC01-C850-4B27-BBA8-B2304529DD14}"/>
          </ac:spMkLst>
        </pc:spChg>
        <pc:spChg chg="add mod">
          <ac:chgData name="Lucas De Carli" userId="0b83351476942742" providerId="LiveId" clId="{4D5217F3-3415-45E7-8708-19032130D8C0}" dt="2021-02-25T18:07:14.572" v="1953" actId="122"/>
          <ac:spMkLst>
            <pc:docMk/>
            <pc:sldMk cId="2792201140" sldId="1619"/>
            <ac:spMk id="9" creationId="{22CF0419-8426-4439-86F3-3CD67253136D}"/>
          </ac:spMkLst>
        </pc:spChg>
        <pc:spChg chg="add mod">
          <ac:chgData name="Lucas De Carli" userId="0b83351476942742" providerId="LiveId" clId="{4D5217F3-3415-45E7-8708-19032130D8C0}" dt="2021-02-25T18:07:16.863" v="1954" actId="122"/>
          <ac:spMkLst>
            <pc:docMk/>
            <pc:sldMk cId="2792201140" sldId="1619"/>
            <ac:spMk id="10" creationId="{F4D3AAC3-FF4F-4C98-8F7E-4D3A96A4B237}"/>
          </ac:spMkLst>
        </pc:spChg>
        <pc:spChg chg="add mod">
          <ac:chgData name="Lucas De Carli" userId="0b83351476942742" providerId="LiveId" clId="{4D5217F3-3415-45E7-8708-19032130D8C0}" dt="2021-02-25T18:08:05.863" v="2026" actId="20577"/>
          <ac:spMkLst>
            <pc:docMk/>
            <pc:sldMk cId="2792201140" sldId="1619"/>
            <ac:spMk id="11" creationId="{AF3C4815-3EE5-4854-98D4-4BBEA8F87394}"/>
          </ac:spMkLst>
        </pc:spChg>
        <pc:graphicFrameChg chg="add del mod modGraphic">
          <ac:chgData name="Lucas De Carli" userId="0b83351476942742" providerId="LiveId" clId="{4D5217F3-3415-45E7-8708-19032130D8C0}" dt="2021-02-25T18:04:37.421" v="1710" actId="478"/>
          <ac:graphicFrameMkLst>
            <pc:docMk/>
            <pc:sldMk cId="2792201140" sldId="1619"/>
            <ac:graphicFrameMk id="5" creationId="{DBB3DDC1-69DE-4516-ACB3-AF4AE076925C}"/>
          </ac:graphicFrameMkLst>
        </pc:graphicFrameChg>
        <pc:graphicFrameChg chg="add del mod modGraphic">
          <ac:chgData name="Lucas De Carli" userId="0b83351476942742" providerId="LiveId" clId="{4D5217F3-3415-45E7-8708-19032130D8C0}" dt="2021-02-25T18:04:38.704" v="1711" actId="478"/>
          <ac:graphicFrameMkLst>
            <pc:docMk/>
            <pc:sldMk cId="2792201140" sldId="1619"/>
            <ac:graphicFrameMk id="8" creationId="{50A62739-36E0-4145-A79C-AC36DAA4DD58}"/>
          </ac:graphicFrameMkLst>
        </pc:graphicFrameChg>
        <pc:picChg chg="add del mod">
          <ac:chgData name="Lucas De Carli" userId="0b83351476942742" providerId="LiveId" clId="{4D5217F3-3415-45E7-8708-19032130D8C0}" dt="2021-02-25T18:03:24.471" v="1684" actId="478"/>
          <ac:picMkLst>
            <pc:docMk/>
            <pc:sldMk cId="2792201140" sldId="1619"/>
            <ac:picMk id="3" creationId="{F1C4EA63-C612-4D6B-9FC1-50C6FC0035B3}"/>
          </ac:picMkLst>
        </pc:picChg>
        <pc:picChg chg="add del mod">
          <ac:chgData name="Lucas De Carli" userId="0b83351476942742" providerId="LiveId" clId="{4D5217F3-3415-45E7-8708-19032130D8C0}" dt="2021-02-25T18:03:24.088" v="1683" actId="478"/>
          <ac:picMkLst>
            <pc:docMk/>
            <pc:sldMk cId="2792201140" sldId="1619"/>
            <ac:picMk id="4" creationId="{0F6298D5-A95D-4FF4-8F27-29237C65211B}"/>
          </ac:picMkLst>
        </pc:picChg>
        <pc:picChg chg="add mod">
          <ac:chgData name="Lucas De Carli" userId="0b83351476942742" providerId="LiveId" clId="{4D5217F3-3415-45E7-8708-19032130D8C0}" dt="2021-02-25T18:04:33.005" v="1709" actId="1076"/>
          <ac:picMkLst>
            <pc:docMk/>
            <pc:sldMk cId="2792201140" sldId="1619"/>
            <ac:picMk id="6" creationId="{64B164B5-5E99-4766-B451-A47CC5E1D7D0}"/>
          </ac:picMkLst>
        </pc:picChg>
        <pc:picChg chg="add mod">
          <ac:chgData name="Lucas De Carli" userId="0b83351476942742" providerId="LiveId" clId="{4D5217F3-3415-45E7-8708-19032130D8C0}" dt="2021-02-25T18:04:43.770" v="1713" actId="1076"/>
          <ac:picMkLst>
            <pc:docMk/>
            <pc:sldMk cId="2792201140" sldId="1619"/>
            <ac:picMk id="7" creationId="{0B869406-A2EA-41F6-94FE-68DCD6FF97C0}"/>
          </ac:picMkLst>
        </pc:picChg>
      </pc:sldChg>
      <pc:sldChg chg="delSp new mod modNotesTx">
        <pc:chgData name="Lucas De Carli" userId="0b83351476942742" providerId="LiveId" clId="{4D5217F3-3415-45E7-8708-19032130D8C0}" dt="2021-02-25T22:47:29.382" v="2060" actId="20577"/>
        <pc:sldMkLst>
          <pc:docMk/>
          <pc:sldMk cId="416731258" sldId="1620"/>
        </pc:sldMkLst>
        <pc:spChg chg="del">
          <ac:chgData name="Lucas De Carli" userId="0b83351476942742" providerId="LiveId" clId="{4D5217F3-3415-45E7-8708-19032130D8C0}" dt="2021-02-25T22:47:22.480" v="2031" actId="478"/>
          <ac:spMkLst>
            <pc:docMk/>
            <pc:sldMk cId="416731258" sldId="1620"/>
            <ac:spMk id="2" creationId="{7B0C92D8-11E5-458A-8B4F-ABFEA17B5C5F}"/>
          </ac:spMkLst>
        </pc:spChg>
      </pc:sldChg>
      <pc:sldChg chg="modSp new mod modNotesTx">
        <pc:chgData name="Lucas De Carli" userId="0b83351476942742" providerId="LiveId" clId="{4D5217F3-3415-45E7-8708-19032130D8C0}" dt="2021-02-25T22:49:19.844" v="2135"/>
        <pc:sldMkLst>
          <pc:docMk/>
          <pc:sldMk cId="1010606399" sldId="1621"/>
        </pc:sldMkLst>
        <pc:spChg chg="mod">
          <ac:chgData name="Lucas De Carli" userId="0b83351476942742" providerId="LiveId" clId="{4D5217F3-3415-45E7-8708-19032130D8C0}" dt="2021-02-25T22:49:16.971" v="2134" actId="1076"/>
          <ac:spMkLst>
            <pc:docMk/>
            <pc:sldMk cId="1010606399" sldId="1621"/>
            <ac:spMk id="2" creationId="{C05D0E80-DB74-4806-BEE4-DD23B589D5B2}"/>
          </ac:spMkLst>
        </pc:spChg>
      </pc:sldChg>
      <pc:sldChg chg="delSp new mod modNotesTx">
        <pc:chgData name="Lucas De Carli" userId="0b83351476942742" providerId="LiveId" clId="{4D5217F3-3415-45E7-8708-19032130D8C0}" dt="2021-02-25T23:07:10.186" v="2163" actId="478"/>
        <pc:sldMkLst>
          <pc:docMk/>
          <pc:sldMk cId="755988403" sldId="1622"/>
        </pc:sldMkLst>
        <pc:spChg chg="del">
          <ac:chgData name="Lucas De Carli" userId="0b83351476942742" providerId="LiveId" clId="{4D5217F3-3415-45E7-8708-19032130D8C0}" dt="2021-02-25T23:07:10.186" v="2163" actId="478"/>
          <ac:spMkLst>
            <pc:docMk/>
            <pc:sldMk cId="755988403" sldId="1622"/>
            <ac:spMk id="2" creationId="{9A9FAB52-ECBE-43E9-8C6D-0FC17126AE61}"/>
          </ac:spMkLst>
        </pc:spChg>
      </pc:sldChg>
      <pc:sldChg chg="delSp modSp new mod modNotesTx">
        <pc:chgData name="Lucas De Carli" userId="0b83351476942742" providerId="LiveId" clId="{4D5217F3-3415-45E7-8708-19032130D8C0}" dt="2021-02-25T23:12:02.150" v="2187" actId="20577"/>
        <pc:sldMkLst>
          <pc:docMk/>
          <pc:sldMk cId="3140266110" sldId="1623"/>
        </pc:sldMkLst>
        <pc:spChg chg="mod">
          <ac:chgData name="Lucas De Carli" userId="0b83351476942742" providerId="LiveId" clId="{4D5217F3-3415-45E7-8708-19032130D8C0}" dt="2021-02-25T23:11:08.249" v="2174" actId="1076"/>
          <ac:spMkLst>
            <pc:docMk/>
            <pc:sldMk cId="3140266110" sldId="1623"/>
            <ac:spMk id="2" creationId="{B8449157-1866-4DCE-AF77-E6208753B40D}"/>
          </ac:spMkLst>
        </pc:spChg>
        <pc:spChg chg="del">
          <ac:chgData name="Lucas De Carli" userId="0b83351476942742" providerId="LiveId" clId="{4D5217F3-3415-45E7-8708-19032130D8C0}" dt="2021-02-25T23:10:59.845" v="2170" actId="478"/>
          <ac:spMkLst>
            <pc:docMk/>
            <pc:sldMk cId="3140266110" sldId="1623"/>
            <ac:spMk id="3" creationId="{54024729-D673-469D-AF45-1D9DDE8999D6}"/>
          </ac:spMkLst>
        </pc:spChg>
      </pc:sldChg>
      <pc:sldMasterChg chg="addSldLayout modSldLayout">
        <pc:chgData name="Lucas De Carli" userId="0b83351476942742" providerId="LiveId" clId="{4D5217F3-3415-45E7-8708-19032130D8C0}" dt="2021-02-25T22:49:01.676" v="2125" actId="478"/>
        <pc:sldMasterMkLst>
          <pc:docMk/>
          <pc:sldMasterMk cId="4103171625" sldId="2147483660"/>
        </pc:sldMasterMkLst>
        <pc:sldLayoutChg chg="delSp mod">
          <pc:chgData name="Lucas De Carli" userId="0b83351476942742" providerId="LiveId" clId="{4D5217F3-3415-45E7-8708-19032130D8C0}" dt="2021-02-25T17:59:47.054" v="1320" actId="478"/>
          <pc:sldLayoutMkLst>
            <pc:docMk/>
            <pc:sldMasterMk cId="4103171625" sldId="2147483660"/>
            <pc:sldLayoutMk cId="615800022" sldId="2147483680"/>
          </pc:sldLayoutMkLst>
          <pc:spChg chg="del">
            <ac:chgData name="Lucas De Carli" userId="0b83351476942742" providerId="LiveId" clId="{4D5217F3-3415-45E7-8708-19032130D8C0}" dt="2021-02-25T17:59:47.054" v="1320" actId="478"/>
            <ac:spMkLst>
              <pc:docMk/>
              <pc:sldMasterMk cId="4103171625" sldId="2147483660"/>
              <pc:sldLayoutMk cId="615800022" sldId="2147483680"/>
              <ac:spMk id="2" creationId="{C3405CC5-9896-4E3A-9373-436306F5BF12}"/>
            </ac:spMkLst>
          </pc:spChg>
        </pc:sldLayoutChg>
        <pc:sldLayoutChg chg="delSp mod">
          <pc:chgData name="Lucas De Carli" userId="0b83351476942742" providerId="LiveId" clId="{4D5217F3-3415-45E7-8708-19032130D8C0}" dt="2021-02-25T22:49:01.676" v="2125" actId="478"/>
          <pc:sldLayoutMkLst>
            <pc:docMk/>
            <pc:sldMasterMk cId="4103171625" sldId="2147483660"/>
            <pc:sldLayoutMk cId="2395395249" sldId="2147483707"/>
          </pc:sldLayoutMkLst>
          <pc:picChg chg="del">
            <ac:chgData name="Lucas De Carli" userId="0b83351476942742" providerId="LiveId" clId="{4D5217F3-3415-45E7-8708-19032130D8C0}" dt="2021-02-25T22:49:01.676" v="2125" actId="478"/>
            <ac:picMkLst>
              <pc:docMk/>
              <pc:sldMasterMk cId="4103171625" sldId="2147483660"/>
              <pc:sldLayoutMk cId="2395395249" sldId="2147483707"/>
              <ac:picMk id="6" creationId="{869F059F-BD0F-4211-86F6-E960C3EC183D}"/>
            </ac:picMkLst>
          </pc:picChg>
        </pc:sldLayoutChg>
        <pc:sldLayoutChg chg="delSp modSp add mod modTransition">
          <pc:chgData name="Lucas De Carli" userId="0b83351476942742" providerId="LiveId" clId="{4D5217F3-3415-45E7-8708-19032130D8C0}" dt="2021-02-25T17:12:55.672" v="187" actId="478"/>
          <pc:sldLayoutMkLst>
            <pc:docMk/>
            <pc:sldMasterMk cId="4103171625" sldId="2147483660"/>
            <pc:sldLayoutMk cId="7506877" sldId="2147483709"/>
          </pc:sldLayoutMkLst>
          <pc:spChg chg="del">
            <ac:chgData name="Lucas De Carli" userId="0b83351476942742" providerId="LiveId" clId="{4D5217F3-3415-45E7-8708-19032130D8C0}" dt="2021-02-25T17:12:31.611" v="177" actId="478"/>
            <ac:spMkLst>
              <pc:docMk/>
              <pc:sldMasterMk cId="4103171625" sldId="2147483660"/>
              <pc:sldLayoutMk cId="7506877" sldId="2147483709"/>
              <ac:spMk id="2" creationId="{C3405CC5-9896-4E3A-9373-436306F5BF12}"/>
            </ac:spMkLst>
          </pc:spChg>
          <pc:spChg chg="mod">
            <ac:chgData name="Lucas De Carli" userId="0b83351476942742" providerId="LiveId" clId="{4D5217F3-3415-45E7-8708-19032130D8C0}" dt="2021-02-25T17:12:37.847" v="179" actId="14100"/>
            <ac:spMkLst>
              <pc:docMk/>
              <pc:sldMasterMk cId="4103171625" sldId="2147483660"/>
              <pc:sldLayoutMk cId="7506877" sldId="2147483709"/>
              <ac:spMk id="5" creationId="{6E31D123-CA1A-4568-88C8-6B1287D07EE9}"/>
            </ac:spMkLst>
          </pc:spChg>
          <pc:spChg chg="del">
            <ac:chgData name="Lucas De Carli" userId="0b83351476942742" providerId="LiveId" clId="{4D5217F3-3415-45E7-8708-19032130D8C0}" dt="2021-02-25T17:12:30.647" v="176" actId="478"/>
            <ac:spMkLst>
              <pc:docMk/>
              <pc:sldMasterMk cId="4103171625" sldId="2147483660"/>
              <pc:sldLayoutMk cId="7506877" sldId="2147483709"/>
              <ac:spMk id="6" creationId="{1E56201C-07C6-4B48-97C5-8ACFF3D0A97E}"/>
            </ac:spMkLst>
          </pc:spChg>
          <pc:spChg chg="mod">
            <ac:chgData name="Lucas De Carli" userId="0b83351476942742" providerId="LiveId" clId="{4D5217F3-3415-45E7-8708-19032130D8C0}" dt="2021-02-25T17:12:45.499" v="182" actId="1076"/>
            <ac:spMkLst>
              <pc:docMk/>
              <pc:sldMasterMk cId="4103171625" sldId="2147483660"/>
              <pc:sldLayoutMk cId="7506877" sldId="2147483709"/>
              <ac:spMk id="8" creationId="{7193607F-5D7C-414A-BD66-EADF11B22CA7}"/>
            </ac:spMkLst>
          </pc:spChg>
          <pc:spChg chg="del">
            <ac:chgData name="Lucas De Carli" userId="0b83351476942742" providerId="LiveId" clId="{4D5217F3-3415-45E7-8708-19032130D8C0}" dt="2021-02-25T17:12:55.672" v="187" actId="478"/>
            <ac:spMkLst>
              <pc:docMk/>
              <pc:sldMasterMk cId="4103171625" sldId="2147483660"/>
              <pc:sldLayoutMk cId="7506877" sldId="2147483709"/>
              <ac:spMk id="16" creationId="{2B8FCD16-3426-8B48-803D-6B6E81EED213}"/>
            </ac:spMkLst>
          </pc:spChg>
          <pc:spChg chg="del">
            <ac:chgData name="Lucas De Carli" userId="0b83351476942742" providerId="LiveId" clId="{4D5217F3-3415-45E7-8708-19032130D8C0}" dt="2021-02-25T17:12:47.668" v="183" actId="478"/>
            <ac:spMkLst>
              <pc:docMk/>
              <pc:sldMasterMk cId="4103171625" sldId="2147483660"/>
              <pc:sldLayoutMk cId="7506877" sldId="2147483709"/>
              <ac:spMk id="17" creationId="{0D336736-F7E2-BA48-AD3E-B0037BAC6816}"/>
            </ac:spMkLst>
          </pc:spChg>
          <pc:spChg chg="mod">
            <ac:chgData name="Lucas De Carli" userId="0b83351476942742" providerId="LiveId" clId="{4D5217F3-3415-45E7-8708-19032130D8C0}" dt="2021-02-25T17:12:54.256" v="186" actId="14100"/>
            <ac:spMkLst>
              <pc:docMk/>
              <pc:sldMasterMk cId="4103171625" sldId="2147483660"/>
              <pc:sldLayoutMk cId="7506877" sldId="2147483709"/>
              <ac:spMk id="18" creationId="{9FA36614-3522-794F-B70F-0659F06DAB3B}"/>
            </ac:spMkLst>
          </pc:spChg>
        </pc:sldLayoutChg>
      </pc:sldMasterChg>
    </pc:docChg>
  </pc:docChgLst>
  <pc:docChgLst>
    <pc:chgData name="Lucas De Carli" userId="0b83351476942742" providerId="LiveId" clId="{56DEEC72-A4E8-45F3-BC7D-A7A957016159}"/>
    <pc:docChg chg="undo custSel addSld delSld modSld">
      <pc:chgData name="Lucas De Carli" userId="0b83351476942742" providerId="LiveId" clId="{56DEEC72-A4E8-45F3-BC7D-A7A957016159}" dt="2021-03-11T23:32:51.352" v="1333"/>
      <pc:docMkLst>
        <pc:docMk/>
      </pc:docMkLst>
      <pc:sldChg chg="modSp mod">
        <pc:chgData name="Lucas De Carli" userId="0b83351476942742" providerId="LiveId" clId="{56DEEC72-A4E8-45F3-BC7D-A7A957016159}" dt="2021-03-11T23:28:12.851" v="1327" actId="1076"/>
        <pc:sldMkLst>
          <pc:docMk/>
          <pc:sldMk cId="1547415844" sldId="259"/>
        </pc:sldMkLst>
        <pc:spChg chg="mod">
          <ac:chgData name="Lucas De Carli" userId="0b83351476942742" providerId="LiveId" clId="{56DEEC72-A4E8-45F3-BC7D-A7A957016159}" dt="2021-03-11T23:28:09.714" v="1326" actId="1076"/>
          <ac:spMkLst>
            <pc:docMk/>
            <pc:sldMk cId="1547415844" sldId="259"/>
            <ac:spMk id="2" creationId="{5A5B2A19-5F91-487C-B431-7515A2B14BA7}"/>
          </ac:spMkLst>
        </pc:spChg>
        <pc:spChg chg="mod">
          <ac:chgData name="Lucas De Carli" userId="0b83351476942742" providerId="LiveId" clId="{56DEEC72-A4E8-45F3-BC7D-A7A957016159}" dt="2021-03-11T23:28:12.851" v="1327" actId="1076"/>
          <ac:spMkLst>
            <pc:docMk/>
            <pc:sldMk cId="1547415844" sldId="259"/>
            <ac:spMk id="3" creationId="{D4C7DB39-F212-40E1-8C4C-9DB9693C439B}"/>
          </ac:spMkLst>
        </pc:spChg>
      </pc:sldChg>
      <pc:sldChg chg="modSp modAnim">
        <pc:chgData name="Lucas De Carli" userId="0b83351476942742" providerId="LiveId" clId="{56DEEC72-A4E8-45F3-BC7D-A7A957016159}" dt="2021-03-11T13:07:40.011" v="105"/>
        <pc:sldMkLst>
          <pc:docMk/>
          <pc:sldMk cId="3972906020" sldId="261"/>
        </pc:sldMkLst>
        <pc:spChg chg="mod">
          <ac:chgData name="Lucas De Carli" userId="0b83351476942742" providerId="LiveId" clId="{56DEEC72-A4E8-45F3-BC7D-A7A957016159}" dt="2021-03-11T13:07:18.195" v="103" actId="404"/>
          <ac:spMkLst>
            <pc:docMk/>
            <pc:sldMk cId="3972906020" sldId="261"/>
            <ac:spMk id="3" creationId="{1C9C8B4C-5FE4-498C-B327-D98BC2AE0961}"/>
          </ac:spMkLst>
        </pc:spChg>
      </pc:sldChg>
      <pc:sldChg chg="addSp delSp modSp mod modAnim modNotesTx">
        <pc:chgData name="Lucas De Carli" userId="0b83351476942742" providerId="LiveId" clId="{56DEEC72-A4E8-45F3-BC7D-A7A957016159}" dt="2021-03-11T14:11:21.379" v="702" actId="20577"/>
        <pc:sldMkLst>
          <pc:docMk/>
          <pc:sldMk cId="615643994" sldId="262"/>
        </pc:sldMkLst>
        <pc:spChg chg="del mod topLvl">
          <ac:chgData name="Lucas De Carli" userId="0b83351476942742" providerId="LiveId" clId="{56DEEC72-A4E8-45F3-BC7D-A7A957016159}" dt="2021-03-11T13:11:09.665" v="127" actId="478"/>
          <ac:spMkLst>
            <pc:docMk/>
            <pc:sldMk cId="615643994" sldId="262"/>
            <ac:spMk id="6" creationId="{9577707F-9B95-4C64-907F-2A7EF9B3F483}"/>
          </ac:spMkLst>
        </pc:spChg>
        <pc:spChg chg="del mod topLvl">
          <ac:chgData name="Lucas De Carli" userId="0b83351476942742" providerId="LiveId" clId="{56DEEC72-A4E8-45F3-BC7D-A7A957016159}" dt="2021-03-11T13:11:11.271" v="128" actId="478"/>
          <ac:spMkLst>
            <pc:docMk/>
            <pc:sldMk cId="615643994" sldId="262"/>
            <ac:spMk id="10" creationId="{9A3771D3-98E5-4E03-8CE0-E38AF4ADF282}"/>
          </ac:spMkLst>
        </pc:spChg>
        <pc:spChg chg="del mod topLvl">
          <ac:chgData name="Lucas De Carli" userId="0b83351476942742" providerId="LiveId" clId="{56DEEC72-A4E8-45F3-BC7D-A7A957016159}" dt="2021-03-11T13:11:12.406" v="129" actId="478"/>
          <ac:spMkLst>
            <pc:docMk/>
            <pc:sldMk cId="615643994" sldId="262"/>
            <ac:spMk id="13" creationId="{4560C2DB-EB1D-42B0-AFC4-292DCB9F51CD}"/>
          </ac:spMkLst>
        </pc:spChg>
        <pc:spChg chg="add mod">
          <ac:chgData name="Lucas De Carli" userId="0b83351476942742" providerId="LiveId" clId="{56DEEC72-A4E8-45F3-BC7D-A7A957016159}" dt="2021-03-11T13:12:08.503" v="162" actId="164"/>
          <ac:spMkLst>
            <pc:docMk/>
            <pc:sldMk cId="615643994" sldId="262"/>
            <ac:spMk id="14" creationId="{8F7E992B-CE00-410B-A03F-F40D656DEB7C}"/>
          </ac:spMkLst>
        </pc:spChg>
        <pc:spChg chg="add mod">
          <ac:chgData name="Lucas De Carli" userId="0b83351476942742" providerId="LiveId" clId="{56DEEC72-A4E8-45F3-BC7D-A7A957016159}" dt="2021-03-11T13:12:10.192" v="163" actId="164"/>
          <ac:spMkLst>
            <pc:docMk/>
            <pc:sldMk cId="615643994" sldId="262"/>
            <ac:spMk id="15" creationId="{B94E846F-5E37-4D93-98F6-EA67BFF92356}"/>
          </ac:spMkLst>
        </pc:spChg>
        <pc:spChg chg="add mod">
          <ac:chgData name="Lucas De Carli" userId="0b83351476942742" providerId="LiveId" clId="{56DEEC72-A4E8-45F3-BC7D-A7A957016159}" dt="2021-03-11T13:12:11.748" v="164" actId="164"/>
          <ac:spMkLst>
            <pc:docMk/>
            <pc:sldMk cId="615643994" sldId="262"/>
            <ac:spMk id="16" creationId="{C628BCA9-0513-4549-8766-30169034F01F}"/>
          </ac:spMkLst>
        </pc:spChg>
        <pc:spChg chg="mod">
          <ac:chgData name="Lucas De Carli" userId="0b83351476942742" providerId="LiveId" clId="{56DEEC72-A4E8-45F3-BC7D-A7A957016159}" dt="2021-03-11T13:10:46.271" v="122" actId="20577"/>
          <ac:spMkLst>
            <pc:docMk/>
            <pc:sldMk cId="615643994" sldId="262"/>
            <ac:spMk id="19" creationId="{35BE09D6-3FE4-49F7-A512-76B24D4396CD}"/>
          </ac:spMkLst>
        </pc:spChg>
        <pc:spChg chg="add del mod">
          <ac:chgData name="Lucas De Carli" userId="0b83351476942742" providerId="LiveId" clId="{56DEEC72-A4E8-45F3-BC7D-A7A957016159}" dt="2021-03-11T13:12:30.387" v="169"/>
          <ac:spMkLst>
            <pc:docMk/>
            <pc:sldMk cId="615643994" sldId="262"/>
            <ac:spMk id="20" creationId="{99444C66-C492-46A6-871C-3BBAB3D5AC55}"/>
          </ac:spMkLst>
        </pc:spChg>
        <pc:grpChg chg="add mod">
          <ac:chgData name="Lucas De Carli" userId="0b83351476942742" providerId="LiveId" clId="{56DEEC72-A4E8-45F3-BC7D-A7A957016159}" dt="2021-03-11T13:12:08.503" v="162" actId="164"/>
          <ac:grpSpMkLst>
            <pc:docMk/>
            <pc:sldMk cId="615643994" sldId="262"/>
            <ac:grpSpMk id="2" creationId="{AFFFC7B2-60A6-498C-BA10-79ECFBB2CDB4}"/>
          </ac:grpSpMkLst>
        </pc:grpChg>
        <pc:grpChg chg="add mod">
          <ac:chgData name="Lucas De Carli" userId="0b83351476942742" providerId="LiveId" clId="{56DEEC72-A4E8-45F3-BC7D-A7A957016159}" dt="2021-03-11T13:12:10.192" v="163" actId="164"/>
          <ac:grpSpMkLst>
            <pc:docMk/>
            <pc:sldMk cId="615643994" sldId="262"/>
            <ac:grpSpMk id="3" creationId="{BACD4B7C-C54E-49E7-BB63-60856A38D706}"/>
          </ac:grpSpMkLst>
        </pc:grpChg>
        <pc:grpChg chg="add del mod">
          <ac:chgData name="Lucas De Carli" userId="0b83351476942742" providerId="LiveId" clId="{56DEEC72-A4E8-45F3-BC7D-A7A957016159}" dt="2021-03-11T13:11:09.665" v="127" actId="478"/>
          <ac:grpSpMkLst>
            <pc:docMk/>
            <pc:sldMk cId="615643994" sldId="262"/>
            <ac:grpSpMk id="4" creationId="{39AA789B-770D-4839-97CC-677D2CA7B6F4}"/>
          </ac:grpSpMkLst>
        </pc:grpChg>
        <pc:grpChg chg="add del mod">
          <ac:chgData name="Lucas De Carli" userId="0b83351476942742" providerId="LiveId" clId="{56DEEC72-A4E8-45F3-BC7D-A7A957016159}" dt="2021-03-11T13:11:11.271" v="128" actId="478"/>
          <ac:grpSpMkLst>
            <pc:docMk/>
            <pc:sldMk cId="615643994" sldId="262"/>
            <ac:grpSpMk id="7" creationId="{4392767C-5E4D-487D-BB73-4BF8B7C8858E}"/>
          </ac:grpSpMkLst>
        </pc:grpChg>
        <pc:grpChg chg="add del mod">
          <ac:chgData name="Lucas De Carli" userId="0b83351476942742" providerId="LiveId" clId="{56DEEC72-A4E8-45F3-BC7D-A7A957016159}" dt="2021-03-11T13:11:12.406" v="129" actId="478"/>
          <ac:grpSpMkLst>
            <pc:docMk/>
            <pc:sldMk cId="615643994" sldId="262"/>
            <ac:grpSpMk id="11" creationId="{DF29D3D0-7FD6-4865-AB9D-C57D3176B64C}"/>
          </ac:grpSpMkLst>
        </pc:grpChg>
        <pc:grpChg chg="add mod">
          <ac:chgData name="Lucas De Carli" userId="0b83351476942742" providerId="LiveId" clId="{56DEEC72-A4E8-45F3-BC7D-A7A957016159}" dt="2021-03-11T13:12:11.748" v="164" actId="164"/>
          <ac:grpSpMkLst>
            <pc:docMk/>
            <pc:sldMk cId="615643994" sldId="262"/>
            <ac:grpSpMk id="17" creationId="{ED2EFB90-0FE7-4267-9F96-4BD7EAB21225}"/>
          </ac:grpSpMkLst>
        </pc:grpChg>
        <pc:picChg chg="mod topLvl">
          <ac:chgData name="Lucas De Carli" userId="0b83351476942742" providerId="LiveId" clId="{56DEEC72-A4E8-45F3-BC7D-A7A957016159}" dt="2021-03-11T13:12:08.503" v="162" actId="164"/>
          <ac:picMkLst>
            <pc:docMk/>
            <pc:sldMk cId="615643994" sldId="262"/>
            <ac:picMk id="5" creationId="{F8A7A56B-BFAE-446C-BB47-66FF158D5AEA}"/>
          </ac:picMkLst>
        </pc:picChg>
        <pc:picChg chg="mod topLvl">
          <ac:chgData name="Lucas De Carli" userId="0b83351476942742" providerId="LiveId" clId="{56DEEC72-A4E8-45F3-BC7D-A7A957016159}" dt="2021-03-11T13:12:10.192" v="163" actId="164"/>
          <ac:picMkLst>
            <pc:docMk/>
            <pc:sldMk cId="615643994" sldId="262"/>
            <ac:picMk id="8" creationId="{BB1240B2-909B-4FF7-9305-81C695EFF340}"/>
          </ac:picMkLst>
        </pc:picChg>
        <pc:picChg chg="del">
          <ac:chgData name="Lucas De Carli" userId="0b83351476942742" providerId="LiveId" clId="{56DEEC72-A4E8-45F3-BC7D-A7A957016159}" dt="2021-03-11T13:10:42.721" v="113" actId="478"/>
          <ac:picMkLst>
            <pc:docMk/>
            <pc:sldMk cId="615643994" sldId="262"/>
            <ac:picMk id="9" creationId="{7B13178E-E98A-4E07-A40F-C4666B0E621A}"/>
          </ac:picMkLst>
        </pc:picChg>
        <pc:picChg chg="mod topLvl">
          <ac:chgData name="Lucas De Carli" userId="0b83351476942742" providerId="LiveId" clId="{56DEEC72-A4E8-45F3-BC7D-A7A957016159}" dt="2021-03-11T13:12:11.748" v="164" actId="164"/>
          <ac:picMkLst>
            <pc:docMk/>
            <pc:sldMk cId="615643994" sldId="262"/>
            <ac:picMk id="12" creationId="{741E52F2-5502-483B-82EB-ACCC0437C4A8}"/>
          </ac:picMkLst>
        </pc:picChg>
      </pc:sldChg>
      <pc:sldChg chg="addSp delSp modSp mod">
        <pc:chgData name="Lucas De Carli" userId="0b83351476942742" providerId="LiveId" clId="{56DEEC72-A4E8-45F3-BC7D-A7A957016159}" dt="2021-03-11T12:58:56.931" v="10" actId="478"/>
        <pc:sldMkLst>
          <pc:docMk/>
          <pc:sldMk cId="2674450633" sldId="1624"/>
        </pc:sldMkLst>
        <pc:spChg chg="mod">
          <ac:chgData name="Lucas De Carli" userId="0b83351476942742" providerId="LiveId" clId="{56DEEC72-A4E8-45F3-BC7D-A7A957016159}" dt="2021-03-11T12:58:48.711" v="7" actId="20577"/>
          <ac:spMkLst>
            <pc:docMk/>
            <pc:sldMk cId="2674450633" sldId="1624"/>
            <ac:spMk id="2" creationId="{64EBACAC-A32F-4B78-B47D-F170B1C4FBF5}"/>
          </ac:spMkLst>
        </pc:spChg>
        <pc:spChg chg="add del mod">
          <ac:chgData name="Lucas De Carli" userId="0b83351476942742" providerId="LiveId" clId="{56DEEC72-A4E8-45F3-BC7D-A7A957016159}" dt="2021-03-11T12:58:56.931" v="10" actId="478"/>
          <ac:spMkLst>
            <pc:docMk/>
            <pc:sldMk cId="2674450633" sldId="1624"/>
            <ac:spMk id="5" creationId="{CF9C618C-D6CF-4E17-B482-0D51CCB71959}"/>
          </ac:spMkLst>
        </pc:spChg>
        <pc:picChg chg="del">
          <ac:chgData name="Lucas De Carli" userId="0b83351476942742" providerId="LiveId" clId="{56DEEC72-A4E8-45F3-BC7D-A7A957016159}" dt="2021-03-11T12:58:51.736" v="8" actId="478"/>
          <ac:picMkLst>
            <pc:docMk/>
            <pc:sldMk cId="2674450633" sldId="1624"/>
            <ac:picMk id="4" creationId="{92BA0391-F198-4A69-B430-FA6F36E9DDDF}"/>
          </ac:picMkLst>
        </pc:picChg>
        <pc:picChg chg="add mod">
          <ac:chgData name="Lucas De Carli" userId="0b83351476942742" providerId="LiveId" clId="{56DEEC72-A4E8-45F3-BC7D-A7A957016159}" dt="2021-03-11T12:58:51.953" v="9"/>
          <ac:picMkLst>
            <pc:docMk/>
            <pc:sldMk cId="2674450633" sldId="1624"/>
            <ac:picMk id="6" creationId="{E773C937-D9A7-4667-A0C1-3E96D875B143}"/>
          </ac:picMkLst>
        </pc:picChg>
      </pc:sldChg>
      <pc:sldChg chg="addSp delSp modSp mod modAnim">
        <pc:chgData name="Lucas De Carli" userId="0b83351476942742" providerId="LiveId" clId="{56DEEC72-A4E8-45F3-BC7D-A7A957016159}" dt="2021-03-11T23:07:36.569" v="925"/>
        <pc:sldMkLst>
          <pc:docMk/>
          <pc:sldMk cId="2959048787" sldId="1625"/>
        </pc:sldMkLst>
        <pc:spChg chg="mod">
          <ac:chgData name="Lucas De Carli" userId="0b83351476942742" providerId="LiveId" clId="{56DEEC72-A4E8-45F3-BC7D-A7A957016159}" dt="2021-03-11T12:59:19.199" v="12" actId="20577"/>
          <ac:spMkLst>
            <pc:docMk/>
            <pc:sldMk cId="2959048787" sldId="1625"/>
            <ac:spMk id="2" creationId="{64EBACAC-A32F-4B78-B47D-F170B1C4FBF5}"/>
          </ac:spMkLst>
        </pc:spChg>
        <pc:spChg chg="add mod">
          <ac:chgData name="Lucas De Carli" userId="0b83351476942742" providerId="LiveId" clId="{56DEEC72-A4E8-45F3-BC7D-A7A957016159}" dt="2021-03-11T13:00:08.345" v="19" actId="1582"/>
          <ac:spMkLst>
            <pc:docMk/>
            <pc:sldMk cId="2959048787" sldId="1625"/>
            <ac:spMk id="3" creationId="{97D75AB2-87FE-462C-8309-502DC6FA0845}"/>
          </ac:spMkLst>
        </pc:spChg>
        <pc:picChg chg="add mod">
          <ac:chgData name="Lucas De Carli" userId="0b83351476942742" providerId="LiveId" clId="{56DEEC72-A4E8-45F3-BC7D-A7A957016159}" dt="2021-03-11T12:59:21.529" v="14"/>
          <ac:picMkLst>
            <pc:docMk/>
            <pc:sldMk cId="2959048787" sldId="1625"/>
            <ac:picMk id="4" creationId="{88958620-776C-4616-A578-66864F8D707D}"/>
          </ac:picMkLst>
        </pc:picChg>
        <pc:picChg chg="del">
          <ac:chgData name="Lucas De Carli" userId="0b83351476942742" providerId="LiveId" clId="{56DEEC72-A4E8-45F3-BC7D-A7A957016159}" dt="2021-03-11T12:59:21.032" v="13" actId="478"/>
          <ac:picMkLst>
            <pc:docMk/>
            <pc:sldMk cId="2959048787" sldId="1625"/>
            <ac:picMk id="6" creationId="{CA5F3ED1-198C-4354-84B4-F56BE26E3F07}"/>
          </ac:picMkLst>
        </pc:picChg>
      </pc:sldChg>
      <pc:sldChg chg="addSp delSp modSp del mod">
        <pc:chgData name="Lucas De Carli" userId="0b83351476942742" providerId="LiveId" clId="{56DEEC72-A4E8-45F3-BC7D-A7A957016159}" dt="2021-03-11T13:01:01.710" v="28" actId="47"/>
        <pc:sldMkLst>
          <pc:docMk/>
          <pc:sldMk cId="3416890100" sldId="1626"/>
        </pc:sldMkLst>
        <pc:spChg chg="mod">
          <ac:chgData name="Lucas De Carli" userId="0b83351476942742" providerId="LiveId" clId="{56DEEC72-A4E8-45F3-BC7D-A7A957016159}" dt="2021-03-11T13:00:51.149" v="23" actId="20577"/>
          <ac:spMkLst>
            <pc:docMk/>
            <pc:sldMk cId="3416890100" sldId="1626"/>
            <ac:spMk id="2" creationId="{297C471F-C726-43D9-A0E8-0D337983E78C}"/>
          </ac:spMkLst>
        </pc:spChg>
        <pc:spChg chg="del">
          <ac:chgData name="Lucas De Carli" userId="0b83351476942742" providerId="LiveId" clId="{56DEEC72-A4E8-45F3-BC7D-A7A957016159}" dt="2021-03-11T13:00:54.565" v="25" actId="478"/>
          <ac:spMkLst>
            <pc:docMk/>
            <pc:sldMk cId="3416890100" sldId="1626"/>
            <ac:spMk id="4" creationId="{9D506B5F-ED50-4C03-B5B3-398905BA57ED}"/>
          </ac:spMkLst>
        </pc:spChg>
        <pc:spChg chg="add del mod">
          <ac:chgData name="Lucas De Carli" userId="0b83351476942742" providerId="LiveId" clId="{56DEEC72-A4E8-45F3-BC7D-A7A957016159}" dt="2021-03-11T13:00:55.505" v="26" actId="478"/>
          <ac:spMkLst>
            <pc:docMk/>
            <pc:sldMk cId="3416890100" sldId="1626"/>
            <ac:spMk id="7" creationId="{8C260A70-2F9E-4A55-A74E-A2AC65355B74}"/>
          </ac:spMkLst>
        </pc:spChg>
        <pc:cxnChg chg="del">
          <ac:chgData name="Lucas De Carli" userId="0b83351476942742" providerId="LiveId" clId="{56DEEC72-A4E8-45F3-BC7D-A7A957016159}" dt="2021-03-11T13:00:53.547" v="24" actId="478"/>
          <ac:cxnSpMkLst>
            <pc:docMk/>
            <pc:sldMk cId="3416890100" sldId="1626"/>
            <ac:cxnSpMk id="6" creationId="{05281A58-F78B-400C-A0D5-8A4E1E9F8D34}"/>
          </ac:cxnSpMkLst>
        </pc:cxnChg>
      </pc:sldChg>
      <pc:sldChg chg="del">
        <pc:chgData name="Lucas De Carli" userId="0b83351476942742" providerId="LiveId" clId="{56DEEC72-A4E8-45F3-BC7D-A7A957016159}" dt="2021-03-11T13:00:48.321" v="21" actId="47"/>
        <pc:sldMkLst>
          <pc:docMk/>
          <pc:sldMk cId="4096488857" sldId="1627"/>
        </pc:sldMkLst>
      </pc:sldChg>
      <pc:sldChg chg="del">
        <pc:chgData name="Lucas De Carli" userId="0b83351476942742" providerId="LiveId" clId="{56DEEC72-A4E8-45F3-BC7D-A7A957016159}" dt="2021-03-11T13:10:21.263" v="106" actId="47"/>
        <pc:sldMkLst>
          <pc:docMk/>
          <pc:sldMk cId="2359421125" sldId="1628"/>
        </pc:sldMkLst>
      </pc:sldChg>
      <pc:sldChg chg="del">
        <pc:chgData name="Lucas De Carli" userId="0b83351476942742" providerId="LiveId" clId="{56DEEC72-A4E8-45F3-BC7D-A7A957016159}" dt="2021-03-11T13:10:21.263" v="106" actId="47"/>
        <pc:sldMkLst>
          <pc:docMk/>
          <pc:sldMk cId="3390566588" sldId="1629"/>
        </pc:sldMkLst>
      </pc:sldChg>
      <pc:sldChg chg="del">
        <pc:chgData name="Lucas De Carli" userId="0b83351476942742" providerId="LiveId" clId="{56DEEC72-A4E8-45F3-BC7D-A7A957016159}" dt="2021-03-11T13:10:21.263" v="106" actId="47"/>
        <pc:sldMkLst>
          <pc:docMk/>
          <pc:sldMk cId="4021633323" sldId="1630"/>
        </pc:sldMkLst>
      </pc:sldChg>
      <pc:sldChg chg="del">
        <pc:chgData name="Lucas De Carli" userId="0b83351476942742" providerId="LiveId" clId="{56DEEC72-A4E8-45F3-BC7D-A7A957016159}" dt="2021-03-11T13:10:21.263" v="106" actId="47"/>
        <pc:sldMkLst>
          <pc:docMk/>
          <pc:sldMk cId="4285135957" sldId="2076136989"/>
        </pc:sldMkLst>
      </pc:sldChg>
      <pc:sldChg chg="del">
        <pc:chgData name="Lucas De Carli" userId="0b83351476942742" providerId="LiveId" clId="{56DEEC72-A4E8-45F3-BC7D-A7A957016159}" dt="2021-03-11T13:10:21.263" v="106" actId="47"/>
        <pc:sldMkLst>
          <pc:docMk/>
          <pc:sldMk cId="2370281651" sldId="2076136990"/>
        </pc:sldMkLst>
      </pc:sldChg>
      <pc:sldChg chg="del">
        <pc:chgData name="Lucas De Carli" userId="0b83351476942742" providerId="LiveId" clId="{56DEEC72-A4E8-45F3-BC7D-A7A957016159}" dt="2021-03-11T13:10:21.263" v="106" actId="47"/>
        <pc:sldMkLst>
          <pc:docMk/>
          <pc:sldMk cId="2176081155" sldId="2076136991"/>
        </pc:sldMkLst>
      </pc:sldChg>
      <pc:sldChg chg="del">
        <pc:chgData name="Lucas De Carli" userId="0b83351476942742" providerId="LiveId" clId="{56DEEC72-A4E8-45F3-BC7D-A7A957016159}" dt="2021-03-11T13:10:21.263" v="106" actId="47"/>
        <pc:sldMkLst>
          <pc:docMk/>
          <pc:sldMk cId="3365419737" sldId="2076136992"/>
        </pc:sldMkLst>
      </pc:sldChg>
      <pc:sldChg chg="del">
        <pc:chgData name="Lucas De Carli" userId="0b83351476942742" providerId="LiveId" clId="{56DEEC72-A4E8-45F3-BC7D-A7A957016159}" dt="2021-03-11T13:10:21.263" v="106" actId="47"/>
        <pc:sldMkLst>
          <pc:docMk/>
          <pc:sldMk cId="1505913482" sldId="2076136993"/>
        </pc:sldMkLst>
      </pc:sldChg>
      <pc:sldChg chg="del">
        <pc:chgData name="Lucas De Carli" userId="0b83351476942742" providerId="LiveId" clId="{56DEEC72-A4E8-45F3-BC7D-A7A957016159}" dt="2021-03-11T13:10:21.263" v="106" actId="47"/>
        <pc:sldMkLst>
          <pc:docMk/>
          <pc:sldMk cId="3086799223" sldId="2076136994"/>
        </pc:sldMkLst>
      </pc:sldChg>
      <pc:sldChg chg="del">
        <pc:chgData name="Lucas De Carli" userId="0b83351476942742" providerId="LiveId" clId="{56DEEC72-A4E8-45F3-BC7D-A7A957016159}" dt="2021-03-11T13:10:21.263" v="106" actId="47"/>
        <pc:sldMkLst>
          <pc:docMk/>
          <pc:sldMk cId="1671252511" sldId="2076136995"/>
        </pc:sldMkLst>
      </pc:sldChg>
      <pc:sldChg chg="del">
        <pc:chgData name="Lucas De Carli" userId="0b83351476942742" providerId="LiveId" clId="{56DEEC72-A4E8-45F3-BC7D-A7A957016159}" dt="2021-03-11T13:10:21.263" v="106" actId="47"/>
        <pc:sldMkLst>
          <pc:docMk/>
          <pc:sldMk cId="56135442" sldId="2076136996"/>
        </pc:sldMkLst>
      </pc:sldChg>
      <pc:sldChg chg="del">
        <pc:chgData name="Lucas De Carli" userId="0b83351476942742" providerId="LiveId" clId="{56DEEC72-A4E8-45F3-BC7D-A7A957016159}" dt="2021-03-11T13:10:21.263" v="106" actId="47"/>
        <pc:sldMkLst>
          <pc:docMk/>
          <pc:sldMk cId="1966287909" sldId="2076136997"/>
        </pc:sldMkLst>
      </pc:sldChg>
      <pc:sldChg chg="del">
        <pc:chgData name="Lucas De Carli" userId="0b83351476942742" providerId="LiveId" clId="{56DEEC72-A4E8-45F3-BC7D-A7A957016159}" dt="2021-03-11T13:10:21.263" v="106" actId="47"/>
        <pc:sldMkLst>
          <pc:docMk/>
          <pc:sldMk cId="4193243361" sldId="2076136998"/>
        </pc:sldMkLst>
      </pc:sldChg>
      <pc:sldChg chg="addSp delSp modSp mod">
        <pc:chgData name="Lucas De Carli" userId="0b83351476942742" providerId="LiveId" clId="{56DEEC72-A4E8-45F3-BC7D-A7A957016159}" dt="2021-03-11T13:53:55.536" v="516" actId="1076"/>
        <pc:sldMkLst>
          <pc:docMk/>
          <pc:sldMk cId="409138148" sldId="2076136999"/>
        </pc:sldMkLst>
        <pc:spChg chg="mod">
          <ac:chgData name="Lucas De Carli" userId="0b83351476942742" providerId="LiveId" clId="{56DEEC72-A4E8-45F3-BC7D-A7A957016159}" dt="2021-03-11T13:53:47.690" v="513"/>
          <ac:spMkLst>
            <pc:docMk/>
            <pc:sldMk cId="409138148" sldId="2076136999"/>
            <ac:spMk id="2" creationId="{2A1E7BFA-9F71-417B-AE43-8EDDDB1D413D}"/>
          </ac:spMkLst>
        </pc:spChg>
        <pc:picChg chg="del">
          <ac:chgData name="Lucas De Carli" userId="0b83351476942742" providerId="LiveId" clId="{56DEEC72-A4E8-45F3-BC7D-A7A957016159}" dt="2021-03-11T13:53:52.610" v="515" actId="478"/>
          <ac:picMkLst>
            <pc:docMk/>
            <pc:sldMk cId="409138148" sldId="2076136999"/>
            <ac:picMk id="4" creationId="{BA62DA8C-84F1-4973-97B6-3E5CBEA1E485}"/>
          </ac:picMkLst>
        </pc:picChg>
        <pc:picChg chg="add mod">
          <ac:chgData name="Lucas De Carli" userId="0b83351476942742" providerId="LiveId" clId="{56DEEC72-A4E8-45F3-BC7D-A7A957016159}" dt="2021-03-11T13:53:55.536" v="516" actId="1076"/>
          <ac:picMkLst>
            <pc:docMk/>
            <pc:sldMk cId="409138148" sldId="2076136999"/>
            <ac:picMk id="5" creationId="{FA5237CF-63D3-4804-93FC-0DAA2A0CC33E}"/>
          </ac:picMkLst>
        </pc:picChg>
      </pc:sldChg>
      <pc:sldChg chg="del">
        <pc:chgData name="Lucas De Carli" userId="0b83351476942742" providerId="LiveId" clId="{56DEEC72-A4E8-45F3-BC7D-A7A957016159}" dt="2021-03-11T13:10:25.442" v="107" actId="47"/>
        <pc:sldMkLst>
          <pc:docMk/>
          <pc:sldMk cId="2678794536" sldId="2076137000"/>
        </pc:sldMkLst>
      </pc:sldChg>
      <pc:sldChg chg="del">
        <pc:chgData name="Lucas De Carli" userId="0b83351476942742" providerId="LiveId" clId="{56DEEC72-A4E8-45F3-BC7D-A7A957016159}" dt="2021-03-11T13:10:25.442" v="107" actId="47"/>
        <pc:sldMkLst>
          <pc:docMk/>
          <pc:sldMk cId="1684979186" sldId="2076137001"/>
        </pc:sldMkLst>
      </pc:sldChg>
      <pc:sldChg chg="del">
        <pc:chgData name="Lucas De Carli" userId="0b83351476942742" providerId="LiveId" clId="{56DEEC72-A4E8-45F3-BC7D-A7A957016159}" dt="2021-03-11T13:10:25.442" v="107" actId="47"/>
        <pc:sldMkLst>
          <pc:docMk/>
          <pc:sldMk cId="1720104116" sldId="2076137002"/>
        </pc:sldMkLst>
      </pc:sldChg>
      <pc:sldChg chg="del">
        <pc:chgData name="Lucas De Carli" userId="0b83351476942742" providerId="LiveId" clId="{56DEEC72-A4E8-45F3-BC7D-A7A957016159}" dt="2021-03-11T13:10:25.442" v="107" actId="47"/>
        <pc:sldMkLst>
          <pc:docMk/>
          <pc:sldMk cId="2471391449" sldId="2076137003"/>
        </pc:sldMkLst>
      </pc:sldChg>
      <pc:sldChg chg="del">
        <pc:chgData name="Lucas De Carli" userId="0b83351476942742" providerId="LiveId" clId="{56DEEC72-A4E8-45F3-BC7D-A7A957016159}" dt="2021-03-11T13:10:25.442" v="107" actId="47"/>
        <pc:sldMkLst>
          <pc:docMk/>
          <pc:sldMk cId="2491268684" sldId="2076137004"/>
        </pc:sldMkLst>
      </pc:sldChg>
      <pc:sldChg chg="del">
        <pc:chgData name="Lucas De Carli" userId="0b83351476942742" providerId="LiveId" clId="{56DEEC72-A4E8-45F3-BC7D-A7A957016159}" dt="2021-03-11T13:10:25.442" v="107" actId="47"/>
        <pc:sldMkLst>
          <pc:docMk/>
          <pc:sldMk cId="2101105989" sldId="2076137005"/>
        </pc:sldMkLst>
      </pc:sldChg>
      <pc:sldChg chg="addSp delSp modSp add mod delAnim modAnim">
        <pc:chgData name="Lucas De Carli" userId="0b83351476942742" providerId="LiveId" clId="{56DEEC72-A4E8-45F3-BC7D-A7A957016159}" dt="2021-03-11T13:05:50.736" v="91"/>
        <pc:sldMkLst>
          <pc:docMk/>
          <pc:sldMk cId="2663790495" sldId="2076137006"/>
        </pc:sldMkLst>
        <pc:spChg chg="del">
          <ac:chgData name="Lucas De Carli" userId="0b83351476942742" providerId="LiveId" clId="{56DEEC72-A4E8-45F3-BC7D-A7A957016159}" dt="2021-03-11T13:01:11.586" v="30" actId="478"/>
          <ac:spMkLst>
            <pc:docMk/>
            <pc:sldMk cId="2663790495" sldId="2076137006"/>
            <ac:spMk id="3" creationId="{97D75AB2-87FE-462C-8309-502DC6FA0845}"/>
          </ac:spMkLst>
        </pc:spChg>
        <pc:spChg chg="del mod topLvl">
          <ac:chgData name="Lucas De Carli" userId="0b83351476942742" providerId="LiveId" clId="{56DEEC72-A4E8-45F3-BC7D-A7A957016159}" dt="2021-03-11T13:02:40.435" v="49" actId="478"/>
          <ac:spMkLst>
            <pc:docMk/>
            <pc:sldMk cId="2663790495" sldId="2076137006"/>
            <ac:spMk id="7" creationId="{5DEB2F2F-A425-4FF2-9221-80469FA2D432}"/>
          </ac:spMkLst>
        </pc:spChg>
        <pc:spChg chg="del mod topLvl">
          <ac:chgData name="Lucas De Carli" userId="0b83351476942742" providerId="LiveId" clId="{56DEEC72-A4E8-45F3-BC7D-A7A957016159}" dt="2021-03-11T13:02:35.840" v="46" actId="478"/>
          <ac:spMkLst>
            <pc:docMk/>
            <pc:sldMk cId="2663790495" sldId="2076137006"/>
            <ac:spMk id="10" creationId="{35352DDA-9A62-406B-B1B9-AD5298C1C74B}"/>
          </ac:spMkLst>
        </pc:spChg>
        <pc:spChg chg="del mod topLvl">
          <ac:chgData name="Lucas De Carli" userId="0b83351476942742" providerId="LiveId" clId="{56DEEC72-A4E8-45F3-BC7D-A7A957016159}" dt="2021-03-11T13:02:37.728" v="47" actId="478"/>
          <ac:spMkLst>
            <pc:docMk/>
            <pc:sldMk cId="2663790495" sldId="2076137006"/>
            <ac:spMk id="13" creationId="{1B177231-E74F-49FF-ACD7-FEBA19714F29}"/>
          </ac:spMkLst>
        </pc:spChg>
        <pc:spChg chg="del mod topLvl">
          <ac:chgData name="Lucas De Carli" userId="0b83351476942742" providerId="LiveId" clId="{56DEEC72-A4E8-45F3-BC7D-A7A957016159}" dt="2021-03-11T13:02:41.722" v="50" actId="478"/>
          <ac:spMkLst>
            <pc:docMk/>
            <pc:sldMk cId="2663790495" sldId="2076137006"/>
            <ac:spMk id="16" creationId="{512A1706-2423-4412-863D-50BC7AB9F5B2}"/>
          </ac:spMkLst>
        </pc:spChg>
        <pc:spChg chg="del mod topLvl">
          <ac:chgData name="Lucas De Carli" userId="0b83351476942742" providerId="LiveId" clId="{56DEEC72-A4E8-45F3-BC7D-A7A957016159}" dt="2021-03-11T13:02:39.062" v="48" actId="478"/>
          <ac:spMkLst>
            <pc:docMk/>
            <pc:sldMk cId="2663790495" sldId="2076137006"/>
            <ac:spMk id="19" creationId="{3FB2F071-C75B-43AC-9415-D28EA3252ED9}"/>
          </ac:spMkLst>
        </pc:spChg>
        <pc:grpChg chg="add del mod">
          <ac:chgData name="Lucas De Carli" userId="0b83351476942742" providerId="LiveId" clId="{56DEEC72-A4E8-45F3-BC7D-A7A957016159}" dt="2021-03-11T13:02:40.435" v="49" actId="478"/>
          <ac:grpSpMkLst>
            <pc:docMk/>
            <pc:sldMk cId="2663790495" sldId="2076137006"/>
            <ac:grpSpMk id="5" creationId="{1AB6F69A-D00F-4ED0-8C46-DABCD49F8B5C}"/>
          </ac:grpSpMkLst>
        </pc:grpChg>
        <pc:grpChg chg="add del mod">
          <ac:chgData name="Lucas De Carli" userId="0b83351476942742" providerId="LiveId" clId="{56DEEC72-A4E8-45F3-BC7D-A7A957016159}" dt="2021-03-11T13:02:35.840" v="46" actId="478"/>
          <ac:grpSpMkLst>
            <pc:docMk/>
            <pc:sldMk cId="2663790495" sldId="2076137006"/>
            <ac:grpSpMk id="8" creationId="{1B824D62-08D2-4AFC-BF86-9EE2002A79FA}"/>
          </ac:grpSpMkLst>
        </pc:grpChg>
        <pc:grpChg chg="add del mod">
          <ac:chgData name="Lucas De Carli" userId="0b83351476942742" providerId="LiveId" clId="{56DEEC72-A4E8-45F3-BC7D-A7A957016159}" dt="2021-03-11T13:02:37.728" v="47" actId="478"/>
          <ac:grpSpMkLst>
            <pc:docMk/>
            <pc:sldMk cId="2663790495" sldId="2076137006"/>
            <ac:grpSpMk id="11" creationId="{B139512B-1583-41E3-A325-040AA4CB5FE1}"/>
          </ac:grpSpMkLst>
        </pc:grpChg>
        <pc:grpChg chg="add del mod">
          <ac:chgData name="Lucas De Carli" userId="0b83351476942742" providerId="LiveId" clId="{56DEEC72-A4E8-45F3-BC7D-A7A957016159}" dt="2021-03-11T13:02:41.722" v="50" actId="478"/>
          <ac:grpSpMkLst>
            <pc:docMk/>
            <pc:sldMk cId="2663790495" sldId="2076137006"/>
            <ac:grpSpMk id="14" creationId="{6CE058AD-41E4-481A-A133-66C26F7160AF}"/>
          </ac:grpSpMkLst>
        </pc:grpChg>
        <pc:grpChg chg="add del mod">
          <ac:chgData name="Lucas De Carli" userId="0b83351476942742" providerId="LiveId" clId="{56DEEC72-A4E8-45F3-BC7D-A7A957016159}" dt="2021-03-11T13:02:39.062" v="48" actId="478"/>
          <ac:grpSpMkLst>
            <pc:docMk/>
            <pc:sldMk cId="2663790495" sldId="2076137006"/>
            <ac:grpSpMk id="17" creationId="{F3AFCE64-AC43-42B5-83B5-C45F96B7A664}"/>
          </ac:grpSpMkLst>
        </pc:grpChg>
        <pc:picChg chg="del">
          <ac:chgData name="Lucas De Carli" userId="0b83351476942742" providerId="LiveId" clId="{56DEEC72-A4E8-45F3-BC7D-A7A957016159}" dt="2021-03-11T13:01:03.562" v="29" actId="478"/>
          <ac:picMkLst>
            <pc:docMk/>
            <pc:sldMk cId="2663790495" sldId="2076137006"/>
            <ac:picMk id="4" creationId="{88958620-776C-4616-A578-66864F8D707D}"/>
          </ac:picMkLst>
        </pc:picChg>
        <pc:picChg chg="mod topLvl">
          <ac:chgData name="Lucas De Carli" userId="0b83351476942742" providerId="LiveId" clId="{56DEEC72-A4E8-45F3-BC7D-A7A957016159}" dt="2021-03-11T13:04:41.185" v="79" actId="1076"/>
          <ac:picMkLst>
            <pc:docMk/>
            <pc:sldMk cId="2663790495" sldId="2076137006"/>
            <ac:picMk id="6" creationId="{2B806202-151B-42D4-AFBB-7E087BABB4D0}"/>
          </ac:picMkLst>
        </pc:picChg>
        <pc:picChg chg="mod topLvl">
          <ac:chgData name="Lucas De Carli" userId="0b83351476942742" providerId="LiveId" clId="{56DEEC72-A4E8-45F3-BC7D-A7A957016159}" dt="2021-03-11T13:04:41.185" v="79" actId="1076"/>
          <ac:picMkLst>
            <pc:docMk/>
            <pc:sldMk cId="2663790495" sldId="2076137006"/>
            <ac:picMk id="9" creationId="{90FB5D32-387B-45FC-B924-342730619502}"/>
          </ac:picMkLst>
        </pc:picChg>
        <pc:picChg chg="mod topLvl">
          <ac:chgData name="Lucas De Carli" userId="0b83351476942742" providerId="LiveId" clId="{56DEEC72-A4E8-45F3-BC7D-A7A957016159}" dt="2021-03-11T13:04:41.185" v="79" actId="1076"/>
          <ac:picMkLst>
            <pc:docMk/>
            <pc:sldMk cId="2663790495" sldId="2076137006"/>
            <ac:picMk id="12" creationId="{21F88A5B-4B00-4F9B-9972-70A91A839540}"/>
          </ac:picMkLst>
        </pc:picChg>
        <pc:picChg chg="mod topLvl">
          <ac:chgData name="Lucas De Carli" userId="0b83351476942742" providerId="LiveId" clId="{56DEEC72-A4E8-45F3-BC7D-A7A957016159}" dt="2021-03-11T13:04:41.185" v="79" actId="1076"/>
          <ac:picMkLst>
            <pc:docMk/>
            <pc:sldMk cId="2663790495" sldId="2076137006"/>
            <ac:picMk id="15" creationId="{81FA5B5A-F894-4EC6-BEBD-9EC38BDEAA67}"/>
          </ac:picMkLst>
        </pc:picChg>
        <pc:picChg chg="mod topLvl">
          <ac:chgData name="Lucas De Carli" userId="0b83351476942742" providerId="LiveId" clId="{56DEEC72-A4E8-45F3-BC7D-A7A957016159}" dt="2021-03-11T13:04:41.185" v="79" actId="1076"/>
          <ac:picMkLst>
            <pc:docMk/>
            <pc:sldMk cId="2663790495" sldId="2076137006"/>
            <ac:picMk id="18" creationId="{72BDA5BB-E0B7-4C82-B0D0-2207FE06FCA9}"/>
          </ac:picMkLst>
        </pc:picChg>
        <pc:picChg chg="add mod">
          <ac:chgData name="Lucas De Carli" userId="0b83351476942742" providerId="LiveId" clId="{56DEEC72-A4E8-45F3-BC7D-A7A957016159}" dt="2021-03-11T13:04:41.185" v="79" actId="1076"/>
          <ac:picMkLst>
            <pc:docMk/>
            <pc:sldMk cId="2663790495" sldId="2076137006"/>
            <ac:picMk id="20" creationId="{C197F25C-7362-4BCB-BCA6-8F54B9533A73}"/>
          </ac:picMkLst>
        </pc:picChg>
        <pc:picChg chg="add mod">
          <ac:chgData name="Lucas De Carli" userId="0b83351476942742" providerId="LiveId" clId="{56DEEC72-A4E8-45F3-BC7D-A7A957016159}" dt="2021-03-11T13:04:41.185" v="79" actId="1076"/>
          <ac:picMkLst>
            <pc:docMk/>
            <pc:sldMk cId="2663790495" sldId="2076137006"/>
            <ac:picMk id="21" creationId="{25BEEACF-113B-4FF2-ADB0-6E5EAAB2C49B}"/>
          </ac:picMkLst>
        </pc:picChg>
        <pc:picChg chg="add mod">
          <ac:chgData name="Lucas De Carli" userId="0b83351476942742" providerId="LiveId" clId="{56DEEC72-A4E8-45F3-BC7D-A7A957016159}" dt="2021-03-11T13:04:41.185" v="79" actId="1076"/>
          <ac:picMkLst>
            <pc:docMk/>
            <pc:sldMk cId="2663790495" sldId="2076137006"/>
            <ac:picMk id="22" creationId="{1F95EF02-C357-4722-8B3F-472E6D847725}"/>
          </ac:picMkLst>
        </pc:picChg>
        <pc:picChg chg="add mod">
          <ac:chgData name="Lucas De Carli" userId="0b83351476942742" providerId="LiveId" clId="{56DEEC72-A4E8-45F3-BC7D-A7A957016159}" dt="2021-03-11T13:04:41.185" v="79" actId="1076"/>
          <ac:picMkLst>
            <pc:docMk/>
            <pc:sldMk cId="2663790495" sldId="2076137006"/>
            <ac:picMk id="23" creationId="{B6F9EEC7-4C23-408B-8899-60C224406C45}"/>
          </ac:picMkLst>
        </pc:picChg>
        <pc:picChg chg="add mod">
          <ac:chgData name="Lucas De Carli" userId="0b83351476942742" providerId="LiveId" clId="{56DEEC72-A4E8-45F3-BC7D-A7A957016159}" dt="2021-03-11T13:04:41.185" v="79" actId="1076"/>
          <ac:picMkLst>
            <pc:docMk/>
            <pc:sldMk cId="2663790495" sldId="2076137006"/>
            <ac:picMk id="24" creationId="{4EECC710-4B32-4629-854C-3B8B2982AE12}"/>
          </ac:picMkLst>
        </pc:picChg>
        <pc:picChg chg="add mod">
          <ac:chgData name="Lucas De Carli" userId="0b83351476942742" providerId="LiveId" clId="{56DEEC72-A4E8-45F3-BC7D-A7A957016159}" dt="2021-03-11T13:04:41.185" v="79" actId="1076"/>
          <ac:picMkLst>
            <pc:docMk/>
            <pc:sldMk cId="2663790495" sldId="2076137006"/>
            <ac:picMk id="25" creationId="{0AE2D768-4CCA-41CA-BAF1-6AADDC70C8E6}"/>
          </ac:picMkLst>
        </pc:picChg>
        <pc:picChg chg="add mod">
          <ac:chgData name="Lucas De Carli" userId="0b83351476942742" providerId="LiveId" clId="{56DEEC72-A4E8-45F3-BC7D-A7A957016159}" dt="2021-03-11T13:04:41.185" v="79" actId="1076"/>
          <ac:picMkLst>
            <pc:docMk/>
            <pc:sldMk cId="2663790495" sldId="2076137006"/>
            <ac:picMk id="26" creationId="{B8B8A38A-DECD-4A09-95E8-D11B90C100B3}"/>
          </ac:picMkLst>
        </pc:picChg>
        <pc:picChg chg="add mod">
          <ac:chgData name="Lucas De Carli" userId="0b83351476942742" providerId="LiveId" clId="{56DEEC72-A4E8-45F3-BC7D-A7A957016159}" dt="2021-03-11T13:04:41.185" v="79" actId="1076"/>
          <ac:picMkLst>
            <pc:docMk/>
            <pc:sldMk cId="2663790495" sldId="2076137006"/>
            <ac:picMk id="27" creationId="{8E2DF087-1A4C-4FC7-AA51-7E0449B748E9}"/>
          </ac:picMkLst>
        </pc:picChg>
        <pc:picChg chg="add mod">
          <ac:chgData name="Lucas De Carli" userId="0b83351476942742" providerId="LiveId" clId="{56DEEC72-A4E8-45F3-BC7D-A7A957016159}" dt="2021-03-11T13:04:41.185" v="79" actId="1076"/>
          <ac:picMkLst>
            <pc:docMk/>
            <pc:sldMk cId="2663790495" sldId="2076137006"/>
            <ac:picMk id="28" creationId="{C16CE6E6-86D8-48F7-BCE5-CBA1821F3A95}"/>
          </ac:picMkLst>
        </pc:picChg>
        <pc:picChg chg="add mod">
          <ac:chgData name="Lucas De Carli" userId="0b83351476942742" providerId="LiveId" clId="{56DEEC72-A4E8-45F3-BC7D-A7A957016159}" dt="2021-03-11T13:04:41.185" v="79" actId="1076"/>
          <ac:picMkLst>
            <pc:docMk/>
            <pc:sldMk cId="2663790495" sldId="2076137006"/>
            <ac:picMk id="29" creationId="{AB67BC11-A8A5-46BF-A9CE-60DCC65DA167}"/>
          </ac:picMkLst>
        </pc:picChg>
      </pc:sldChg>
      <pc:sldChg chg="addSp delSp modSp add mod delAnim modAnim modNotesTx">
        <pc:chgData name="Lucas De Carli" userId="0b83351476942742" providerId="LiveId" clId="{56DEEC72-A4E8-45F3-BC7D-A7A957016159}" dt="2021-03-11T23:14:30.565" v="986"/>
        <pc:sldMkLst>
          <pc:docMk/>
          <pc:sldMk cId="3994092803" sldId="2076137007"/>
        </pc:sldMkLst>
        <pc:spChg chg="mod topLvl">
          <ac:chgData name="Lucas De Carli" userId="0b83351476942742" providerId="LiveId" clId="{56DEEC72-A4E8-45F3-BC7D-A7A957016159}" dt="2021-03-11T23:14:21.149" v="981" actId="164"/>
          <ac:spMkLst>
            <pc:docMk/>
            <pc:sldMk cId="3994092803" sldId="2076137007"/>
            <ac:spMk id="14" creationId="{8F7E992B-CE00-410B-A03F-F40D656DEB7C}"/>
          </ac:spMkLst>
        </pc:spChg>
        <pc:spChg chg="mod topLvl">
          <ac:chgData name="Lucas De Carli" userId="0b83351476942742" providerId="LiveId" clId="{56DEEC72-A4E8-45F3-BC7D-A7A957016159}" dt="2021-03-11T23:14:22.237" v="982" actId="164"/>
          <ac:spMkLst>
            <pc:docMk/>
            <pc:sldMk cId="3994092803" sldId="2076137007"/>
            <ac:spMk id="15" creationId="{B94E846F-5E37-4D93-98F6-EA67BFF92356}"/>
          </ac:spMkLst>
        </pc:spChg>
        <pc:spChg chg="mod topLvl">
          <ac:chgData name="Lucas De Carli" userId="0b83351476942742" providerId="LiveId" clId="{56DEEC72-A4E8-45F3-BC7D-A7A957016159}" dt="2021-03-11T23:14:23.240" v="983" actId="164"/>
          <ac:spMkLst>
            <pc:docMk/>
            <pc:sldMk cId="3994092803" sldId="2076137007"/>
            <ac:spMk id="16" creationId="{C628BCA9-0513-4549-8766-30169034F01F}"/>
          </ac:spMkLst>
        </pc:spChg>
        <pc:spChg chg="mod">
          <ac:chgData name="Lucas De Carli" userId="0b83351476942742" providerId="LiveId" clId="{56DEEC72-A4E8-45F3-BC7D-A7A957016159}" dt="2021-03-11T13:12:41.189" v="191" actId="20577"/>
          <ac:spMkLst>
            <pc:docMk/>
            <pc:sldMk cId="3994092803" sldId="2076137007"/>
            <ac:spMk id="19" creationId="{35BE09D6-3FE4-49F7-A512-76B24D4396CD}"/>
          </ac:spMkLst>
        </pc:spChg>
        <pc:grpChg chg="add mod">
          <ac:chgData name="Lucas De Carli" userId="0b83351476942742" providerId="LiveId" clId="{56DEEC72-A4E8-45F3-BC7D-A7A957016159}" dt="2021-03-11T23:14:21.149" v="981" actId="164"/>
          <ac:grpSpMkLst>
            <pc:docMk/>
            <pc:sldMk cId="3994092803" sldId="2076137007"/>
            <ac:grpSpMk id="2" creationId="{321829E9-FF69-4290-A9A9-C109AFFC924F}"/>
          </ac:grpSpMkLst>
        </pc:grpChg>
        <pc:grpChg chg="del">
          <ac:chgData name="Lucas De Carli" userId="0b83351476942742" providerId="LiveId" clId="{56DEEC72-A4E8-45F3-BC7D-A7A957016159}" dt="2021-03-11T13:13:03.262" v="194" actId="478"/>
          <ac:grpSpMkLst>
            <pc:docMk/>
            <pc:sldMk cId="3994092803" sldId="2076137007"/>
            <ac:grpSpMk id="2" creationId="{AFFFC7B2-60A6-498C-BA10-79ECFBB2CDB4}"/>
          </ac:grpSpMkLst>
        </pc:grpChg>
        <pc:grpChg chg="add mod">
          <ac:chgData name="Lucas De Carli" userId="0b83351476942742" providerId="LiveId" clId="{56DEEC72-A4E8-45F3-BC7D-A7A957016159}" dt="2021-03-11T23:14:22.237" v="982" actId="164"/>
          <ac:grpSpMkLst>
            <pc:docMk/>
            <pc:sldMk cId="3994092803" sldId="2076137007"/>
            <ac:grpSpMk id="3" creationId="{A9CAEBCE-8277-4F48-9A07-7D0C6608BE5D}"/>
          </ac:grpSpMkLst>
        </pc:grpChg>
        <pc:grpChg chg="del">
          <ac:chgData name="Lucas De Carli" userId="0b83351476942742" providerId="LiveId" clId="{56DEEC72-A4E8-45F3-BC7D-A7A957016159}" dt="2021-03-11T13:13:34.541" v="214" actId="478"/>
          <ac:grpSpMkLst>
            <pc:docMk/>
            <pc:sldMk cId="3994092803" sldId="2076137007"/>
            <ac:grpSpMk id="3" creationId="{BACD4B7C-C54E-49E7-BB63-60856A38D706}"/>
          </ac:grpSpMkLst>
        </pc:grpChg>
        <pc:grpChg chg="add mod">
          <ac:chgData name="Lucas De Carli" userId="0b83351476942742" providerId="LiveId" clId="{56DEEC72-A4E8-45F3-BC7D-A7A957016159}" dt="2021-03-11T23:14:23.240" v="983" actId="164"/>
          <ac:grpSpMkLst>
            <pc:docMk/>
            <pc:sldMk cId="3994092803" sldId="2076137007"/>
            <ac:grpSpMk id="4" creationId="{72F124AD-6AF4-4F12-AC29-61E7B73BD584}"/>
          </ac:grpSpMkLst>
        </pc:grpChg>
        <pc:grpChg chg="del">
          <ac:chgData name="Lucas De Carli" userId="0b83351476942742" providerId="LiveId" clId="{56DEEC72-A4E8-45F3-BC7D-A7A957016159}" dt="2021-03-11T13:13:35.762" v="215" actId="478"/>
          <ac:grpSpMkLst>
            <pc:docMk/>
            <pc:sldMk cId="3994092803" sldId="2076137007"/>
            <ac:grpSpMk id="17" creationId="{ED2EFB90-0FE7-4267-9F96-4BD7EAB21225}"/>
          </ac:grpSpMkLst>
        </pc:grpChg>
        <pc:picChg chg="del topLvl">
          <ac:chgData name="Lucas De Carli" userId="0b83351476942742" providerId="LiveId" clId="{56DEEC72-A4E8-45F3-BC7D-A7A957016159}" dt="2021-03-11T13:13:03.262" v="194" actId="478"/>
          <ac:picMkLst>
            <pc:docMk/>
            <pc:sldMk cId="3994092803" sldId="2076137007"/>
            <ac:picMk id="5" creationId="{F8A7A56B-BFAE-446C-BB47-66FF158D5AEA}"/>
          </ac:picMkLst>
        </pc:picChg>
        <pc:picChg chg="del topLvl">
          <ac:chgData name="Lucas De Carli" userId="0b83351476942742" providerId="LiveId" clId="{56DEEC72-A4E8-45F3-BC7D-A7A957016159}" dt="2021-03-11T13:13:34.541" v="214" actId="478"/>
          <ac:picMkLst>
            <pc:docMk/>
            <pc:sldMk cId="3994092803" sldId="2076137007"/>
            <ac:picMk id="8" creationId="{BB1240B2-909B-4FF7-9305-81C695EFF340}"/>
          </ac:picMkLst>
        </pc:picChg>
        <pc:picChg chg="del topLvl">
          <ac:chgData name="Lucas De Carli" userId="0b83351476942742" providerId="LiveId" clId="{56DEEC72-A4E8-45F3-BC7D-A7A957016159}" dt="2021-03-11T13:13:35.762" v="215" actId="478"/>
          <ac:picMkLst>
            <pc:docMk/>
            <pc:sldMk cId="3994092803" sldId="2076137007"/>
            <ac:picMk id="12" creationId="{741E52F2-5502-483B-82EB-ACCC0437C4A8}"/>
          </ac:picMkLst>
        </pc:picChg>
        <pc:picChg chg="add mod">
          <ac:chgData name="Lucas De Carli" userId="0b83351476942742" providerId="LiveId" clId="{56DEEC72-A4E8-45F3-BC7D-A7A957016159}" dt="2021-03-11T23:14:21.149" v="981" actId="164"/>
          <ac:picMkLst>
            <pc:docMk/>
            <pc:sldMk cId="3994092803" sldId="2076137007"/>
            <ac:picMk id="13" creationId="{0A5994F3-F489-483A-A655-4F192A156F9D}"/>
          </ac:picMkLst>
        </pc:picChg>
        <pc:picChg chg="add mod">
          <ac:chgData name="Lucas De Carli" userId="0b83351476942742" providerId="LiveId" clId="{56DEEC72-A4E8-45F3-BC7D-A7A957016159}" dt="2021-03-11T23:14:22.237" v="982" actId="164"/>
          <ac:picMkLst>
            <pc:docMk/>
            <pc:sldMk cId="3994092803" sldId="2076137007"/>
            <ac:picMk id="18" creationId="{DF43878B-35F6-454D-898B-F7F026B8F401}"/>
          </ac:picMkLst>
        </pc:picChg>
        <pc:picChg chg="add mod">
          <ac:chgData name="Lucas De Carli" userId="0b83351476942742" providerId="LiveId" clId="{56DEEC72-A4E8-45F3-BC7D-A7A957016159}" dt="2021-03-11T23:14:23.240" v="983" actId="164"/>
          <ac:picMkLst>
            <pc:docMk/>
            <pc:sldMk cId="3994092803" sldId="2076137007"/>
            <ac:picMk id="20" creationId="{1110D897-4A3B-4B3C-B31A-421AB68AA641}"/>
          </ac:picMkLst>
        </pc:picChg>
      </pc:sldChg>
      <pc:sldChg chg="addSp delSp modSp add mod modAnim">
        <pc:chgData name="Lucas De Carli" userId="0b83351476942742" providerId="LiveId" clId="{56DEEC72-A4E8-45F3-BC7D-A7A957016159}" dt="2021-03-11T23:14:43.453" v="992"/>
        <pc:sldMkLst>
          <pc:docMk/>
          <pc:sldMk cId="1783495152" sldId="2076137008"/>
        </pc:sldMkLst>
        <pc:spChg chg="mod">
          <ac:chgData name="Lucas De Carli" userId="0b83351476942742" providerId="LiveId" clId="{56DEEC72-A4E8-45F3-BC7D-A7A957016159}" dt="2021-03-11T23:14:33.568" v="987" actId="164"/>
          <ac:spMkLst>
            <pc:docMk/>
            <pc:sldMk cId="1783495152" sldId="2076137008"/>
            <ac:spMk id="14" creationId="{8F7E992B-CE00-410B-A03F-F40D656DEB7C}"/>
          </ac:spMkLst>
        </pc:spChg>
        <pc:spChg chg="mod">
          <ac:chgData name="Lucas De Carli" userId="0b83351476942742" providerId="LiveId" clId="{56DEEC72-A4E8-45F3-BC7D-A7A957016159}" dt="2021-03-11T23:14:35.258" v="988" actId="164"/>
          <ac:spMkLst>
            <pc:docMk/>
            <pc:sldMk cId="1783495152" sldId="2076137008"/>
            <ac:spMk id="15" creationId="{B94E846F-5E37-4D93-98F6-EA67BFF92356}"/>
          </ac:spMkLst>
        </pc:spChg>
        <pc:spChg chg="mod">
          <ac:chgData name="Lucas De Carli" userId="0b83351476942742" providerId="LiveId" clId="{56DEEC72-A4E8-45F3-BC7D-A7A957016159}" dt="2021-03-11T23:14:36.832" v="989" actId="164"/>
          <ac:spMkLst>
            <pc:docMk/>
            <pc:sldMk cId="1783495152" sldId="2076137008"/>
            <ac:spMk id="16" creationId="{C628BCA9-0513-4549-8766-30169034F01F}"/>
          </ac:spMkLst>
        </pc:spChg>
        <pc:spChg chg="mod">
          <ac:chgData name="Lucas De Carli" userId="0b83351476942742" providerId="LiveId" clId="{56DEEC72-A4E8-45F3-BC7D-A7A957016159}" dt="2021-03-11T13:14:50.626" v="265"/>
          <ac:spMkLst>
            <pc:docMk/>
            <pc:sldMk cId="1783495152" sldId="2076137008"/>
            <ac:spMk id="19" creationId="{35BE09D6-3FE4-49F7-A512-76B24D4396CD}"/>
          </ac:spMkLst>
        </pc:spChg>
        <pc:grpChg chg="add mod">
          <ac:chgData name="Lucas De Carli" userId="0b83351476942742" providerId="LiveId" clId="{56DEEC72-A4E8-45F3-BC7D-A7A957016159}" dt="2021-03-11T23:14:33.568" v="987" actId="164"/>
          <ac:grpSpMkLst>
            <pc:docMk/>
            <pc:sldMk cId="1783495152" sldId="2076137008"/>
            <ac:grpSpMk id="2" creationId="{D268089B-45DA-44E2-9257-511478FCA397}"/>
          </ac:grpSpMkLst>
        </pc:grpChg>
        <pc:grpChg chg="add mod">
          <ac:chgData name="Lucas De Carli" userId="0b83351476942742" providerId="LiveId" clId="{56DEEC72-A4E8-45F3-BC7D-A7A957016159}" dt="2021-03-11T23:14:35.258" v="988" actId="164"/>
          <ac:grpSpMkLst>
            <pc:docMk/>
            <pc:sldMk cId="1783495152" sldId="2076137008"/>
            <ac:grpSpMk id="3" creationId="{A4968185-1E5E-4355-B73F-16BBC1408761}"/>
          </ac:grpSpMkLst>
        </pc:grpChg>
        <pc:grpChg chg="add mod">
          <ac:chgData name="Lucas De Carli" userId="0b83351476942742" providerId="LiveId" clId="{56DEEC72-A4E8-45F3-BC7D-A7A957016159}" dt="2021-03-11T23:14:36.832" v="989" actId="164"/>
          <ac:grpSpMkLst>
            <pc:docMk/>
            <pc:sldMk cId="1783495152" sldId="2076137008"/>
            <ac:grpSpMk id="4" creationId="{29972475-F2EA-41E5-AA5A-19035C4CEA8D}"/>
          </ac:grpSpMkLst>
        </pc:grpChg>
        <pc:picChg chg="add mod">
          <ac:chgData name="Lucas De Carli" userId="0b83351476942742" providerId="LiveId" clId="{56DEEC72-A4E8-45F3-BC7D-A7A957016159}" dt="2021-03-11T23:14:33.568" v="987" actId="164"/>
          <ac:picMkLst>
            <pc:docMk/>
            <pc:sldMk cId="1783495152" sldId="2076137008"/>
            <ac:picMk id="9" creationId="{6336AD57-A2A8-454F-8C4B-B9009407477F}"/>
          </ac:picMkLst>
        </pc:picChg>
        <pc:picChg chg="add mod">
          <ac:chgData name="Lucas De Carli" userId="0b83351476942742" providerId="LiveId" clId="{56DEEC72-A4E8-45F3-BC7D-A7A957016159}" dt="2021-03-11T23:14:35.258" v="988" actId="164"/>
          <ac:picMkLst>
            <pc:docMk/>
            <pc:sldMk cId="1783495152" sldId="2076137008"/>
            <ac:picMk id="10" creationId="{28F16019-DF79-4C19-812C-BEA95F8EA556}"/>
          </ac:picMkLst>
        </pc:picChg>
        <pc:picChg chg="add mod">
          <ac:chgData name="Lucas De Carli" userId="0b83351476942742" providerId="LiveId" clId="{56DEEC72-A4E8-45F3-BC7D-A7A957016159}" dt="2021-03-11T23:14:36.832" v="989" actId="164"/>
          <ac:picMkLst>
            <pc:docMk/>
            <pc:sldMk cId="1783495152" sldId="2076137008"/>
            <ac:picMk id="11" creationId="{20816F70-B6E2-4144-9F14-122DDC7FFFA4}"/>
          </ac:picMkLst>
        </pc:picChg>
        <pc:picChg chg="del">
          <ac:chgData name="Lucas De Carli" userId="0b83351476942742" providerId="LiveId" clId="{56DEEC72-A4E8-45F3-BC7D-A7A957016159}" dt="2021-03-11T13:14:55.601" v="266" actId="478"/>
          <ac:picMkLst>
            <pc:docMk/>
            <pc:sldMk cId="1783495152" sldId="2076137008"/>
            <ac:picMk id="13" creationId="{0A5994F3-F489-483A-A655-4F192A156F9D}"/>
          </ac:picMkLst>
        </pc:picChg>
        <pc:picChg chg="del">
          <ac:chgData name="Lucas De Carli" userId="0b83351476942742" providerId="LiveId" clId="{56DEEC72-A4E8-45F3-BC7D-A7A957016159}" dt="2021-03-11T13:15:16.981" v="300" actId="478"/>
          <ac:picMkLst>
            <pc:docMk/>
            <pc:sldMk cId="1783495152" sldId="2076137008"/>
            <ac:picMk id="18" creationId="{DF43878B-35F6-454D-898B-F7F026B8F401}"/>
          </ac:picMkLst>
        </pc:picChg>
        <pc:picChg chg="del">
          <ac:chgData name="Lucas De Carli" userId="0b83351476942742" providerId="LiveId" clId="{56DEEC72-A4E8-45F3-BC7D-A7A957016159}" dt="2021-03-11T13:15:35.025" v="323" actId="478"/>
          <ac:picMkLst>
            <pc:docMk/>
            <pc:sldMk cId="1783495152" sldId="2076137008"/>
            <ac:picMk id="20" creationId="{1110D897-4A3B-4B3C-B31A-421AB68AA641}"/>
          </ac:picMkLst>
        </pc:picChg>
      </pc:sldChg>
      <pc:sldChg chg="addSp delSp modSp add mod modAnim modNotesTx">
        <pc:chgData name="Lucas De Carli" userId="0b83351476942742" providerId="LiveId" clId="{56DEEC72-A4E8-45F3-BC7D-A7A957016159}" dt="2021-03-11T23:14:52.276" v="996"/>
        <pc:sldMkLst>
          <pc:docMk/>
          <pc:sldMk cId="3605540083" sldId="2076137009"/>
        </pc:sldMkLst>
        <pc:spChg chg="mod">
          <ac:chgData name="Lucas De Carli" userId="0b83351476942742" providerId="LiveId" clId="{56DEEC72-A4E8-45F3-BC7D-A7A957016159}" dt="2021-03-11T23:14:46.977" v="993" actId="164"/>
          <ac:spMkLst>
            <pc:docMk/>
            <pc:sldMk cId="3605540083" sldId="2076137009"/>
            <ac:spMk id="14" creationId="{8F7E992B-CE00-410B-A03F-F40D656DEB7C}"/>
          </ac:spMkLst>
        </pc:spChg>
        <pc:spChg chg="mod">
          <ac:chgData name="Lucas De Carli" userId="0b83351476942742" providerId="LiveId" clId="{56DEEC72-A4E8-45F3-BC7D-A7A957016159}" dt="2021-03-11T23:14:48.296" v="994" actId="164"/>
          <ac:spMkLst>
            <pc:docMk/>
            <pc:sldMk cId="3605540083" sldId="2076137009"/>
            <ac:spMk id="15" creationId="{B94E846F-5E37-4D93-98F6-EA67BFF92356}"/>
          </ac:spMkLst>
        </pc:spChg>
        <pc:spChg chg="del">
          <ac:chgData name="Lucas De Carli" userId="0b83351476942742" providerId="LiveId" clId="{56DEEC72-A4E8-45F3-BC7D-A7A957016159}" dt="2021-03-11T13:48:20.023" v="361" actId="478"/>
          <ac:spMkLst>
            <pc:docMk/>
            <pc:sldMk cId="3605540083" sldId="2076137009"/>
            <ac:spMk id="16" creationId="{C628BCA9-0513-4549-8766-30169034F01F}"/>
          </ac:spMkLst>
        </pc:spChg>
        <pc:spChg chg="mod">
          <ac:chgData name="Lucas De Carli" userId="0b83351476942742" providerId="LiveId" clId="{56DEEC72-A4E8-45F3-BC7D-A7A957016159}" dt="2021-03-11T13:48:12.374" v="359"/>
          <ac:spMkLst>
            <pc:docMk/>
            <pc:sldMk cId="3605540083" sldId="2076137009"/>
            <ac:spMk id="19" creationId="{35BE09D6-3FE4-49F7-A512-76B24D4396CD}"/>
          </ac:spMkLst>
        </pc:spChg>
        <pc:grpChg chg="add mod">
          <ac:chgData name="Lucas De Carli" userId="0b83351476942742" providerId="LiveId" clId="{56DEEC72-A4E8-45F3-BC7D-A7A957016159}" dt="2021-03-11T23:14:46.977" v="993" actId="164"/>
          <ac:grpSpMkLst>
            <pc:docMk/>
            <pc:sldMk cId="3605540083" sldId="2076137009"/>
            <ac:grpSpMk id="2" creationId="{31F752FF-D7A7-4895-A63D-19D6A301A6EB}"/>
          </ac:grpSpMkLst>
        </pc:grpChg>
        <pc:grpChg chg="add mod">
          <ac:chgData name="Lucas De Carli" userId="0b83351476942742" providerId="LiveId" clId="{56DEEC72-A4E8-45F3-BC7D-A7A957016159}" dt="2021-03-11T23:14:48.296" v="994" actId="164"/>
          <ac:grpSpMkLst>
            <pc:docMk/>
            <pc:sldMk cId="3605540083" sldId="2076137009"/>
            <ac:grpSpMk id="3" creationId="{5D3D949F-B4F0-468E-A4E6-544E04A8DD8E}"/>
          </ac:grpSpMkLst>
        </pc:grpChg>
        <pc:picChg chg="del mod">
          <ac:chgData name="Lucas De Carli" userId="0b83351476942742" providerId="LiveId" clId="{56DEEC72-A4E8-45F3-BC7D-A7A957016159}" dt="2021-03-11T13:48:40.479" v="365" actId="478"/>
          <ac:picMkLst>
            <pc:docMk/>
            <pc:sldMk cId="3605540083" sldId="2076137009"/>
            <ac:picMk id="9" creationId="{6336AD57-A2A8-454F-8C4B-B9009407477F}"/>
          </ac:picMkLst>
        </pc:picChg>
        <pc:picChg chg="del mod">
          <ac:chgData name="Lucas De Carli" userId="0b83351476942742" providerId="LiveId" clId="{56DEEC72-A4E8-45F3-BC7D-A7A957016159}" dt="2021-03-11T13:48:54.732" v="383" actId="478"/>
          <ac:picMkLst>
            <pc:docMk/>
            <pc:sldMk cId="3605540083" sldId="2076137009"/>
            <ac:picMk id="10" creationId="{28F16019-DF79-4C19-812C-BEA95F8EA556}"/>
          </ac:picMkLst>
        </pc:picChg>
        <pc:picChg chg="del">
          <ac:chgData name="Lucas De Carli" userId="0b83351476942742" providerId="LiveId" clId="{56DEEC72-A4E8-45F3-BC7D-A7A957016159}" dt="2021-03-11T13:48:18.560" v="360" actId="478"/>
          <ac:picMkLst>
            <pc:docMk/>
            <pc:sldMk cId="3605540083" sldId="2076137009"/>
            <ac:picMk id="11" creationId="{20816F70-B6E2-4144-9F14-122DDC7FFFA4}"/>
          </ac:picMkLst>
        </pc:picChg>
        <pc:picChg chg="add mod">
          <ac:chgData name="Lucas De Carli" userId="0b83351476942742" providerId="LiveId" clId="{56DEEC72-A4E8-45F3-BC7D-A7A957016159}" dt="2021-03-11T23:14:46.977" v="993" actId="164"/>
          <ac:picMkLst>
            <pc:docMk/>
            <pc:sldMk cId="3605540083" sldId="2076137009"/>
            <ac:picMk id="12" creationId="{4B8910FE-684D-4F36-870D-CBAE5FAB4D6D}"/>
          </ac:picMkLst>
        </pc:picChg>
        <pc:picChg chg="add mod">
          <ac:chgData name="Lucas De Carli" userId="0b83351476942742" providerId="LiveId" clId="{56DEEC72-A4E8-45F3-BC7D-A7A957016159}" dt="2021-03-11T23:14:48.296" v="994" actId="164"/>
          <ac:picMkLst>
            <pc:docMk/>
            <pc:sldMk cId="3605540083" sldId="2076137009"/>
            <ac:picMk id="13" creationId="{DB51F0F9-EB1E-405E-8B50-F7D5862D1C36}"/>
          </ac:picMkLst>
        </pc:picChg>
      </pc:sldChg>
      <pc:sldChg chg="addSp delSp modSp add mod delAnim">
        <pc:chgData name="Lucas De Carli" userId="0b83351476942742" providerId="LiveId" clId="{56DEEC72-A4E8-45F3-BC7D-A7A957016159}" dt="2021-03-11T14:59:32.217" v="898" actId="478"/>
        <pc:sldMkLst>
          <pc:docMk/>
          <pc:sldMk cId="213595830" sldId="2076137010"/>
        </pc:sldMkLst>
        <pc:spChg chg="mod topLvl">
          <ac:chgData name="Lucas De Carli" userId="0b83351476942742" providerId="LiveId" clId="{56DEEC72-A4E8-45F3-BC7D-A7A957016159}" dt="2021-03-11T13:51:13.996" v="442" actId="20577"/>
          <ac:spMkLst>
            <pc:docMk/>
            <pc:sldMk cId="213595830" sldId="2076137010"/>
            <ac:spMk id="14" creationId="{8F7E992B-CE00-410B-A03F-F40D656DEB7C}"/>
          </ac:spMkLst>
        </pc:spChg>
        <pc:spChg chg="del mod topLvl">
          <ac:chgData name="Lucas De Carli" userId="0b83351476942742" providerId="LiveId" clId="{56DEEC72-A4E8-45F3-BC7D-A7A957016159}" dt="2021-03-11T14:59:32.217" v="898" actId="478"/>
          <ac:spMkLst>
            <pc:docMk/>
            <pc:sldMk cId="213595830" sldId="2076137010"/>
            <ac:spMk id="15" creationId="{B94E846F-5E37-4D93-98F6-EA67BFF92356}"/>
          </ac:spMkLst>
        </pc:spChg>
        <pc:spChg chg="del mod topLvl">
          <ac:chgData name="Lucas De Carli" userId="0b83351476942742" providerId="LiveId" clId="{56DEEC72-A4E8-45F3-BC7D-A7A957016159}" dt="2021-03-11T14:59:32.217" v="898" actId="478"/>
          <ac:spMkLst>
            <pc:docMk/>
            <pc:sldMk cId="213595830" sldId="2076137010"/>
            <ac:spMk id="16" creationId="{C628BCA9-0513-4549-8766-30169034F01F}"/>
          </ac:spMkLst>
        </pc:spChg>
        <pc:spChg chg="mod">
          <ac:chgData name="Lucas De Carli" userId="0b83351476942742" providerId="LiveId" clId="{56DEEC72-A4E8-45F3-BC7D-A7A957016159}" dt="2021-03-11T13:49:35.128" v="403"/>
          <ac:spMkLst>
            <pc:docMk/>
            <pc:sldMk cId="213595830" sldId="2076137010"/>
            <ac:spMk id="19" creationId="{35BE09D6-3FE4-49F7-A512-76B24D4396CD}"/>
          </ac:spMkLst>
        </pc:spChg>
        <pc:spChg chg="add mod">
          <ac:chgData name="Lucas De Carli" userId="0b83351476942742" providerId="LiveId" clId="{56DEEC72-A4E8-45F3-BC7D-A7A957016159}" dt="2021-03-11T13:51:40.585" v="512" actId="20577"/>
          <ac:spMkLst>
            <pc:docMk/>
            <pc:sldMk cId="213595830" sldId="2076137010"/>
            <ac:spMk id="22" creationId="{104C3729-FC1A-40F8-91CA-B84C05E709C5}"/>
          </ac:spMkLst>
        </pc:spChg>
        <pc:grpChg chg="del">
          <ac:chgData name="Lucas De Carli" userId="0b83351476942742" providerId="LiveId" clId="{56DEEC72-A4E8-45F3-BC7D-A7A957016159}" dt="2021-03-11T13:50:27.718" v="409" actId="478"/>
          <ac:grpSpMkLst>
            <pc:docMk/>
            <pc:sldMk cId="213595830" sldId="2076137010"/>
            <ac:grpSpMk id="2" creationId="{AFFFC7B2-60A6-498C-BA10-79ECFBB2CDB4}"/>
          </ac:grpSpMkLst>
        </pc:grpChg>
        <pc:grpChg chg="del">
          <ac:chgData name="Lucas De Carli" userId="0b83351476942742" providerId="LiveId" clId="{56DEEC72-A4E8-45F3-BC7D-A7A957016159}" dt="2021-03-11T13:50:37.834" v="411" actId="478"/>
          <ac:grpSpMkLst>
            <pc:docMk/>
            <pc:sldMk cId="213595830" sldId="2076137010"/>
            <ac:grpSpMk id="3" creationId="{BACD4B7C-C54E-49E7-BB63-60856A38D706}"/>
          </ac:grpSpMkLst>
        </pc:grpChg>
        <pc:grpChg chg="add del mod">
          <ac:chgData name="Lucas De Carli" userId="0b83351476942742" providerId="LiveId" clId="{56DEEC72-A4E8-45F3-BC7D-A7A957016159}" dt="2021-03-11T14:59:32.217" v="898" actId="478"/>
          <ac:grpSpMkLst>
            <pc:docMk/>
            <pc:sldMk cId="213595830" sldId="2076137010"/>
            <ac:grpSpMk id="4" creationId="{2E0E62AF-7436-4226-8555-9982B4C14922}"/>
          </ac:grpSpMkLst>
        </pc:grpChg>
        <pc:grpChg chg="del">
          <ac:chgData name="Lucas De Carli" userId="0b83351476942742" providerId="LiveId" clId="{56DEEC72-A4E8-45F3-BC7D-A7A957016159}" dt="2021-03-11T13:50:39.371" v="412" actId="478"/>
          <ac:grpSpMkLst>
            <pc:docMk/>
            <pc:sldMk cId="213595830" sldId="2076137010"/>
            <ac:grpSpMk id="17" creationId="{ED2EFB90-0FE7-4267-9F96-4BD7EAB21225}"/>
          </ac:grpSpMkLst>
        </pc:grpChg>
        <pc:picChg chg="del topLvl">
          <ac:chgData name="Lucas De Carli" userId="0b83351476942742" providerId="LiveId" clId="{56DEEC72-A4E8-45F3-BC7D-A7A957016159}" dt="2021-03-11T13:50:27.718" v="409" actId="478"/>
          <ac:picMkLst>
            <pc:docMk/>
            <pc:sldMk cId="213595830" sldId="2076137010"/>
            <ac:picMk id="5" creationId="{F8A7A56B-BFAE-446C-BB47-66FF158D5AEA}"/>
          </ac:picMkLst>
        </pc:picChg>
        <pc:picChg chg="del topLvl">
          <ac:chgData name="Lucas De Carli" userId="0b83351476942742" providerId="LiveId" clId="{56DEEC72-A4E8-45F3-BC7D-A7A957016159}" dt="2021-03-11T13:50:37.834" v="411" actId="478"/>
          <ac:picMkLst>
            <pc:docMk/>
            <pc:sldMk cId="213595830" sldId="2076137010"/>
            <ac:picMk id="8" creationId="{BB1240B2-909B-4FF7-9305-81C695EFF340}"/>
          </ac:picMkLst>
        </pc:picChg>
        <pc:picChg chg="del topLvl">
          <ac:chgData name="Lucas De Carli" userId="0b83351476942742" providerId="LiveId" clId="{56DEEC72-A4E8-45F3-BC7D-A7A957016159}" dt="2021-03-11T13:50:39.371" v="412" actId="478"/>
          <ac:picMkLst>
            <pc:docMk/>
            <pc:sldMk cId="213595830" sldId="2076137010"/>
            <ac:picMk id="12" creationId="{741E52F2-5502-483B-82EB-ACCC0437C4A8}"/>
          </ac:picMkLst>
        </pc:picChg>
        <pc:picChg chg="add mod">
          <ac:chgData name="Lucas De Carli" userId="0b83351476942742" providerId="LiveId" clId="{56DEEC72-A4E8-45F3-BC7D-A7A957016159}" dt="2021-03-11T13:51:08.054" v="426" actId="1036"/>
          <ac:picMkLst>
            <pc:docMk/>
            <pc:sldMk cId="213595830" sldId="2076137010"/>
            <ac:picMk id="13" creationId="{B5408D2D-FDBE-4776-AA9F-D74F579B3C36}"/>
          </ac:picMkLst>
        </pc:picChg>
        <pc:picChg chg="add del mod">
          <ac:chgData name="Lucas De Carli" userId="0b83351476942742" providerId="LiveId" clId="{56DEEC72-A4E8-45F3-BC7D-A7A957016159}" dt="2021-03-11T14:59:32.217" v="898" actId="478"/>
          <ac:picMkLst>
            <pc:docMk/>
            <pc:sldMk cId="213595830" sldId="2076137010"/>
            <ac:picMk id="18" creationId="{E44CA2F2-FCBA-4898-8D57-6A655A21BE27}"/>
          </ac:picMkLst>
        </pc:picChg>
        <pc:picChg chg="add del mod">
          <ac:chgData name="Lucas De Carli" userId="0b83351476942742" providerId="LiveId" clId="{56DEEC72-A4E8-45F3-BC7D-A7A957016159}" dt="2021-03-11T14:59:32.217" v="898" actId="478"/>
          <ac:picMkLst>
            <pc:docMk/>
            <pc:sldMk cId="213595830" sldId="2076137010"/>
            <ac:picMk id="20" creationId="{B5369655-C292-4158-BF41-D59765B7BFB4}"/>
          </ac:picMkLst>
        </pc:picChg>
        <pc:picChg chg="add mod">
          <ac:chgData name="Lucas De Carli" userId="0b83351476942742" providerId="LiveId" clId="{56DEEC72-A4E8-45F3-BC7D-A7A957016159}" dt="2021-03-11T13:50:54.694" v="418" actId="164"/>
          <ac:picMkLst>
            <pc:docMk/>
            <pc:sldMk cId="213595830" sldId="2076137010"/>
            <ac:picMk id="21" creationId="{FB71B16A-6269-4593-9E35-C2FF9095ABC3}"/>
          </ac:picMkLst>
        </pc:picChg>
      </pc:sldChg>
      <pc:sldChg chg="addSp modSp new mod modNotesTx">
        <pc:chgData name="Lucas De Carli" userId="0b83351476942742" providerId="LiveId" clId="{56DEEC72-A4E8-45F3-BC7D-A7A957016159}" dt="2021-03-11T23:32:41.031" v="1328"/>
        <pc:sldMkLst>
          <pc:docMk/>
          <pc:sldMk cId="3699449413" sldId="2076137011"/>
        </pc:sldMkLst>
        <pc:spChg chg="mod">
          <ac:chgData name="Lucas De Carli" userId="0b83351476942742" providerId="LiveId" clId="{56DEEC72-A4E8-45F3-BC7D-A7A957016159}" dt="2021-03-11T13:57:46.205" v="523"/>
          <ac:spMkLst>
            <pc:docMk/>
            <pc:sldMk cId="3699449413" sldId="2076137011"/>
            <ac:spMk id="2" creationId="{2DF332F7-3654-4CD3-9E2C-FDAD15CD18C7}"/>
          </ac:spMkLst>
        </pc:spChg>
        <pc:spChg chg="mod">
          <ac:chgData name="Lucas De Carli" userId="0b83351476942742" providerId="LiveId" clId="{56DEEC72-A4E8-45F3-BC7D-A7A957016159}" dt="2021-03-11T13:57:19.005" v="518"/>
          <ac:spMkLst>
            <pc:docMk/>
            <pc:sldMk cId="3699449413" sldId="2076137011"/>
            <ac:spMk id="5" creationId="{1E4A590A-8B64-45D1-BA8E-8A2D4A3A4378}"/>
          </ac:spMkLst>
        </pc:spChg>
        <pc:spChg chg="mod">
          <ac:chgData name="Lucas De Carli" userId="0b83351476942742" providerId="LiveId" clId="{56DEEC72-A4E8-45F3-BC7D-A7A957016159}" dt="2021-03-11T13:57:19.005" v="518"/>
          <ac:spMkLst>
            <pc:docMk/>
            <pc:sldMk cId="3699449413" sldId="2076137011"/>
            <ac:spMk id="9" creationId="{C54B81D5-9300-4220-AFFD-D6E629D1FE82}"/>
          </ac:spMkLst>
        </pc:spChg>
        <pc:spChg chg="mod">
          <ac:chgData name="Lucas De Carli" userId="0b83351476942742" providerId="LiveId" clId="{56DEEC72-A4E8-45F3-BC7D-A7A957016159}" dt="2021-03-11T13:57:39.283" v="522" actId="404"/>
          <ac:spMkLst>
            <pc:docMk/>
            <pc:sldMk cId="3699449413" sldId="2076137011"/>
            <ac:spMk id="10" creationId="{615E808D-D9B2-44FA-A713-A0AFC26F9672}"/>
          </ac:spMkLst>
        </pc:spChg>
        <pc:spChg chg="mod">
          <ac:chgData name="Lucas De Carli" userId="0b83351476942742" providerId="LiveId" clId="{56DEEC72-A4E8-45F3-BC7D-A7A957016159}" dt="2021-03-11T13:57:19.005" v="518"/>
          <ac:spMkLst>
            <pc:docMk/>
            <pc:sldMk cId="3699449413" sldId="2076137011"/>
            <ac:spMk id="11" creationId="{04BABF73-259A-4DF2-BE4B-69B06DDA6573}"/>
          </ac:spMkLst>
        </pc:spChg>
        <pc:spChg chg="mod">
          <ac:chgData name="Lucas De Carli" userId="0b83351476942742" providerId="LiveId" clId="{56DEEC72-A4E8-45F3-BC7D-A7A957016159}" dt="2021-03-11T13:57:19.005" v="518"/>
          <ac:spMkLst>
            <pc:docMk/>
            <pc:sldMk cId="3699449413" sldId="2076137011"/>
            <ac:spMk id="19" creationId="{0CC730A0-E17D-4A5E-A031-D6CB4B0880DC}"/>
          </ac:spMkLst>
        </pc:spChg>
        <pc:spChg chg="mod">
          <ac:chgData name="Lucas De Carli" userId="0b83351476942742" providerId="LiveId" clId="{56DEEC72-A4E8-45F3-BC7D-A7A957016159}" dt="2021-03-11T13:57:39.283" v="522" actId="404"/>
          <ac:spMkLst>
            <pc:docMk/>
            <pc:sldMk cId="3699449413" sldId="2076137011"/>
            <ac:spMk id="21" creationId="{1CF606E7-3B67-4468-BB2D-898260174C4F}"/>
          </ac:spMkLst>
        </pc:spChg>
        <pc:spChg chg="mod">
          <ac:chgData name="Lucas De Carli" userId="0b83351476942742" providerId="LiveId" clId="{56DEEC72-A4E8-45F3-BC7D-A7A957016159}" dt="2021-03-11T13:57:19.005" v="518"/>
          <ac:spMkLst>
            <pc:docMk/>
            <pc:sldMk cId="3699449413" sldId="2076137011"/>
            <ac:spMk id="22" creationId="{938C7F83-386F-4307-B515-7D866A20D7DF}"/>
          </ac:spMkLst>
        </pc:spChg>
        <pc:spChg chg="mod">
          <ac:chgData name="Lucas De Carli" userId="0b83351476942742" providerId="LiveId" clId="{56DEEC72-A4E8-45F3-BC7D-A7A957016159}" dt="2021-03-11T13:57:39.283" v="522" actId="404"/>
          <ac:spMkLst>
            <pc:docMk/>
            <pc:sldMk cId="3699449413" sldId="2076137011"/>
            <ac:spMk id="24" creationId="{586A5DB2-FF87-415C-A954-A6C2276CC284}"/>
          </ac:spMkLst>
        </pc:spChg>
        <pc:spChg chg="mod">
          <ac:chgData name="Lucas De Carli" userId="0b83351476942742" providerId="LiveId" clId="{56DEEC72-A4E8-45F3-BC7D-A7A957016159}" dt="2021-03-11T13:57:19.005" v="518"/>
          <ac:spMkLst>
            <pc:docMk/>
            <pc:sldMk cId="3699449413" sldId="2076137011"/>
            <ac:spMk id="25" creationId="{DF3B497F-5D88-4C13-8DEE-F2790BC0A931}"/>
          </ac:spMkLst>
        </pc:spChg>
        <pc:spChg chg="mod">
          <ac:chgData name="Lucas De Carli" userId="0b83351476942742" providerId="LiveId" clId="{56DEEC72-A4E8-45F3-BC7D-A7A957016159}" dt="2021-03-11T13:57:39.283" v="522" actId="404"/>
          <ac:spMkLst>
            <pc:docMk/>
            <pc:sldMk cId="3699449413" sldId="2076137011"/>
            <ac:spMk id="27" creationId="{CA78D5C8-C5DE-40EA-A4C8-BF360CE5DC1D}"/>
          </ac:spMkLst>
        </pc:spChg>
        <pc:spChg chg="mod">
          <ac:chgData name="Lucas De Carli" userId="0b83351476942742" providerId="LiveId" clId="{56DEEC72-A4E8-45F3-BC7D-A7A957016159}" dt="2021-03-11T13:57:19.005" v="518"/>
          <ac:spMkLst>
            <pc:docMk/>
            <pc:sldMk cId="3699449413" sldId="2076137011"/>
            <ac:spMk id="28" creationId="{5F000076-922C-43A1-9909-34563C0270EC}"/>
          </ac:spMkLst>
        </pc:spChg>
        <pc:spChg chg="mod">
          <ac:chgData name="Lucas De Carli" userId="0b83351476942742" providerId="LiveId" clId="{56DEEC72-A4E8-45F3-BC7D-A7A957016159}" dt="2021-03-11T13:57:39.283" v="522" actId="404"/>
          <ac:spMkLst>
            <pc:docMk/>
            <pc:sldMk cId="3699449413" sldId="2076137011"/>
            <ac:spMk id="30" creationId="{5ACAF851-BAB8-467F-89E9-7858F44F7F80}"/>
          </ac:spMkLst>
        </pc:spChg>
        <pc:spChg chg="mod">
          <ac:chgData name="Lucas De Carli" userId="0b83351476942742" providerId="LiveId" clId="{56DEEC72-A4E8-45F3-BC7D-A7A957016159}" dt="2021-03-11T13:57:19.005" v="518"/>
          <ac:spMkLst>
            <pc:docMk/>
            <pc:sldMk cId="3699449413" sldId="2076137011"/>
            <ac:spMk id="31" creationId="{0BA79024-FADB-477D-9A10-D1CC310594B5}"/>
          </ac:spMkLst>
        </pc:spChg>
        <pc:spChg chg="mod">
          <ac:chgData name="Lucas De Carli" userId="0b83351476942742" providerId="LiveId" clId="{56DEEC72-A4E8-45F3-BC7D-A7A957016159}" dt="2021-03-11T13:57:39.283" v="522" actId="404"/>
          <ac:spMkLst>
            <pc:docMk/>
            <pc:sldMk cId="3699449413" sldId="2076137011"/>
            <ac:spMk id="33" creationId="{F5A71D5D-130A-4338-9318-415875898900}"/>
          </ac:spMkLst>
        </pc:spChg>
        <pc:spChg chg="mod">
          <ac:chgData name="Lucas De Carli" userId="0b83351476942742" providerId="LiveId" clId="{56DEEC72-A4E8-45F3-BC7D-A7A957016159}" dt="2021-03-11T13:57:19.005" v="518"/>
          <ac:spMkLst>
            <pc:docMk/>
            <pc:sldMk cId="3699449413" sldId="2076137011"/>
            <ac:spMk id="34" creationId="{54063A70-9057-4EB2-87E0-8328E5B59063}"/>
          </ac:spMkLst>
        </pc:spChg>
        <pc:spChg chg="mod">
          <ac:chgData name="Lucas De Carli" userId="0b83351476942742" providerId="LiveId" clId="{56DEEC72-A4E8-45F3-BC7D-A7A957016159}" dt="2021-03-11T13:57:39.283" v="522" actId="404"/>
          <ac:spMkLst>
            <pc:docMk/>
            <pc:sldMk cId="3699449413" sldId="2076137011"/>
            <ac:spMk id="36" creationId="{A9C22138-5657-4F72-BB48-822213240A87}"/>
          </ac:spMkLst>
        </pc:spChg>
        <pc:grpChg chg="add mod">
          <ac:chgData name="Lucas De Carli" userId="0b83351476942742" providerId="LiveId" clId="{56DEEC72-A4E8-45F3-BC7D-A7A957016159}" dt="2021-03-11T13:57:26.376" v="520" actId="14100"/>
          <ac:grpSpMkLst>
            <pc:docMk/>
            <pc:sldMk cId="3699449413" sldId="2076137011"/>
            <ac:grpSpMk id="3" creationId="{88D2F30E-861F-406A-9127-9CDC498C86A3}"/>
          </ac:grpSpMkLst>
        </pc:grpChg>
        <pc:grpChg chg="mod">
          <ac:chgData name="Lucas De Carli" userId="0b83351476942742" providerId="LiveId" clId="{56DEEC72-A4E8-45F3-BC7D-A7A957016159}" dt="2021-03-11T13:57:19.005" v="518"/>
          <ac:grpSpMkLst>
            <pc:docMk/>
            <pc:sldMk cId="3699449413" sldId="2076137011"/>
            <ac:grpSpMk id="4" creationId="{560BA86B-24BE-49D5-A866-A019DCB6D116}"/>
          </ac:grpSpMkLst>
        </pc:grpChg>
        <pc:grpChg chg="mod">
          <ac:chgData name="Lucas De Carli" userId="0b83351476942742" providerId="LiveId" clId="{56DEEC72-A4E8-45F3-BC7D-A7A957016159}" dt="2021-03-11T13:57:19.005" v="518"/>
          <ac:grpSpMkLst>
            <pc:docMk/>
            <pc:sldMk cId="3699449413" sldId="2076137011"/>
            <ac:grpSpMk id="6" creationId="{04ACAEED-096C-48BB-965B-39466888A69A}"/>
          </ac:grpSpMkLst>
        </pc:grpChg>
        <pc:grpChg chg="mod">
          <ac:chgData name="Lucas De Carli" userId="0b83351476942742" providerId="LiveId" clId="{56DEEC72-A4E8-45F3-BC7D-A7A957016159}" dt="2021-03-11T13:57:19.005" v="518"/>
          <ac:grpSpMkLst>
            <pc:docMk/>
            <pc:sldMk cId="3699449413" sldId="2076137011"/>
            <ac:grpSpMk id="7" creationId="{B6449DE7-F3BB-4D02-8AE8-3AE53DEF6657}"/>
          </ac:grpSpMkLst>
        </pc:grpChg>
        <pc:grpChg chg="mod">
          <ac:chgData name="Lucas De Carli" userId="0b83351476942742" providerId="LiveId" clId="{56DEEC72-A4E8-45F3-BC7D-A7A957016159}" dt="2021-03-11T13:57:19.005" v="518"/>
          <ac:grpSpMkLst>
            <pc:docMk/>
            <pc:sldMk cId="3699449413" sldId="2076137011"/>
            <ac:grpSpMk id="12" creationId="{72C338BC-A8FB-4345-A80A-492110C7F18C}"/>
          </ac:grpSpMkLst>
        </pc:grpChg>
        <pc:grpChg chg="mod">
          <ac:chgData name="Lucas De Carli" userId="0b83351476942742" providerId="LiveId" clId="{56DEEC72-A4E8-45F3-BC7D-A7A957016159}" dt="2021-03-11T13:57:19.005" v="518"/>
          <ac:grpSpMkLst>
            <pc:docMk/>
            <pc:sldMk cId="3699449413" sldId="2076137011"/>
            <ac:grpSpMk id="13" creationId="{EB6D781F-8813-491C-982C-6FD8556181AB}"/>
          </ac:grpSpMkLst>
        </pc:grpChg>
        <pc:grpChg chg="mod">
          <ac:chgData name="Lucas De Carli" userId="0b83351476942742" providerId="LiveId" clId="{56DEEC72-A4E8-45F3-BC7D-A7A957016159}" dt="2021-03-11T13:57:19.005" v="518"/>
          <ac:grpSpMkLst>
            <pc:docMk/>
            <pc:sldMk cId="3699449413" sldId="2076137011"/>
            <ac:grpSpMk id="14" creationId="{B479C1D4-0869-41F2-92F9-EF6A1D503DA6}"/>
          </ac:grpSpMkLst>
        </pc:grpChg>
        <pc:grpChg chg="mod">
          <ac:chgData name="Lucas De Carli" userId="0b83351476942742" providerId="LiveId" clId="{56DEEC72-A4E8-45F3-BC7D-A7A957016159}" dt="2021-03-11T13:57:19.005" v="518"/>
          <ac:grpSpMkLst>
            <pc:docMk/>
            <pc:sldMk cId="3699449413" sldId="2076137011"/>
            <ac:grpSpMk id="15" creationId="{D5EFF7CE-6509-496E-AF5F-20A8C2C0D985}"/>
          </ac:grpSpMkLst>
        </pc:grpChg>
        <pc:grpChg chg="mod">
          <ac:chgData name="Lucas De Carli" userId="0b83351476942742" providerId="LiveId" clId="{56DEEC72-A4E8-45F3-BC7D-A7A957016159}" dt="2021-03-11T13:57:19.005" v="518"/>
          <ac:grpSpMkLst>
            <pc:docMk/>
            <pc:sldMk cId="3699449413" sldId="2076137011"/>
            <ac:grpSpMk id="16" creationId="{057ABE3E-0930-4FF4-8D47-14D6FB809376}"/>
          </ac:grpSpMkLst>
        </pc:grpChg>
        <pc:grpChg chg="mod">
          <ac:chgData name="Lucas De Carli" userId="0b83351476942742" providerId="LiveId" clId="{56DEEC72-A4E8-45F3-BC7D-A7A957016159}" dt="2021-03-11T13:57:19.005" v="518"/>
          <ac:grpSpMkLst>
            <pc:docMk/>
            <pc:sldMk cId="3699449413" sldId="2076137011"/>
            <ac:grpSpMk id="17" creationId="{3BDAFF84-4B45-4F34-A544-DD6B21EEF900}"/>
          </ac:grpSpMkLst>
        </pc:grpChg>
        <pc:grpChg chg="mod">
          <ac:chgData name="Lucas De Carli" userId="0b83351476942742" providerId="LiveId" clId="{56DEEC72-A4E8-45F3-BC7D-A7A957016159}" dt="2021-03-11T13:57:19.005" v="518"/>
          <ac:grpSpMkLst>
            <pc:docMk/>
            <pc:sldMk cId="3699449413" sldId="2076137011"/>
            <ac:grpSpMk id="18" creationId="{B00511D3-3EBF-4468-B24D-40D3B69F66CE}"/>
          </ac:grpSpMkLst>
        </pc:grpChg>
        <pc:picChg chg="mod">
          <ac:chgData name="Lucas De Carli" userId="0b83351476942742" providerId="LiveId" clId="{56DEEC72-A4E8-45F3-BC7D-A7A957016159}" dt="2021-03-11T13:57:19.005" v="518"/>
          <ac:picMkLst>
            <pc:docMk/>
            <pc:sldMk cId="3699449413" sldId="2076137011"/>
            <ac:picMk id="8" creationId="{0FACC166-84ED-4E4D-8F3B-FE0042B0034F}"/>
          </ac:picMkLst>
        </pc:picChg>
        <pc:picChg chg="mod">
          <ac:chgData name="Lucas De Carli" userId="0b83351476942742" providerId="LiveId" clId="{56DEEC72-A4E8-45F3-BC7D-A7A957016159}" dt="2021-03-11T13:57:19.005" v="518"/>
          <ac:picMkLst>
            <pc:docMk/>
            <pc:sldMk cId="3699449413" sldId="2076137011"/>
            <ac:picMk id="20" creationId="{1805A2F5-5D2D-4118-B22B-168CCDBFD638}"/>
          </ac:picMkLst>
        </pc:picChg>
        <pc:picChg chg="mod">
          <ac:chgData name="Lucas De Carli" userId="0b83351476942742" providerId="LiveId" clId="{56DEEC72-A4E8-45F3-BC7D-A7A957016159}" dt="2021-03-11T13:57:19.005" v="518"/>
          <ac:picMkLst>
            <pc:docMk/>
            <pc:sldMk cId="3699449413" sldId="2076137011"/>
            <ac:picMk id="23" creationId="{B8AB3ADE-4F16-4BEA-8523-9E2239402ECD}"/>
          </ac:picMkLst>
        </pc:picChg>
        <pc:picChg chg="mod">
          <ac:chgData name="Lucas De Carli" userId="0b83351476942742" providerId="LiveId" clId="{56DEEC72-A4E8-45F3-BC7D-A7A957016159}" dt="2021-03-11T13:57:19.005" v="518"/>
          <ac:picMkLst>
            <pc:docMk/>
            <pc:sldMk cId="3699449413" sldId="2076137011"/>
            <ac:picMk id="26" creationId="{E78A32FA-E701-4C14-A789-99FA28B977CC}"/>
          </ac:picMkLst>
        </pc:picChg>
        <pc:picChg chg="mod">
          <ac:chgData name="Lucas De Carli" userId="0b83351476942742" providerId="LiveId" clId="{56DEEC72-A4E8-45F3-BC7D-A7A957016159}" dt="2021-03-11T13:57:19.005" v="518"/>
          <ac:picMkLst>
            <pc:docMk/>
            <pc:sldMk cId="3699449413" sldId="2076137011"/>
            <ac:picMk id="29" creationId="{80425BF8-E49E-4985-9EE0-E7A1348B6BFC}"/>
          </ac:picMkLst>
        </pc:picChg>
        <pc:picChg chg="mod">
          <ac:chgData name="Lucas De Carli" userId="0b83351476942742" providerId="LiveId" clId="{56DEEC72-A4E8-45F3-BC7D-A7A957016159}" dt="2021-03-11T13:57:19.005" v="518"/>
          <ac:picMkLst>
            <pc:docMk/>
            <pc:sldMk cId="3699449413" sldId="2076137011"/>
            <ac:picMk id="32" creationId="{BE645474-3002-4CCE-B60A-47601F05BE2D}"/>
          </ac:picMkLst>
        </pc:picChg>
        <pc:picChg chg="mod">
          <ac:chgData name="Lucas De Carli" userId="0b83351476942742" providerId="LiveId" clId="{56DEEC72-A4E8-45F3-BC7D-A7A957016159}" dt="2021-03-11T13:57:19.005" v="518"/>
          <ac:picMkLst>
            <pc:docMk/>
            <pc:sldMk cId="3699449413" sldId="2076137011"/>
            <ac:picMk id="35" creationId="{29B23734-99D1-4317-A683-6DFC1FF51723}"/>
          </ac:picMkLst>
        </pc:picChg>
      </pc:sldChg>
      <pc:sldChg chg="addSp delSp modSp add mod modNotesTx">
        <pc:chgData name="Lucas De Carli" userId="0b83351476942742" providerId="LiveId" clId="{56DEEC72-A4E8-45F3-BC7D-A7A957016159}" dt="2021-03-11T23:32:42.908" v="1329"/>
        <pc:sldMkLst>
          <pc:docMk/>
          <pc:sldMk cId="1052363095" sldId="2076137012"/>
        </pc:sldMkLst>
        <pc:spChg chg="mod">
          <ac:chgData name="Lucas De Carli" userId="0b83351476942742" providerId="LiveId" clId="{56DEEC72-A4E8-45F3-BC7D-A7A957016159}" dt="2021-03-11T13:59:13.778" v="541" actId="20577"/>
          <ac:spMkLst>
            <pc:docMk/>
            <pc:sldMk cId="1052363095" sldId="2076137012"/>
            <ac:spMk id="2" creationId="{2DF332F7-3654-4CD3-9E2C-FDAD15CD18C7}"/>
          </ac:spMkLst>
        </pc:spChg>
        <pc:grpChg chg="del">
          <ac:chgData name="Lucas De Carli" userId="0b83351476942742" providerId="LiveId" clId="{56DEEC72-A4E8-45F3-BC7D-A7A957016159}" dt="2021-03-11T13:59:15.679" v="542" actId="478"/>
          <ac:grpSpMkLst>
            <pc:docMk/>
            <pc:sldMk cId="1052363095" sldId="2076137012"/>
            <ac:grpSpMk id="3" creationId="{88D2F30E-861F-406A-9127-9CDC498C86A3}"/>
          </ac:grpSpMkLst>
        </pc:grpChg>
        <pc:picChg chg="add mod">
          <ac:chgData name="Lucas De Carli" userId="0b83351476942742" providerId="LiveId" clId="{56DEEC72-A4E8-45F3-BC7D-A7A957016159}" dt="2021-03-11T13:59:21.196" v="544" actId="1076"/>
          <ac:picMkLst>
            <pc:docMk/>
            <pc:sldMk cId="1052363095" sldId="2076137012"/>
            <ac:picMk id="37" creationId="{3ED7F879-19A4-4018-A417-DC23D10C2A47}"/>
          </ac:picMkLst>
        </pc:picChg>
        <pc:picChg chg="add mod">
          <ac:chgData name="Lucas De Carli" userId="0b83351476942742" providerId="LiveId" clId="{56DEEC72-A4E8-45F3-BC7D-A7A957016159}" dt="2021-03-11T13:59:31.427" v="549" actId="14100"/>
          <ac:picMkLst>
            <pc:docMk/>
            <pc:sldMk cId="1052363095" sldId="2076137012"/>
            <ac:picMk id="38" creationId="{25BD02F3-603D-4F60-AA14-29CEFE9DC63F}"/>
          </ac:picMkLst>
        </pc:picChg>
      </pc:sldChg>
      <pc:sldChg chg="addSp delSp modSp add mod modNotesTx">
        <pc:chgData name="Lucas De Carli" userId="0b83351476942742" providerId="LiveId" clId="{56DEEC72-A4E8-45F3-BC7D-A7A957016159}" dt="2021-03-11T23:32:46.428" v="1330"/>
        <pc:sldMkLst>
          <pc:docMk/>
          <pc:sldMk cId="2868664387" sldId="2076137013"/>
        </pc:sldMkLst>
        <pc:spChg chg="mod">
          <ac:chgData name="Lucas De Carli" userId="0b83351476942742" providerId="LiveId" clId="{56DEEC72-A4E8-45F3-BC7D-A7A957016159}" dt="2021-03-11T13:59:45.909" v="563" actId="20577"/>
          <ac:spMkLst>
            <pc:docMk/>
            <pc:sldMk cId="2868664387" sldId="2076137013"/>
            <ac:spMk id="2" creationId="{2DF332F7-3654-4CD3-9E2C-FDAD15CD18C7}"/>
          </ac:spMkLst>
        </pc:spChg>
        <pc:spChg chg="add del">
          <ac:chgData name="Lucas De Carli" userId="0b83351476942742" providerId="LiveId" clId="{56DEEC72-A4E8-45F3-BC7D-A7A957016159}" dt="2021-03-11T15:29:24.253" v="912" actId="478"/>
          <ac:spMkLst>
            <pc:docMk/>
            <pc:sldMk cId="2868664387" sldId="2076137013"/>
            <ac:spMk id="3" creationId="{E60D0F89-E7EA-45E7-A267-B32B0067CDCA}"/>
          </ac:spMkLst>
        </pc:spChg>
        <pc:spChg chg="add del">
          <ac:chgData name="Lucas De Carli" userId="0b83351476942742" providerId="LiveId" clId="{56DEEC72-A4E8-45F3-BC7D-A7A957016159}" dt="2021-03-11T15:29:29.073" v="914"/>
          <ac:spMkLst>
            <pc:docMk/>
            <pc:sldMk cId="2868664387" sldId="2076137013"/>
            <ac:spMk id="4" creationId="{CDA3FD77-E31C-498C-B7FB-82A8DB05A372}"/>
          </ac:spMkLst>
        </pc:spChg>
        <pc:spChg chg="add del mod">
          <ac:chgData name="Lucas De Carli" userId="0b83351476942742" providerId="LiveId" clId="{56DEEC72-A4E8-45F3-BC7D-A7A957016159}" dt="2021-03-11T15:29:15.273" v="910" actId="478"/>
          <ac:spMkLst>
            <pc:docMk/>
            <pc:sldMk cId="2868664387" sldId="2076137013"/>
            <ac:spMk id="6" creationId="{1593BA2F-40DA-40C0-8313-54F9A8205C27}"/>
          </ac:spMkLst>
        </pc:spChg>
        <pc:spChg chg="add del mod">
          <ac:chgData name="Lucas De Carli" userId="0b83351476942742" providerId="LiveId" clId="{56DEEC72-A4E8-45F3-BC7D-A7A957016159}" dt="2021-03-11T15:29:58.996" v="917" actId="478"/>
          <ac:spMkLst>
            <pc:docMk/>
            <pc:sldMk cId="2868664387" sldId="2076137013"/>
            <ac:spMk id="7" creationId="{2376BAFF-4DBF-4431-8CF5-D68B68947EB8}"/>
          </ac:spMkLst>
        </pc:spChg>
        <pc:picChg chg="add mod">
          <ac:chgData name="Lucas De Carli" userId="0b83351476942742" providerId="LiveId" clId="{56DEEC72-A4E8-45F3-BC7D-A7A957016159}" dt="2021-03-11T15:29:12.958" v="909" actId="1076"/>
          <ac:picMkLst>
            <pc:docMk/>
            <pc:sldMk cId="2868664387" sldId="2076137013"/>
            <ac:picMk id="5" creationId="{A870BBFC-A4A4-4112-8E3E-6A59DBBC7E6A}"/>
          </ac:picMkLst>
        </pc:picChg>
        <pc:picChg chg="add mod">
          <ac:chgData name="Lucas De Carli" userId="0b83351476942742" providerId="LiveId" clId="{56DEEC72-A4E8-45F3-BC7D-A7A957016159}" dt="2021-03-11T15:32:12.627" v="924" actId="1076"/>
          <ac:picMkLst>
            <pc:docMk/>
            <pc:sldMk cId="2868664387" sldId="2076137013"/>
            <ac:picMk id="9" creationId="{01522678-6049-4D66-ABE8-0148950F7DB1}"/>
          </ac:picMkLst>
        </pc:picChg>
        <pc:picChg chg="del">
          <ac:chgData name="Lucas De Carli" userId="0b83351476942742" providerId="LiveId" clId="{56DEEC72-A4E8-45F3-BC7D-A7A957016159}" dt="2021-03-11T13:59:48.050" v="565" actId="478"/>
          <ac:picMkLst>
            <pc:docMk/>
            <pc:sldMk cId="2868664387" sldId="2076137013"/>
            <ac:picMk id="37" creationId="{3ED7F879-19A4-4018-A417-DC23D10C2A47}"/>
          </ac:picMkLst>
        </pc:picChg>
        <pc:picChg chg="del">
          <ac:chgData name="Lucas De Carli" userId="0b83351476942742" providerId="LiveId" clId="{56DEEC72-A4E8-45F3-BC7D-A7A957016159}" dt="2021-03-11T13:59:47.379" v="564" actId="478"/>
          <ac:picMkLst>
            <pc:docMk/>
            <pc:sldMk cId="2868664387" sldId="2076137013"/>
            <ac:picMk id="38" creationId="{25BD02F3-603D-4F60-AA14-29CEFE9DC63F}"/>
          </ac:picMkLst>
        </pc:picChg>
      </pc:sldChg>
      <pc:sldChg chg="addSp delSp modSp add mod modNotesTx">
        <pc:chgData name="Lucas De Carli" userId="0b83351476942742" providerId="LiveId" clId="{56DEEC72-A4E8-45F3-BC7D-A7A957016159}" dt="2021-03-11T23:32:47.895" v="1331"/>
        <pc:sldMkLst>
          <pc:docMk/>
          <pc:sldMk cId="3485639218" sldId="2076137014"/>
        </pc:sldMkLst>
        <pc:spChg chg="mod">
          <ac:chgData name="Lucas De Carli" userId="0b83351476942742" providerId="LiveId" clId="{56DEEC72-A4E8-45F3-BC7D-A7A957016159}" dt="2021-03-11T14:00:30.896" v="592" actId="20577"/>
          <ac:spMkLst>
            <pc:docMk/>
            <pc:sldMk cId="3485639218" sldId="2076137014"/>
            <ac:spMk id="2" creationId="{2DF332F7-3654-4CD3-9E2C-FDAD15CD18C7}"/>
          </ac:spMkLst>
        </pc:spChg>
        <pc:picChg chg="add mod">
          <ac:chgData name="Lucas De Carli" userId="0b83351476942742" providerId="LiveId" clId="{56DEEC72-A4E8-45F3-BC7D-A7A957016159}" dt="2021-03-11T14:00:40.192" v="595" actId="1076"/>
          <ac:picMkLst>
            <pc:docMk/>
            <pc:sldMk cId="3485639218" sldId="2076137014"/>
            <ac:picMk id="5" creationId="{3A464140-9B63-4AB0-969E-17408BD8A10E}"/>
          </ac:picMkLst>
        </pc:picChg>
        <pc:picChg chg="add mod">
          <ac:chgData name="Lucas De Carli" userId="0b83351476942742" providerId="LiveId" clId="{56DEEC72-A4E8-45F3-BC7D-A7A957016159}" dt="2021-03-11T14:00:52.522" v="600" actId="1076"/>
          <ac:picMkLst>
            <pc:docMk/>
            <pc:sldMk cId="3485639218" sldId="2076137014"/>
            <ac:picMk id="6" creationId="{201F6E4C-4DB1-4E7A-8CE3-17517B2A030C}"/>
          </ac:picMkLst>
        </pc:picChg>
        <pc:picChg chg="del">
          <ac:chgData name="Lucas De Carli" userId="0b83351476942742" providerId="LiveId" clId="{56DEEC72-A4E8-45F3-BC7D-A7A957016159}" dt="2021-03-11T14:00:36.544" v="593" actId="478"/>
          <ac:picMkLst>
            <pc:docMk/>
            <pc:sldMk cId="3485639218" sldId="2076137014"/>
            <ac:picMk id="37" creationId="{3ED7F879-19A4-4018-A417-DC23D10C2A47}"/>
          </ac:picMkLst>
        </pc:picChg>
        <pc:picChg chg="del">
          <ac:chgData name="Lucas De Carli" userId="0b83351476942742" providerId="LiveId" clId="{56DEEC72-A4E8-45F3-BC7D-A7A957016159}" dt="2021-03-11T14:00:47.354" v="596" actId="478"/>
          <ac:picMkLst>
            <pc:docMk/>
            <pc:sldMk cId="3485639218" sldId="2076137014"/>
            <ac:picMk id="38" creationId="{25BD02F3-603D-4F60-AA14-29CEFE9DC63F}"/>
          </ac:picMkLst>
        </pc:picChg>
      </pc:sldChg>
      <pc:sldChg chg="addSp delSp modSp add mod modNotesTx">
        <pc:chgData name="Lucas De Carli" userId="0b83351476942742" providerId="LiveId" clId="{56DEEC72-A4E8-45F3-BC7D-A7A957016159}" dt="2021-03-11T23:32:49.253" v="1332"/>
        <pc:sldMkLst>
          <pc:docMk/>
          <pc:sldMk cId="1045161852" sldId="2076137015"/>
        </pc:sldMkLst>
        <pc:picChg chg="del">
          <ac:chgData name="Lucas De Carli" userId="0b83351476942742" providerId="LiveId" clId="{56DEEC72-A4E8-45F3-BC7D-A7A957016159}" dt="2021-03-11T14:01:07.850" v="602" actId="478"/>
          <ac:picMkLst>
            <pc:docMk/>
            <pc:sldMk cId="1045161852" sldId="2076137015"/>
            <ac:picMk id="6" creationId="{201F6E4C-4DB1-4E7A-8CE3-17517B2A030C}"/>
          </ac:picMkLst>
        </pc:picChg>
        <pc:picChg chg="add mod">
          <ac:chgData name="Lucas De Carli" userId="0b83351476942742" providerId="LiveId" clId="{56DEEC72-A4E8-45F3-BC7D-A7A957016159}" dt="2021-03-11T14:01:17.116" v="606" actId="1076"/>
          <ac:picMkLst>
            <pc:docMk/>
            <pc:sldMk cId="1045161852" sldId="2076137015"/>
            <ac:picMk id="7" creationId="{5597422C-8C04-44E0-9BED-7CB092D84904}"/>
          </ac:picMkLst>
        </pc:picChg>
      </pc:sldChg>
      <pc:sldChg chg="addSp delSp modSp add mod modNotesTx">
        <pc:chgData name="Lucas De Carli" userId="0b83351476942742" providerId="LiveId" clId="{56DEEC72-A4E8-45F3-BC7D-A7A957016159}" dt="2021-03-11T23:32:51.352" v="1333"/>
        <pc:sldMkLst>
          <pc:docMk/>
          <pc:sldMk cId="4126278728" sldId="2076137016"/>
        </pc:sldMkLst>
        <pc:spChg chg="mod">
          <ac:chgData name="Lucas De Carli" userId="0b83351476942742" providerId="LiveId" clId="{56DEEC72-A4E8-45F3-BC7D-A7A957016159}" dt="2021-03-11T14:01:52.460" v="679" actId="20577"/>
          <ac:spMkLst>
            <pc:docMk/>
            <pc:sldMk cId="4126278728" sldId="2076137016"/>
            <ac:spMk id="2" creationId="{2DF332F7-3654-4CD3-9E2C-FDAD15CD18C7}"/>
          </ac:spMkLst>
        </pc:spChg>
        <pc:picChg chg="del">
          <ac:chgData name="Lucas De Carli" userId="0b83351476942742" providerId="LiveId" clId="{56DEEC72-A4E8-45F3-BC7D-A7A957016159}" dt="2021-03-11T14:01:33.979" v="609" actId="478"/>
          <ac:picMkLst>
            <pc:docMk/>
            <pc:sldMk cId="4126278728" sldId="2076137016"/>
            <ac:picMk id="5" creationId="{3A464140-9B63-4AB0-969E-17408BD8A10E}"/>
          </ac:picMkLst>
        </pc:picChg>
        <pc:picChg chg="add mod">
          <ac:chgData name="Lucas De Carli" userId="0b83351476942742" providerId="LiveId" clId="{56DEEC72-A4E8-45F3-BC7D-A7A957016159}" dt="2021-03-11T14:01:58.836" v="681" actId="1076"/>
          <ac:picMkLst>
            <pc:docMk/>
            <pc:sldMk cId="4126278728" sldId="2076137016"/>
            <ac:picMk id="6" creationId="{861C14AE-CB1C-4343-A5A5-948D3971564C}"/>
          </ac:picMkLst>
        </pc:picChg>
        <pc:picChg chg="del">
          <ac:chgData name="Lucas De Carli" userId="0b83351476942742" providerId="LiveId" clId="{56DEEC72-A4E8-45F3-BC7D-A7A957016159}" dt="2021-03-11T14:01:33.496" v="608" actId="478"/>
          <ac:picMkLst>
            <pc:docMk/>
            <pc:sldMk cId="4126278728" sldId="2076137016"/>
            <ac:picMk id="7" creationId="{5597422C-8C04-44E0-9BED-7CB092D84904}"/>
          </ac:picMkLst>
        </pc:picChg>
      </pc:sldChg>
      <pc:sldChg chg="addSp delSp modSp add mod">
        <pc:chgData name="Lucas De Carli" userId="0b83351476942742" providerId="LiveId" clId="{56DEEC72-A4E8-45F3-BC7D-A7A957016159}" dt="2021-03-11T14:03:28.321" v="686" actId="1076"/>
        <pc:sldMkLst>
          <pc:docMk/>
          <pc:sldMk cId="1173470892" sldId="2076137017"/>
        </pc:sldMkLst>
        <pc:spChg chg="mod">
          <ac:chgData name="Lucas De Carli" userId="0b83351476942742" providerId="LiveId" clId="{56DEEC72-A4E8-45F3-BC7D-A7A957016159}" dt="2021-03-11T14:03:15.182" v="683"/>
          <ac:spMkLst>
            <pc:docMk/>
            <pc:sldMk cId="1173470892" sldId="2076137017"/>
            <ac:spMk id="2" creationId="{2A1E7BFA-9F71-417B-AE43-8EDDDB1D413D}"/>
          </ac:spMkLst>
        </pc:spChg>
        <pc:picChg chg="add mod">
          <ac:chgData name="Lucas De Carli" userId="0b83351476942742" providerId="LiveId" clId="{56DEEC72-A4E8-45F3-BC7D-A7A957016159}" dt="2021-03-11T14:03:28.321" v="686" actId="1076"/>
          <ac:picMkLst>
            <pc:docMk/>
            <pc:sldMk cId="1173470892" sldId="2076137017"/>
            <ac:picMk id="4" creationId="{201A48E8-E309-4A4A-9D26-7E062F5955A0}"/>
          </ac:picMkLst>
        </pc:picChg>
        <pc:picChg chg="del">
          <ac:chgData name="Lucas De Carli" userId="0b83351476942742" providerId="LiveId" clId="{56DEEC72-A4E8-45F3-BC7D-A7A957016159}" dt="2021-03-11T14:03:26.601" v="685" actId="478"/>
          <ac:picMkLst>
            <pc:docMk/>
            <pc:sldMk cId="1173470892" sldId="2076137017"/>
            <ac:picMk id="5" creationId="{FA5237CF-63D3-4804-93FC-0DAA2A0CC33E}"/>
          </ac:picMkLst>
        </pc:picChg>
      </pc:sldChg>
      <pc:sldChg chg="addSp delSp modSp add mod modAnim modNotesTx">
        <pc:chgData name="Lucas De Carli" userId="0b83351476942742" providerId="LiveId" clId="{56DEEC72-A4E8-45F3-BC7D-A7A957016159}" dt="2021-03-11T14:53:57.415" v="896"/>
        <pc:sldMkLst>
          <pc:docMk/>
          <pc:sldMk cId="3938128576" sldId="2076137018"/>
        </pc:sldMkLst>
        <pc:spChg chg="add del mod">
          <ac:chgData name="Lucas De Carli" userId="0b83351476942742" providerId="LiveId" clId="{56DEEC72-A4E8-45F3-BC7D-A7A957016159}" dt="2021-03-11T14:51:24.648" v="766" actId="478"/>
          <ac:spMkLst>
            <pc:docMk/>
            <pc:sldMk cId="3938128576" sldId="2076137018"/>
            <ac:spMk id="8" creationId="{5C0A85A1-7AE0-4F99-A91E-A4F4933ADFDC}"/>
          </ac:spMkLst>
        </pc:spChg>
        <pc:spChg chg="del mod">
          <ac:chgData name="Lucas De Carli" userId="0b83351476942742" providerId="LiveId" clId="{56DEEC72-A4E8-45F3-BC7D-A7A957016159}" dt="2021-03-11T14:21:15.989" v="722" actId="478"/>
          <ac:spMkLst>
            <pc:docMk/>
            <pc:sldMk cId="3938128576" sldId="2076137018"/>
            <ac:spMk id="14" creationId="{8F7E992B-CE00-410B-A03F-F40D656DEB7C}"/>
          </ac:spMkLst>
        </pc:spChg>
        <pc:spChg chg="del mod">
          <ac:chgData name="Lucas De Carli" userId="0b83351476942742" providerId="LiveId" clId="{56DEEC72-A4E8-45F3-BC7D-A7A957016159}" dt="2021-03-11T14:21:15.034" v="721" actId="478"/>
          <ac:spMkLst>
            <pc:docMk/>
            <pc:sldMk cId="3938128576" sldId="2076137018"/>
            <ac:spMk id="15" creationId="{B94E846F-5E37-4D93-98F6-EA67BFF92356}"/>
          </ac:spMkLst>
        </pc:spChg>
        <pc:spChg chg="add mod">
          <ac:chgData name="Lucas De Carli" userId="0b83351476942742" providerId="LiveId" clId="{56DEEC72-A4E8-45F3-BC7D-A7A957016159}" dt="2021-03-11T14:53:35.282" v="887" actId="164"/>
          <ac:spMkLst>
            <pc:docMk/>
            <pc:sldMk cId="3938128576" sldId="2076137018"/>
            <ac:spMk id="16" creationId="{2868A9EB-FAD2-4624-99AE-247877480234}"/>
          </ac:spMkLst>
        </pc:spChg>
        <pc:spChg chg="add mod">
          <ac:chgData name="Lucas De Carli" userId="0b83351476942742" providerId="LiveId" clId="{56DEEC72-A4E8-45F3-BC7D-A7A957016159}" dt="2021-03-11T14:53:37.936" v="888" actId="164"/>
          <ac:spMkLst>
            <pc:docMk/>
            <pc:sldMk cId="3938128576" sldId="2076137018"/>
            <ac:spMk id="17" creationId="{EBE5877F-62D6-43DB-8D9A-4993680DA284}"/>
          </ac:spMkLst>
        </pc:spChg>
        <pc:spChg chg="add mod">
          <ac:chgData name="Lucas De Carli" userId="0b83351476942742" providerId="LiveId" clId="{56DEEC72-A4E8-45F3-BC7D-A7A957016159}" dt="2021-03-11T14:53:40.050" v="889" actId="164"/>
          <ac:spMkLst>
            <pc:docMk/>
            <pc:sldMk cId="3938128576" sldId="2076137018"/>
            <ac:spMk id="18" creationId="{3C12705A-4F8A-4955-B03C-241B0F69EB2D}"/>
          </ac:spMkLst>
        </pc:spChg>
        <pc:spChg chg="mod">
          <ac:chgData name="Lucas De Carli" userId="0b83351476942742" providerId="LiveId" clId="{56DEEC72-A4E8-45F3-BC7D-A7A957016159}" dt="2021-03-11T14:21:20.790" v="735" actId="20577"/>
          <ac:spMkLst>
            <pc:docMk/>
            <pc:sldMk cId="3938128576" sldId="2076137018"/>
            <ac:spMk id="19" creationId="{35BE09D6-3FE4-49F7-A512-76B24D4396CD}"/>
          </ac:spMkLst>
        </pc:spChg>
        <pc:spChg chg="add mod">
          <ac:chgData name="Lucas De Carli" userId="0b83351476942742" providerId="LiveId" clId="{56DEEC72-A4E8-45F3-BC7D-A7A957016159}" dt="2021-03-11T14:53:41.773" v="890" actId="164"/>
          <ac:spMkLst>
            <pc:docMk/>
            <pc:sldMk cId="3938128576" sldId="2076137018"/>
            <ac:spMk id="20" creationId="{60C46FFB-27B2-4A96-B942-AB6B63CC2396}"/>
          </ac:spMkLst>
        </pc:spChg>
        <pc:spChg chg="add mod">
          <ac:chgData name="Lucas De Carli" userId="0b83351476942742" providerId="LiveId" clId="{56DEEC72-A4E8-45F3-BC7D-A7A957016159}" dt="2021-03-11T14:53:43.341" v="891" actId="164"/>
          <ac:spMkLst>
            <pc:docMk/>
            <pc:sldMk cId="3938128576" sldId="2076137018"/>
            <ac:spMk id="21" creationId="{F49D2867-45A1-4DFC-AF5F-141AAA763E41}"/>
          </ac:spMkLst>
        </pc:spChg>
        <pc:grpChg chg="add mod">
          <ac:chgData name="Lucas De Carli" userId="0b83351476942742" providerId="LiveId" clId="{56DEEC72-A4E8-45F3-BC7D-A7A957016159}" dt="2021-03-11T14:53:35.282" v="887" actId="164"/>
          <ac:grpSpMkLst>
            <pc:docMk/>
            <pc:sldMk cId="3938128576" sldId="2076137018"/>
            <ac:grpSpMk id="3" creationId="{89BAD598-31EC-4147-A66D-AEDC3CA225DD}"/>
          </ac:grpSpMkLst>
        </pc:grpChg>
        <pc:grpChg chg="add mod">
          <ac:chgData name="Lucas De Carli" userId="0b83351476942742" providerId="LiveId" clId="{56DEEC72-A4E8-45F3-BC7D-A7A957016159}" dt="2021-03-11T14:53:37.936" v="888" actId="164"/>
          <ac:grpSpMkLst>
            <pc:docMk/>
            <pc:sldMk cId="3938128576" sldId="2076137018"/>
            <ac:grpSpMk id="4" creationId="{E13AD501-1404-4B56-9FDF-7B2B4B828901}"/>
          </ac:grpSpMkLst>
        </pc:grpChg>
        <pc:grpChg chg="add mod">
          <ac:chgData name="Lucas De Carli" userId="0b83351476942742" providerId="LiveId" clId="{56DEEC72-A4E8-45F3-BC7D-A7A957016159}" dt="2021-03-11T14:53:40.050" v="889" actId="164"/>
          <ac:grpSpMkLst>
            <pc:docMk/>
            <pc:sldMk cId="3938128576" sldId="2076137018"/>
            <ac:grpSpMk id="5" creationId="{E91AA3C1-E6C4-4327-BABE-5683F6314CB4}"/>
          </ac:grpSpMkLst>
        </pc:grpChg>
        <pc:grpChg chg="add mod">
          <ac:chgData name="Lucas De Carli" userId="0b83351476942742" providerId="LiveId" clId="{56DEEC72-A4E8-45F3-BC7D-A7A957016159}" dt="2021-03-11T14:53:41.773" v="890" actId="164"/>
          <ac:grpSpMkLst>
            <pc:docMk/>
            <pc:sldMk cId="3938128576" sldId="2076137018"/>
            <ac:grpSpMk id="6" creationId="{36E88C78-410A-48B8-ADBA-C868B5B63B58}"/>
          </ac:grpSpMkLst>
        </pc:grpChg>
        <pc:grpChg chg="add mod">
          <ac:chgData name="Lucas De Carli" userId="0b83351476942742" providerId="LiveId" clId="{56DEEC72-A4E8-45F3-BC7D-A7A957016159}" dt="2021-03-11T14:53:43.341" v="891" actId="164"/>
          <ac:grpSpMkLst>
            <pc:docMk/>
            <pc:sldMk cId="3938128576" sldId="2076137018"/>
            <ac:grpSpMk id="7" creationId="{F26ECEC5-4470-4953-90BA-F5C9F7AD1DE8}"/>
          </ac:grpSpMkLst>
        </pc:grpChg>
        <pc:picChg chg="del">
          <ac:chgData name="Lucas De Carli" userId="0b83351476942742" providerId="LiveId" clId="{56DEEC72-A4E8-45F3-BC7D-A7A957016159}" dt="2021-03-11T14:21:13.398" v="718" actId="478"/>
          <ac:picMkLst>
            <pc:docMk/>
            <pc:sldMk cId="3938128576" sldId="2076137018"/>
            <ac:picMk id="12" creationId="{4B8910FE-684D-4F36-870D-CBAE5FAB4D6D}"/>
          </ac:picMkLst>
        </pc:picChg>
        <pc:picChg chg="del">
          <ac:chgData name="Lucas De Carli" userId="0b83351476942742" providerId="LiveId" clId="{56DEEC72-A4E8-45F3-BC7D-A7A957016159}" dt="2021-03-11T14:21:16.422" v="723" actId="478"/>
          <ac:picMkLst>
            <pc:docMk/>
            <pc:sldMk cId="3938128576" sldId="2076137018"/>
            <ac:picMk id="13" creationId="{DB51F0F9-EB1E-405E-8B50-F7D5862D1C36}"/>
          </ac:picMkLst>
        </pc:picChg>
        <pc:picChg chg="add mod">
          <ac:chgData name="Lucas De Carli" userId="0b83351476942742" providerId="LiveId" clId="{56DEEC72-A4E8-45F3-BC7D-A7A957016159}" dt="2021-03-11T14:53:37.936" v="888" actId="164"/>
          <ac:picMkLst>
            <pc:docMk/>
            <pc:sldMk cId="3938128576" sldId="2076137018"/>
            <ac:picMk id="1026" creationId="{02D8B1A1-75EE-4FFC-8241-61D2E005E50E}"/>
          </ac:picMkLst>
        </pc:picChg>
        <pc:picChg chg="add mod">
          <ac:chgData name="Lucas De Carli" userId="0b83351476942742" providerId="LiveId" clId="{56DEEC72-A4E8-45F3-BC7D-A7A957016159}" dt="2021-03-11T14:53:35.282" v="887" actId="164"/>
          <ac:picMkLst>
            <pc:docMk/>
            <pc:sldMk cId="3938128576" sldId="2076137018"/>
            <ac:picMk id="1028" creationId="{FB42122D-13F0-4F61-893B-1A419AF80D8F}"/>
          </ac:picMkLst>
        </pc:picChg>
        <pc:picChg chg="add mod">
          <ac:chgData name="Lucas De Carli" userId="0b83351476942742" providerId="LiveId" clId="{56DEEC72-A4E8-45F3-BC7D-A7A957016159}" dt="2021-03-11T14:53:40.050" v="889" actId="164"/>
          <ac:picMkLst>
            <pc:docMk/>
            <pc:sldMk cId="3938128576" sldId="2076137018"/>
            <ac:picMk id="1030" creationId="{1C14743A-9409-40B6-8ED0-2AD5F52E8173}"/>
          </ac:picMkLst>
        </pc:picChg>
        <pc:picChg chg="add mod">
          <ac:chgData name="Lucas De Carli" userId="0b83351476942742" providerId="LiveId" clId="{56DEEC72-A4E8-45F3-BC7D-A7A957016159}" dt="2021-03-11T14:53:41.773" v="890" actId="164"/>
          <ac:picMkLst>
            <pc:docMk/>
            <pc:sldMk cId="3938128576" sldId="2076137018"/>
            <ac:picMk id="1032" creationId="{EA80472A-D92F-498D-927F-2713B9D0D799}"/>
          </ac:picMkLst>
        </pc:picChg>
        <pc:picChg chg="add mod">
          <ac:chgData name="Lucas De Carli" userId="0b83351476942742" providerId="LiveId" clId="{56DEEC72-A4E8-45F3-BC7D-A7A957016159}" dt="2021-03-11T14:53:43.341" v="891" actId="164"/>
          <ac:picMkLst>
            <pc:docMk/>
            <pc:sldMk cId="3938128576" sldId="2076137018"/>
            <ac:picMk id="1034" creationId="{273A1799-8362-4076-948C-961D44CA9530}"/>
          </ac:picMkLst>
        </pc:picChg>
      </pc:sldChg>
      <pc:sldChg chg="addSp modSp add modAnim">
        <pc:chgData name="Lucas De Carli" userId="0b83351476942742" providerId="LiveId" clId="{56DEEC72-A4E8-45F3-BC7D-A7A957016159}" dt="2021-03-11T15:06:07.376" v="906"/>
        <pc:sldMkLst>
          <pc:docMk/>
          <pc:sldMk cId="1405194491" sldId="2076137019"/>
        </pc:sldMkLst>
        <pc:spChg chg="mod">
          <ac:chgData name="Lucas De Carli" userId="0b83351476942742" providerId="LiveId" clId="{56DEEC72-A4E8-45F3-BC7D-A7A957016159}" dt="2021-03-11T14:59:40.270" v="899" actId="164"/>
          <ac:spMkLst>
            <pc:docMk/>
            <pc:sldMk cId="1405194491" sldId="2076137019"/>
            <ac:spMk id="14" creationId="{8F7E992B-CE00-410B-A03F-F40D656DEB7C}"/>
          </ac:spMkLst>
        </pc:spChg>
        <pc:spChg chg="mod">
          <ac:chgData name="Lucas De Carli" userId="0b83351476942742" providerId="LiveId" clId="{56DEEC72-A4E8-45F3-BC7D-A7A957016159}" dt="2021-03-11T14:59:41.828" v="900" actId="164"/>
          <ac:spMkLst>
            <pc:docMk/>
            <pc:sldMk cId="1405194491" sldId="2076137019"/>
            <ac:spMk id="15" creationId="{B94E846F-5E37-4D93-98F6-EA67BFF92356}"/>
          </ac:spMkLst>
        </pc:spChg>
        <pc:spChg chg="mod">
          <ac:chgData name="Lucas De Carli" userId="0b83351476942742" providerId="LiveId" clId="{56DEEC72-A4E8-45F3-BC7D-A7A957016159}" dt="2021-03-11T14:59:43.501" v="901" actId="164"/>
          <ac:spMkLst>
            <pc:docMk/>
            <pc:sldMk cId="1405194491" sldId="2076137019"/>
            <ac:spMk id="16" creationId="{C628BCA9-0513-4549-8766-30169034F01F}"/>
          </ac:spMkLst>
        </pc:spChg>
        <pc:grpChg chg="add mod">
          <ac:chgData name="Lucas De Carli" userId="0b83351476942742" providerId="LiveId" clId="{56DEEC72-A4E8-45F3-BC7D-A7A957016159}" dt="2021-03-11T14:59:40.270" v="899" actId="164"/>
          <ac:grpSpMkLst>
            <pc:docMk/>
            <pc:sldMk cId="1405194491" sldId="2076137019"/>
            <ac:grpSpMk id="2" creationId="{AC1FAC20-6968-43DB-BED5-BF993B04BB05}"/>
          </ac:grpSpMkLst>
        </pc:grpChg>
        <pc:grpChg chg="add mod">
          <ac:chgData name="Lucas De Carli" userId="0b83351476942742" providerId="LiveId" clId="{56DEEC72-A4E8-45F3-BC7D-A7A957016159}" dt="2021-03-11T14:59:41.828" v="900" actId="164"/>
          <ac:grpSpMkLst>
            <pc:docMk/>
            <pc:sldMk cId="1405194491" sldId="2076137019"/>
            <ac:grpSpMk id="3" creationId="{9DCE3F38-2D71-4378-93D1-101142161CB1}"/>
          </ac:grpSpMkLst>
        </pc:grpChg>
        <pc:grpChg chg="add mod">
          <ac:chgData name="Lucas De Carli" userId="0b83351476942742" providerId="LiveId" clId="{56DEEC72-A4E8-45F3-BC7D-A7A957016159}" dt="2021-03-11T14:59:43.501" v="901" actId="164"/>
          <ac:grpSpMkLst>
            <pc:docMk/>
            <pc:sldMk cId="1405194491" sldId="2076137019"/>
            <ac:grpSpMk id="5" creationId="{4A901B64-FA03-4784-AC46-26DB5BD3AD8D}"/>
          </ac:grpSpMkLst>
        </pc:grpChg>
        <pc:picChg chg="mod">
          <ac:chgData name="Lucas De Carli" userId="0b83351476942742" providerId="LiveId" clId="{56DEEC72-A4E8-45F3-BC7D-A7A957016159}" dt="2021-03-11T14:59:40.270" v="899" actId="164"/>
          <ac:picMkLst>
            <pc:docMk/>
            <pc:sldMk cId="1405194491" sldId="2076137019"/>
            <ac:picMk id="13" creationId="{B5408D2D-FDBE-4776-AA9F-D74F579B3C36}"/>
          </ac:picMkLst>
        </pc:picChg>
        <pc:picChg chg="mod">
          <ac:chgData name="Lucas De Carli" userId="0b83351476942742" providerId="LiveId" clId="{56DEEC72-A4E8-45F3-BC7D-A7A957016159}" dt="2021-03-11T14:59:41.828" v="900" actId="164"/>
          <ac:picMkLst>
            <pc:docMk/>
            <pc:sldMk cId="1405194491" sldId="2076137019"/>
            <ac:picMk id="18" creationId="{E44CA2F2-FCBA-4898-8D57-6A655A21BE27}"/>
          </ac:picMkLst>
        </pc:picChg>
        <pc:picChg chg="mod">
          <ac:chgData name="Lucas De Carli" userId="0b83351476942742" providerId="LiveId" clId="{56DEEC72-A4E8-45F3-BC7D-A7A957016159}" dt="2021-03-11T14:59:43.501" v="901" actId="164"/>
          <ac:picMkLst>
            <pc:docMk/>
            <pc:sldMk cId="1405194491" sldId="2076137019"/>
            <ac:picMk id="20" creationId="{B5369655-C292-4158-BF41-D59765B7BFB4}"/>
          </ac:picMkLst>
        </pc:picChg>
      </pc:sldChg>
      <pc:sldChg chg="addSp delSp modSp add mod delAnim modAnim">
        <pc:chgData name="Lucas De Carli" userId="0b83351476942742" providerId="LiveId" clId="{56DEEC72-A4E8-45F3-BC7D-A7A957016159}" dt="2021-03-11T23:10:31.342" v="964" actId="1076"/>
        <pc:sldMkLst>
          <pc:docMk/>
          <pc:sldMk cId="603965756" sldId="2076137020"/>
        </pc:sldMkLst>
        <pc:spChg chg="add mod">
          <ac:chgData name="Lucas De Carli" userId="0b83351476942742" providerId="LiveId" clId="{56DEEC72-A4E8-45F3-BC7D-A7A957016159}" dt="2021-03-11T23:10:31.342" v="964" actId="1076"/>
          <ac:spMkLst>
            <pc:docMk/>
            <pc:sldMk cId="603965756" sldId="2076137020"/>
            <ac:spMk id="6" creationId="{ADB8D5E1-BBED-4B7B-B6CB-71FFEA06C048}"/>
          </ac:spMkLst>
        </pc:spChg>
        <pc:spChg chg="mod">
          <ac:chgData name="Lucas De Carli" userId="0b83351476942742" providerId="LiveId" clId="{56DEEC72-A4E8-45F3-BC7D-A7A957016159}" dt="2021-03-11T23:09:59.617" v="955" actId="20577"/>
          <ac:spMkLst>
            <pc:docMk/>
            <pc:sldMk cId="603965756" sldId="2076137020"/>
            <ac:spMk id="19" creationId="{35BE09D6-3FE4-49F7-A512-76B24D4396CD}"/>
          </ac:spMkLst>
        </pc:spChg>
        <pc:grpChg chg="mod">
          <ac:chgData name="Lucas De Carli" userId="0b83351476942742" providerId="LiveId" clId="{56DEEC72-A4E8-45F3-BC7D-A7A957016159}" dt="2021-03-11T23:10:08.167" v="959" actId="1076"/>
          <ac:grpSpMkLst>
            <pc:docMk/>
            <pc:sldMk cId="603965756" sldId="2076137020"/>
            <ac:grpSpMk id="3" creationId="{9DCE3F38-2D71-4378-93D1-101142161CB1}"/>
          </ac:grpSpMkLst>
        </pc:grpChg>
        <pc:grpChg chg="del">
          <ac:chgData name="Lucas De Carli" userId="0b83351476942742" providerId="LiveId" clId="{56DEEC72-A4E8-45F3-BC7D-A7A957016159}" dt="2021-03-11T23:10:02.486" v="957" actId="478"/>
          <ac:grpSpMkLst>
            <pc:docMk/>
            <pc:sldMk cId="603965756" sldId="2076137020"/>
            <ac:grpSpMk id="4" creationId="{2E0E62AF-7436-4226-8555-9982B4C14922}"/>
          </ac:grpSpMkLst>
        </pc:grpChg>
        <pc:grpChg chg="del">
          <ac:chgData name="Lucas De Carli" userId="0b83351476942742" providerId="LiveId" clId="{56DEEC72-A4E8-45F3-BC7D-A7A957016159}" dt="2021-03-11T23:10:01.929" v="956" actId="478"/>
          <ac:grpSpMkLst>
            <pc:docMk/>
            <pc:sldMk cId="603965756" sldId="2076137020"/>
            <ac:grpSpMk id="5" creationId="{4A901B64-FA03-4784-AC46-26DB5BD3AD8D}"/>
          </ac:grpSpMkLst>
        </pc:grpChg>
      </pc:sldChg>
      <pc:sldChg chg="addSp delSp modSp new mod modNotesTx">
        <pc:chgData name="Lucas De Carli" userId="0b83351476942742" providerId="LiveId" clId="{56DEEC72-A4E8-45F3-BC7D-A7A957016159}" dt="2021-03-11T23:23:58.995" v="1255" actId="20577"/>
        <pc:sldMkLst>
          <pc:docMk/>
          <pc:sldMk cId="1135461315" sldId="2076137021"/>
        </pc:sldMkLst>
        <pc:spChg chg="del mod">
          <ac:chgData name="Lucas De Carli" userId="0b83351476942742" providerId="LiveId" clId="{56DEEC72-A4E8-45F3-BC7D-A7A957016159}" dt="2021-03-11T23:17:54.047" v="1002" actId="478"/>
          <ac:spMkLst>
            <pc:docMk/>
            <pc:sldMk cId="1135461315" sldId="2076137021"/>
            <ac:spMk id="2" creationId="{FA165B86-4743-4D48-8D61-DF9011DE22B0}"/>
          </ac:spMkLst>
        </pc:spChg>
        <pc:spChg chg="add del">
          <ac:chgData name="Lucas De Carli" userId="0b83351476942742" providerId="LiveId" clId="{56DEEC72-A4E8-45F3-BC7D-A7A957016159}" dt="2021-03-11T23:16:48.596" v="999" actId="22"/>
          <ac:spMkLst>
            <pc:docMk/>
            <pc:sldMk cId="1135461315" sldId="2076137021"/>
            <ac:spMk id="4" creationId="{FD311D1D-FEC4-40F0-86A8-A653D84B1A37}"/>
          </ac:spMkLst>
        </pc:spChg>
        <pc:spChg chg="add mod">
          <ac:chgData name="Lucas De Carli" userId="0b83351476942742" providerId="LiveId" clId="{56DEEC72-A4E8-45F3-BC7D-A7A957016159}" dt="2021-03-11T23:19:18.806" v="1111"/>
          <ac:spMkLst>
            <pc:docMk/>
            <pc:sldMk cId="1135461315" sldId="2076137021"/>
            <ac:spMk id="6" creationId="{7E7979EC-DB6E-42CE-9159-7B415559DCF1}"/>
          </ac:spMkLst>
        </pc:spChg>
        <pc:spChg chg="add mod">
          <ac:chgData name="Lucas De Carli" userId="0b83351476942742" providerId="LiveId" clId="{56DEEC72-A4E8-45F3-BC7D-A7A957016159}" dt="2021-03-11T23:19:52.331" v="1125" actId="20577"/>
          <ac:spMkLst>
            <pc:docMk/>
            <pc:sldMk cId="1135461315" sldId="2076137021"/>
            <ac:spMk id="7" creationId="{FA4E5E7D-BE28-4343-AEDD-6E1EE9BDCE2B}"/>
          </ac:spMkLst>
        </pc:spChg>
      </pc:sldChg>
      <pc:sldChg chg="modSp add mod modNotesTx">
        <pc:chgData name="Lucas De Carli" userId="0b83351476942742" providerId="LiveId" clId="{56DEEC72-A4E8-45F3-BC7D-A7A957016159}" dt="2021-03-11T23:24:15.308" v="1261" actId="20577"/>
        <pc:sldMkLst>
          <pc:docMk/>
          <pc:sldMk cId="2469107628" sldId="2076137022"/>
        </pc:sldMkLst>
        <pc:spChg chg="mod">
          <ac:chgData name="Lucas De Carli" userId="0b83351476942742" providerId="LiveId" clId="{56DEEC72-A4E8-45F3-BC7D-A7A957016159}" dt="2021-03-11T23:21:04.570" v="1128"/>
          <ac:spMkLst>
            <pc:docMk/>
            <pc:sldMk cId="2469107628" sldId="2076137022"/>
            <ac:spMk id="6" creationId="{7E7979EC-DB6E-42CE-9159-7B415559DCF1}"/>
          </ac:spMkLst>
        </pc:spChg>
        <pc:spChg chg="mod">
          <ac:chgData name="Lucas De Carli" userId="0b83351476942742" providerId="LiveId" clId="{56DEEC72-A4E8-45F3-BC7D-A7A957016159}" dt="2021-03-11T23:21:33.746" v="1158" actId="20577"/>
          <ac:spMkLst>
            <pc:docMk/>
            <pc:sldMk cId="2469107628" sldId="2076137022"/>
            <ac:spMk id="7" creationId="{FA4E5E7D-BE28-4343-AEDD-6E1EE9BDCE2B}"/>
          </ac:spMkLst>
        </pc:spChg>
      </pc:sldChg>
      <pc:sldChg chg="modSp add mod modNotesTx">
        <pc:chgData name="Lucas De Carli" userId="0b83351476942742" providerId="LiveId" clId="{56DEEC72-A4E8-45F3-BC7D-A7A957016159}" dt="2021-03-11T23:23:36.134" v="1252" actId="20577"/>
        <pc:sldMkLst>
          <pc:docMk/>
          <pc:sldMk cId="941830191" sldId="2076137023"/>
        </pc:sldMkLst>
        <pc:spChg chg="mod">
          <ac:chgData name="Lucas De Carli" userId="0b83351476942742" providerId="LiveId" clId="{56DEEC72-A4E8-45F3-BC7D-A7A957016159}" dt="2021-03-11T23:22:35.490" v="1160"/>
          <ac:spMkLst>
            <pc:docMk/>
            <pc:sldMk cId="941830191" sldId="2076137023"/>
            <ac:spMk id="6" creationId="{7E7979EC-DB6E-42CE-9159-7B415559DCF1}"/>
          </ac:spMkLst>
        </pc:spChg>
        <pc:spChg chg="mod">
          <ac:chgData name="Lucas De Carli" userId="0b83351476942742" providerId="LiveId" clId="{56DEEC72-A4E8-45F3-BC7D-A7A957016159}" dt="2021-03-11T23:23:08.063" v="1232" actId="20577"/>
          <ac:spMkLst>
            <pc:docMk/>
            <pc:sldMk cId="941830191" sldId="2076137023"/>
            <ac:spMk id="7" creationId="{FA4E5E7D-BE28-4343-AEDD-6E1EE9BDCE2B}"/>
          </ac:spMkLst>
        </pc:spChg>
      </pc:sldChg>
      <pc:sldChg chg="modSp add mod modNotesTx">
        <pc:chgData name="Lucas De Carli" userId="0b83351476942742" providerId="LiveId" clId="{56DEEC72-A4E8-45F3-BC7D-A7A957016159}" dt="2021-03-11T23:26:17.553" v="1325" actId="20577"/>
        <pc:sldMkLst>
          <pc:docMk/>
          <pc:sldMk cId="3982256185" sldId="2076137024"/>
        </pc:sldMkLst>
        <pc:spChg chg="mod">
          <ac:chgData name="Lucas De Carli" userId="0b83351476942742" providerId="LiveId" clId="{56DEEC72-A4E8-45F3-BC7D-A7A957016159}" dt="2021-03-11T23:25:44.829" v="1264" actId="12"/>
          <ac:spMkLst>
            <pc:docMk/>
            <pc:sldMk cId="3982256185" sldId="2076137024"/>
            <ac:spMk id="6" creationId="{7E7979EC-DB6E-42CE-9159-7B415559DCF1}"/>
          </ac:spMkLst>
        </pc:spChg>
        <pc:spChg chg="mod">
          <ac:chgData name="Lucas De Carli" userId="0b83351476942742" providerId="LiveId" clId="{56DEEC72-A4E8-45F3-BC7D-A7A957016159}" dt="2021-03-11T23:26:14.267" v="1323" actId="20577"/>
          <ac:spMkLst>
            <pc:docMk/>
            <pc:sldMk cId="3982256185" sldId="2076137024"/>
            <ac:spMk id="7" creationId="{FA4E5E7D-BE28-4343-AEDD-6E1EE9BDCE2B}"/>
          </ac:spMkLst>
        </pc:spChg>
      </pc:sldChg>
      <pc:sldMasterChg chg="delSldLayout">
        <pc:chgData name="Lucas De Carli" userId="0b83351476942742" providerId="LiveId" clId="{56DEEC72-A4E8-45F3-BC7D-A7A957016159}" dt="2021-03-11T13:10:21.263" v="106" actId="47"/>
        <pc:sldMasterMkLst>
          <pc:docMk/>
          <pc:sldMasterMk cId="4103171625" sldId="2147483660"/>
        </pc:sldMasterMkLst>
        <pc:sldLayoutChg chg="del">
          <pc:chgData name="Lucas De Carli" userId="0b83351476942742" providerId="LiveId" clId="{56DEEC72-A4E8-45F3-BC7D-A7A957016159}" dt="2021-03-11T13:10:21.263" v="106" actId="47"/>
          <pc:sldLayoutMkLst>
            <pc:docMk/>
            <pc:sldMasterMk cId="4103171625" sldId="2147483660"/>
            <pc:sldLayoutMk cId="3307013006" sldId="2147483710"/>
          </pc:sldLayoutMkLst>
        </pc:sldLayoutChg>
      </pc:sldMasterChg>
    </pc:docChg>
  </pc:docChgLst>
  <pc:docChgLst>
    <pc:chgData name="Lucas De Carli" userId="0b83351476942742" providerId="LiveId" clId="{97BF965E-CBC8-4B03-8426-AFCC3D07B614}"/>
    <pc:docChg chg="undo custSel addSld delSld modSld sldOrd">
      <pc:chgData name="Lucas De Carli" userId="0b83351476942742" providerId="LiveId" clId="{97BF965E-CBC8-4B03-8426-AFCC3D07B614}" dt="2021-03-18T22:48:00.250" v="1682" actId="1035"/>
      <pc:docMkLst>
        <pc:docMk/>
      </pc:docMkLst>
      <pc:sldChg chg="modSp mod">
        <pc:chgData name="Lucas De Carli" userId="0b83351476942742" providerId="LiveId" clId="{97BF965E-CBC8-4B03-8426-AFCC3D07B614}" dt="2021-03-18T22:48:00.250" v="1682" actId="1035"/>
        <pc:sldMkLst>
          <pc:docMk/>
          <pc:sldMk cId="1547415844" sldId="259"/>
        </pc:sldMkLst>
        <pc:spChg chg="mod">
          <ac:chgData name="Lucas De Carli" userId="0b83351476942742" providerId="LiveId" clId="{97BF965E-CBC8-4B03-8426-AFCC3D07B614}" dt="2021-03-18T22:48:00.250" v="1682" actId="1035"/>
          <ac:spMkLst>
            <pc:docMk/>
            <pc:sldMk cId="1547415844" sldId="259"/>
            <ac:spMk id="2" creationId="{5A5B2A19-5F91-487C-B431-7515A2B14BA7}"/>
          </ac:spMkLst>
        </pc:spChg>
        <pc:spChg chg="mod">
          <ac:chgData name="Lucas De Carli" userId="0b83351476942742" providerId="LiveId" clId="{97BF965E-CBC8-4B03-8426-AFCC3D07B614}" dt="2021-03-18T22:48:00.250" v="1682" actId="1035"/>
          <ac:spMkLst>
            <pc:docMk/>
            <pc:sldMk cId="1547415844" sldId="259"/>
            <ac:spMk id="3" creationId="{D4C7DB39-F212-40E1-8C4C-9DB9693C439B}"/>
          </ac:spMkLst>
        </pc:spChg>
      </pc:sldChg>
      <pc:sldChg chg="modSp modAnim">
        <pc:chgData name="Lucas De Carli" userId="0b83351476942742" providerId="LiveId" clId="{97BF965E-CBC8-4B03-8426-AFCC3D07B614}" dt="2021-03-18T16:47:54.008" v="247"/>
        <pc:sldMkLst>
          <pc:docMk/>
          <pc:sldMk cId="3972906020" sldId="261"/>
        </pc:sldMkLst>
        <pc:spChg chg="mod">
          <ac:chgData name="Lucas De Carli" userId="0b83351476942742" providerId="LiveId" clId="{97BF965E-CBC8-4B03-8426-AFCC3D07B614}" dt="2021-03-18T16:47:40.036" v="245"/>
          <ac:spMkLst>
            <pc:docMk/>
            <pc:sldMk cId="3972906020" sldId="261"/>
            <ac:spMk id="3" creationId="{1C9C8B4C-5FE4-498C-B327-D98BC2AE0961}"/>
          </ac:spMkLst>
        </pc:spChg>
      </pc:sldChg>
      <pc:sldChg chg="del">
        <pc:chgData name="Lucas De Carli" userId="0b83351476942742" providerId="LiveId" clId="{97BF965E-CBC8-4B03-8426-AFCC3D07B614}" dt="2021-03-18T16:49:05.148" v="252" actId="47"/>
        <pc:sldMkLst>
          <pc:docMk/>
          <pc:sldMk cId="615643994" sldId="262"/>
        </pc:sldMkLst>
      </pc:sldChg>
      <pc:sldChg chg="del">
        <pc:chgData name="Lucas De Carli" userId="0b83351476942742" providerId="LiveId" clId="{97BF965E-CBC8-4B03-8426-AFCC3D07B614}" dt="2021-03-18T16:35:37.844" v="8" actId="47"/>
        <pc:sldMkLst>
          <pc:docMk/>
          <pc:sldMk cId="2674450633" sldId="1624"/>
        </pc:sldMkLst>
      </pc:sldChg>
      <pc:sldChg chg="del">
        <pc:chgData name="Lucas De Carli" userId="0b83351476942742" providerId="LiveId" clId="{97BF965E-CBC8-4B03-8426-AFCC3D07B614}" dt="2021-03-18T16:35:37.844" v="8" actId="47"/>
        <pc:sldMkLst>
          <pc:docMk/>
          <pc:sldMk cId="2959048787" sldId="1625"/>
        </pc:sldMkLst>
      </pc:sldChg>
      <pc:sldChg chg="del">
        <pc:chgData name="Lucas De Carli" userId="0b83351476942742" providerId="LiveId" clId="{97BF965E-CBC8-4B03-8426-AFCC3D07B614}" dt="2021-03-18T16:49:05.148" v="252" actId="47"/>
        <pc:sldMkLst>
          <pc:docMk/>
          <pc:sldMk cId="409138148" sldId="2076136999"/>
        </pc:sldMkLst>
      </pc:sldChg>
      <pc:sldChg chg="addSp delSp modSp mod delAnim modAnim">
        <pc:chgData name="Lucas De Carli" userId="0b83351476942742" providerId="LiveId" clId="{97BF965E-CBC8-4B03-8426-AFCC3D07B614}" dt="2021-03-18T16:42:51.418" v="151"/>
        <pc:sldMkLst>
          <pc:docMk/>
          <pc:sldMk cId="2663790495" sldId="2076137006"/>
        </pc:sldMkLst>
        <pc:spChg chg="mod">
          <ac:chgData name="Lucas De Carli" userId="0b83351476942742" providerId="LiveId" clId="{97BF965E-CBC8-4B03-8426-AFCC3D07B614}" dt="2021-03-18T16:36:16.069" v="10" actId="20577"/>
          <ac:spMkLst>
            <pc:docMk/>
            <pc:sldMk cId="2663790495" sldId="2076137006"/>
            <ac:spMk id="2" creationId="{64EBACAC-A32F-4B78-B47D-F170B1C4FBF5}"/>
          </ac:spMkLst>
        </pc:spChg>
        <pc:grpChg chg="add mod">
          <ac:chgData name="Lucas De Carli" userId="0b83351476942742" providerId="LiveId" clId="{97BF965E-CBC8-4B03-8426-AFCC3D07B614}" dt="2021-03-18T16:41:36.090" v="135" actId="164"/>
          <ac:grpSpMkLst>
            <pc:docMk/>
            <pc:sldMk cId="2663790495" sldId="2076137006"/>
            <ac:grpSpMk id="3" creationId="{4FC5FE9C-5CBD-4FC3-9270-9BE23BFEF2C4}"/>
          </ac:grpSpMkLst>
        </pc:grpChg>
        <pc:grpChg chg="add mod">
          <ac:chgData name="Lucas De Carli" userId="0b83351476942742" providerId="LiveId" clId="{97BF965E-CBC8-4B03-8426-AFCC3D07B614}" dt="2021-03-18T16:41:38.426" v="136" actId="164"/>
          <ac:grpSpMkLst>
            <pc:docMk/>
            <pc:sldMk cId="2663790495" sldId="2076137006"/>
            <ac:grpSpMk id="4" creationId="{AAEE35A6-FCEC-47A5-8260-D2A6B43B1666}"/>
          </ac:grpSpMkLst>
        </pc:grpChg>
        <pc:grpChg chg="add mod">
          <ac:chgData name="Lucas De Carli" userId="0b83351476942742" providerId="LiveId" clId="{97BF965E-CBC8-4B03-8426-AFCC3D07B614}" dt="2021-03-18T16:41:40.520" v="137" actId="164"/>
          <ac:grpSpMkLst>
            <pc:docMk/>
            <pc:sldMk cId="2663790495" sldId="2076137006"/>
            <ac:grpSpMk id="5" creationId="{7AA1BE04-C7B4-4F58-8F9A-CE23D41B7515}"/>
          </ac:grpSpMkLst>
        </pc:grpChg>
        <pc:grpChg chg="add mod">
          <ac:chgData name="Lucas De Carli" userId="0b83351476942742" providerId="LiveId" clId="{97BF965E-CBC8-4B03-8426-AFCC3D07B614}" dt="2021-03-18T16:41:43.444" v="138" actId="164"/>
          <ac:grpSpMkLst>
            <pc:docMk/>
            <pc:sldMk cId="2663790495" sldId="2076137006"/>
            <ac:grpSpMk id="7" creationId="{88EAD664-AFCF-4757-B241-631816AF3B2B}"/>
          </ac:grpSpMkLst>
        </pc:grpChg>
        <pc:grpChg chg="add mod">
          <ac:chgData name="Lucas De Carli" userId="0b83351476942742" providerId="LiveId" clId="{97BF965E-CBC8-4B03-8426-AFCC3D07B614}" dt="2021-03-18T16:41:48.156" v="139" actId="164"/>
          <ac:grpSpMkLst>
            <pc:docMk/>
            <pc:sldMk cId="2663790495" sldId="2076137006"/>
            <ac:grpSpMk id="8" creationId="{1E973ADD-D8E1-4E36-8BA2-15BFD0BF09D4}"/>
          </ac:grpSpMkLst>
        </pc:grpChg>
        <pc:picChg chg="del">
          <ac:chgData name="Lucas De Carli" userId="0b83351476942742" providerId="LiveId" clId="{97BF965E-CBC8-4B03-8426-AFCC3D07B614}" dt="2021-03-18T16:36:27.504" v="11" actId="478"/>
          <ac:picMkLst>
            <pc:docMk/>
            <pc:sldMk cId="2663790495" sldId="2076137006"/>
            <ac:picMk id="6" creationId="{2B806202-151B-42D4-AFBB-7E087BABB4D0}"/>
          </ac:picMkLst>
        </pc:picChg>
        <pc:picChg chg="del">
          <ac:chgData name="Lucas De Carli" userId="0b83351476942742" providerId="LiveId" clId="{97BF965E-CBC8-4B03-8426-AFCC3D07B614}" dt="2021-03-18T16:36:27.504" v="11" actId="478"/>
          <ac:picMkLst>
            <pc:docMk/>
            <pc:sldMk cId="2663790495" sldId="2076137006"/>
            <ac:picMk id="9" creationId="{90FB5D32-387B-45FC-B924-342730619502}"/>
          </ac:picMkLst>
        </pc:picChg>
        <pc:picChg chg="del">
          <ac:chgData name="Lucas De Carli" userId="0b83351476942742" providerId="LiveId" clId="{97BF965E-CBC8-4B03-8426-AFCC3D07B614}" dt="2021-03-18T16:36:27.504" v="11" actId="478"/>
          <ac:picMkLst>
            <pc:docMk/>
            <pc:sldMk cId="2663790495" sldId="2076137006"/>
            <ac:picMk id="12" creationId="{21F88A5B-4B00-4F9B-9972-70A91A839540}"/>
          </ac:picMkLst>
        </pc:picChg>
        <pc:picChg chg="del">
          <ac:chgData name="Lucas De Carli" userId="0b83351476942742" providerId="LiveId" clId="{97BF965E-CBC8-4B03-8426-AFCC3D07B614}" dt="2021-03-18T16:36:27.504" v="11" actId="478"/>
          <ac:picMkLst>
            <pc:docMk/>
            <pc:sldMk cId="2663790495" sldId="2076137006"/>
            <ac:picMk id="15" creationId="{81FA5B5A-F894-4EC6-BEBD-9EC38BDEAA67}"/>
          </ac:picMkLst>
        </pc:picChg>
        <pc:picChg chg="del">
          <ac:chgData name="Lucas De Carli" userId="0b83351476942742" providerId="LiveId" clId="{97BF965E-CBC8-4B03-8426-AFCC3D07B614}" dt="2021-03-18T16:36:27.504" v="11" actId="478"/>
          <ac:picMkLst>
            <pc:docMk/>
            <pc:sldMk cId="2663790495" sldId="2076137006"/>
            <ac:picMk id="18" creationId="{72BDA5BB-E0B7-4C82-B0D0-2207FE06FCA9}"/>
          </ac:picMkLst>
        </pc:picChg>
        <pc:picChg chg="add mod">
          <ac:chgData name="Lucas De Carli" userId="0b83351476942742" providerId="LiveId" clId="{97BF965E-CBC8-4B03-8426-AFCC3D07B614}" dt="2021-03-18T16:41:36.090" v="135" actId="164"/>
          <ac:picMkLst>
            <pc:docMk/>
            <pc:sldMk cId="2663790495" sldId="2076137006"/>
            <ac:picMk id="19" creationId="{8956455B-6111-44F7-A4AA-F393B1F1445F}"/>
          </ac:picMkLst>
        </pc:picChg>
        <pc:picChg chg="del">
          <ac:chgData name="Lucas De Carli" userId="0b83351476942742" providerId="LiveId" clId="{97BF965E-CBC8-4B03-8426-AFCC3D07B614}" dt="2021-03-18T16:36:27.504" v="11" actId="478"/>
          <ac:picMkLst>
            <pc:docMk/>
            <pc:sldMk cId="2663790495" sldId="2076137006"/>
            <ac:picMk id="20" creationId="{C197F25C-7362-4BCB-BCA6-8F54B9533A73}"/>
          </ac:picMkLst>
        </pc:picChg>
        <pc:picChg chg="del">
          <ac:chgData name="Lucas De Carli" userId="0b83351476942742" providerId="LiveId" clId="{97BF965E-CBC8-4B03-8426-AFCC3D07B614}" dt="2021-03-18T16:36:27.504" v="11" actId="478"/>
          <ac:picMkLst>
            <pc:docMk/>
            <pc:sldMk cId="2663790495" sldId="2076137006"/>
            <ac:picMk id="21" creationId="{25BEEACF-113B-4FF2-ADB0-6E5EAAB2C49B}"/>
          </ac:picMkLst>
        </pc:picChg>
        <pc:picChg chg="del">
          <ac:chgData name="Lucas De Carli" userId="0b83351476942742" providerId="LiveId" clId="{97BF965E-CBC8-4B03-8426-AFCC3D07B614}" dt="2021-03-18T16:36:27.504" v="11" actId="478"/>
          <ac:picMkLst>
            <pc:docMk/>
            <pc:sldMk cId="2663790495" sldId="2076137006"/>
            <ac:picMk id="22" creationId="{1F95EF02-C357-4722-8B3F-472E6D847725}"/>
          </ac:picMkLst>
        </pc:picChg>
        <pc:picChg chg="del">
          <ac:chgData name="Lucas De Carli" userId="0b83351476942742" providerId="LiveId" clId="{97BF965E-CBC8-4B03-8426-AFCC3D07B614}" dt="2021-03-18T16:36:27.504" v="11" actId="478"/>
          <ac:picMkLst>
            <pc:docMk/>
            <pc:sldMk cId="2663790495" sldId="2076137006"/>
            <ac:picMk id="23" creationId="{B6F9EEC7-4C23-408B-8899-60C224406C45}"/>
          </ac:picMkLst>
        </pc:picChg>
        <pc:picChg chg="del">
          <ac:chgData name="Lucas De Carli" userId="0b83351476942742" providerId="LiveId" clId="{97BF965E-CBC8-4B03-8426-AFCC3D07B614}" dt="2021-03-18T16:36:27.504" v="11" actId="478"/>
          <ac:picMkLst>
            <pc:docMk/>
            <pc:sldMk cId="2663790495" sldId="2076137006"/>
            <ac:picMk id="24" creationId="{4EECC710-4B32-4629-854C-3B8B2982AE12}"/>
          </ac:picMkLst>
        </pc:picChg>
        <pc:picChg chg="del">
          <ac:chgData name="Lucas De Carli" userId="0b83351476942742" providerId="LiveId" clId="{97BF965E-CBC8-4B03-8426-AFCC3D07B614}" dt="2021-03-18T16:36:27.504" v="11" actId="478"/>
          <ac:picMkLst>
            <pc:docMk/>
            <pc:sldMk cId="2663790495" sldId="2076137006"/>
            <ac:picMk id="25" creationId="{0AE2D768-4CCA-41CA-BAF1-6AADDC70C8E6}"/>
          </ac:picMkLst>
        </pc:picChg>
        <pc:picChg chg="del">
          <ac:chgData name="Lucas De Carli" userId="0b83351476942742" providerId="LiveId" clId="{97BF965E-CBC8-4B03-8426-AFCC3D07B614}" dt="2021-03-18T16:36:27.504" v="11" actId="478"/>
          <ac:picMkLst>
            <pc:docMk/>
            <pc:sldMk cId="2663790495" sldId="2076137006"/>
            <ac:picMk id="26" creationId="{B8B8A38A-DECD-4A09-95E8-D11B90C100B3}"/>
          </ac:picMkLst>
        </pc:picChg>
        <pc:picChg chg="del">
          <ac:chgData name="Lucas De Carli" userId="0b83351476942742" providerId="LiveId" clId="{97BF965E-CBC8-4B03-8426-AFCC3D07B614}" dt="2021-03-18T16:36:27.504" v="11" actId="478"/>
          <ac:picMkLst>
            <pc:docMk/>
            <pc:sldMk cId="2663790495" sldId="2076137006"/>
            <ac:picMk id="27" creationId="{8E2DF087-1A4C-4FC7-AA51-7E0449B748E9}"/>
          </ac:picMkLst>
        </pc:picChg>
        <pc:picChg chg="del">
          <ac:chgData name="Lucas De Carli" userId="0b83351476942742" providerId="LiveId" clId="{97BF965E-CBC8-4B03-8426-AFCC3D07B614}" dt="2021-03-18T16:36:27.504" v="11" actId="478"/>
          <ac:picMkLst>
            <pc:docMk/>
            <pc:sldMk cId="2663790495" sldId="2076137006"/>
            <ac:picMk id="28" creationId="{C16CE6E6-86D8-48F7-BCE5-CBA1821F3A95}"/>
          </ac:picMkLst>
        </pc:picChg>
        <pc:picChg chg="del">
          <ac:chgData name="Lucas De Carli" userId="0b83351476942742" providerId="LiveId" clId="{97BF965E-CBC8-4B03-8426-AFCC3D07B614}" dt="2021-03-18T16:36:27.504" v="11" actId="478"/>
          <ac:picMkLst>
            <pc:docMk/>
            <pc:sldMk cId="2663790495" sldId="2076137006"/>
            <ac:picMk id="29" creationId="{AB67BC11-A8A5-46BF-A9CE-60DCC65DA167}"/>
          </ac:picMkLst>
        </pc:picChg>
        <pc:picChg chg="add mod">
          <ac:chgData name="Lucas De Carli" userId="0b83351476942742" providerId="LiveId" clId="{97BF965E-CBC8-4B03-8426-AFCC3D07B614}" dt="2021-03-18T16:41:36.090" v="135" actId="164"/>
          <ac:picMkLst>
            <pc:docMk/>
            <pc:sldMk cId="2663790495" sldId="2076137006"/>
            <ac:picMk id="30" creationId="{20875E81-47D0-40DA-BC4C-C99854C63661}"/>
          </ac:picMkLst>
        </pc:picChg>
        <pc:picChg chg="add mod">
          <ac:chgData name="Lucas De Carli" userId="0b83351476942742" providerId="LiveId" clId="{97BF965E-CBC8-4B03-8426-AFCC3D07B614}" dt="2021-03-18T16:41:36.090" v="135" actId="164"/>
          <ac:picMkLst>
            <pc:docMk/>
            <pc:sldMk cId="2663790495" sldId="2076137006"/>
            <ac:picMk id="31" creationId="{EA846799-16E4-43CF-AA6A-5F0EF17502C1}"/>
          </ac:picMkLst>
        </pc:picChg>
        <pc:picChg chg="add mod">
          <ac:chgData name="Lucas De Carli" userId="0b83351476942742" providerId="LiveId" clId="{97BF965E-CBC8-4B03-8426-AFCC3D07B614}" dt="2021-03-18T16:41:38.426" v="136" actId="164"/>
          <ac:picMkLst>
            <pc:docMk/>
            <pc:sldMk cId="2663790495" sldId="2076137006"/>
            <ac:picMk id="32" creationId="{9436BEC6-B6D1-43EA-AAD7-785B452DA039}"/>
          </ac:picMkLst>
        </pc:picChg>
        <pc:picChg chg="add mod">
          <ac:chgData name="Lucas De Carli" userId="0b83351476942742" providerId="LiveId" clId="{97BF965E-CBC8-4B03-8426-AFCC3D07B614}" dt="2021-03-18T16:41:38.426" v="136" actId="164"/>
          <ac:picMkLst>
            <pc:docMk/>
            <pc:sldMk cId="2663790495" sldId="2076137006"/>
            <ac:picMk id="33" creationId="{2C293958-B8B8-4CDE-BDE4-6544239FA0AA}"/>
          </ac:picMkLst>
        </pc:picChg>
        <pc:picChg chg="add mod">
          <ac:chgData name="Lucas De Carli" userId="0b83351476942742" providerId="LiveId" clId="{97BF965E-CBC8-4B03-8426-AFCC3D07B614}" dt="2021-03-18T16:41:38.426" v="136" actId="164"/>
          <ac:picMkLst>
            <pc:docMk/>
            <pc:sldMk cId="2663790495" sldId="2076137006"/>
            <ac:picMk id="34" creationId="{DC1526AF-E333-4811-8526-AFBC3745CC2F}"/>
          </ac:picMkLst>
        </pc:picChg>
        <pc:picChg chg="add mod">
          <ac:chgData name="Lucas De Carli" userId="0b83351476942742" providerId="LiveId" clId="{97BF965E-CBC8-4B03-8426-AFCC3D07B614}" dt="2021-03-18T16:41:40.520" v="137" actId="164"/>
          <ac:picMkLst>
            <pc:docMk/>
            <pc:sldMk cId="2663790495" sldId="2076137006"/>
            <ac:picMk id="35" creationId="{788810D1-4694-42D6-A7F3-933034610A71}"/>
          </ac:picMkLst>
        </pc:picChg>
        <pc:picChg chg="add mod">
          <ac:chgData name="Lucas De Carli" userId="0b83351476942742" providerId="LiveId" clId="{97BF965E-CBC8-4B03-8426-AFCC3D07B614}" dt="2021-03-18T16:41:40.520" v="137" actId="164"/>
          <ac:picMkLst>
            <pc:docMk/>
            <pc:sldMk cId="2663790495" sldId="2076137006"/>
            <ac:picMk id="36" creationId="{1103970D-8E42-4BE7-9BF0-D11424257D6D}"/>
          </ac:picMkLst>
        </pc:picChg>
        <pc:picChg chg="add mod">
          <ac:chgData name="Lucas De Carli" userId="0b83351476942742" providerId="LiveId" clId="{97BF965E-CBC8-4B03-8426-AFCC3D07B614}" dt="2021-03-18T16:41:40.520" v="137" actId="164"/>
          <ac:picMkLst>
            <pc:docMk/>
            <pc:sldMk cId="2663790495" sldId="2076137006"/>
            <ac:picMk id="37" creationId="{67755BBD-BD34-4CE6-ACD6-355030514DA7}"/>
          </ac:picMkLst>
        </pc:picChg>
        <pc:picChg chg="add mod">
          <ac:chgData name="Lucas De Carli" userId="0b83351476942742" providerId="LiveId" clId="{97BF965E-CBC8-4B03-8426-AFCC3D07B614}" dt="2021-03-18T16:41:43.444" v="138" actId="164"/>
          <ac:picMkLst>
            <pc:docMk/>
            <pc:sldMk cId="2663790495" sldId="2076137006"/>
            <ac:picMk id="38" creationId="{9572346F-6B12-4184-AE57-81044AB01933}"/>
          </ac:picMkLst>
        </pc:picChg>
        <pc:picChg chg="add mod">
          <ac:chgData name="Lucas De Carli" userId="0b83351476942742" providerId="LiveId" clId="{97BF965E-CBC8-4B03-8426-AFCC3D07B614}" dt="2021-03-18T16:41:43.444" v="138" actId="164"/>
          <ac:picMkLst>
            <pc:docMk/>
            <pc:sldMk cId="2663790495" sldId="2076137006"/>
            <ac:picMk id="39" creationId="{F1535D0C-E5B2-459C-8F8F-E121F20274B7}"/>
          </ac:picMkLst>
        </pc:picChg>
        <pc:picChg chg="add mod">
          <ac:chgData name="Lucas De Carli" userId="0b83351476942742" providerId="LiveId" clId="{97BF965E-CBC8-4B03-8426-AFCC3D07B614}" dt="2021-03-18T16:41:48.156" v="139" actId="164"/>
          <ac:picMkLst>
            <pc:docMk/>
            <pc:sldMk cId="2663790495" sldId="2076137006"/>
            <ac:picMk id="40" creationId="{FCC8ACF1-19BB-48FE-AF6B-5E7B2FDB4511}"/>
          </ac:picMkLst>
        </pc:picChg>
        <pc:picChg chg="add mod">
          <ac:chgData name="Lucas De Carli" userId="0b83351476942742" providerId="LiveId" clId="{97BF965E-CBC8-4B03-8426-AFCC3D07B614}" dt="2021-03-18T16:41:48.156" v="139" actId="164"/>
          <ac:picMkLst>
            <pc:docMk/>
            <pc:sldMk cId="2663790495" sldId="2076137006"/>
            <ac:picMk id="41" creationId="{11053FFA-1045-4BA9-8492-6E16E5C1CF50}"/>
          </ac:picMkLst>
        </pc:picChg>
        <pc:picChg chg="add mod">
          <ac:chgData name="Lucas De Carli" userId="0b83351476942742" providerId="LiveId" clId="{97BF965E-CBC8-4B03-8426-AFCC3D07B614}" dt="2021-03-18T16:41:48.156" v="139" actId="164"/>
          <ac:picMkLst>
            <pc:docMk/>
            <pc:sldMk cId="2663790495" sldId="2076137006"/>
            <ac:picMk id="42" creationId="{71F11B61-ABC2-430D-895C-6398D3CAD06E}"/>
          </ac:picMkLst>
        </pc:picChg>
        <pc:picChg chg="add mod">
          <ac:chgData name="Lucas De Carli" userId="0b83351476942742" providerId="LiveId" clId="{97BF965E-CBC8-4B03-8426-AFCC3D07B614}" dt="2021-03-18T16:41:48.156" v="139" actId="164"/>
          <ac:picMkLst>
            <pc:docMk/>
            <pc:sldMk cId="2663790495" sldId="2076137006"/>
            <ac:picMk id="43" creationId="{2BDFD41D-31A3-4AD0-A466-6783D618974B}"/>
          </ac:picMkLst>
        </pc:picChg>
        <pc:picChg chg="add del mod">
          <ac:chgData name="Lucas De Carli" userId="0b83351476942742" providerId="LiveId" clId="{97BF965E-CBC8-4B03-8426-AFCC3D07B614}" dt="2021-03-18T16:42:07.304" v="143"/>
          <ac:picMkLst>
            <pc:docMk/>
            <pc:sldMk cId="2663790495" sldId="2076137006"/>
            <ac:picMk id="44" creationId="{C300AA9F-D335-42E9-A9D9-59CCEE92EC32}"/>
          </ac:picMkLst>
        </pc:picChg>
      </pc:sldChg>
      <pc:sldChg chg="del">
        <pc:chgData name="Lucas De Carli" userId="0b83351476942742" providerId="LiveId" clId="{97BF965E-CBC8-4B03-8426-AFCC3D07B614}" dt="2021-03-18T16:49:05.148" v="252" actId="47"/>
        <pc:sldMkLst>
          <pc:docMk/>
          <pc:sldMk cId="3994092803" sldId="2076137007"/>
        </pc:sldMkLst>
      </pc:sldChg>
      <pc:sldChg chg="del">
        <pc:chgData name="Lucas De Carli" userId="0b83351476942742" providerId="LiveId" clId="{97BF965E-CBC8-4B03-8426-AFCC3D07B614}" dt="2021-03-18T16:49:05.148" v="252" actId="47"/>
        <pc:sldMkLst>
          <pc:docMk/>
          <pc:sldMk cId="1783495152" sldId="2076137008"/>
        </pc:sldMkLst>
      </pc:sldChg>
      <pc:sldChg chg="del">
        <pc:chgData name="Lucas De Carli" userId="0b83351476942742" providerId="LiveId" clId="{97BF965E-CBC8-4B03-8426-AFCC3D07B614}" dt="2021-03-18T16:49:05.148" v="252" actId="47"/>
        <pc:sldMkLst>
          <pc:docMk/>
          <pc:sldMk cId="3605540083" sldId="2076137009"/>
        </pc:sldMkLst>
      </pc:sldChg>
      <pc:sldChg chg="del">
        <pc:chgData name="Lucas De Carli" userId="0b83351476942742" providerId="LiveId" clId="{97BF965E-CBC8-4B03-8426-AFCC3D07B614}" dt="2021-03-18T16:49:05.148" v="252" actId="47"/>
        <pc:sldMkLst>
          <pc:docMk/>
          <pc:sldMk cId="213595830" sldId="2076137010"/>
        </pc:sldMkLst>
      </pc:sldChg>
      <pc:sldChg chg="del">
        <pc:chgData name="Lucas De Carli" userId="0b83351476942742" providerId="LiveId" clId="{97BF965E-CBC8-4B03-8426-AFCC3D07B614}" dt="2021-03-18T16:49:05.148" v="252" actId="47"/>
        <pc:sldMkLst>
          <pc:docMk/>
          <pc:sldMk cId="3699449413" sldId="2076137011"/>
        </pc:sldMkLst>
      </pc:sldChg>
      <pc:sldChg chg="del">
        <pc:chgData name="Lucas De Carli" userId="0b83351476942742" providerId="LiveId" clId="{97BF965E-CBC8-4B03-8426-AFCC3D07B614}" dt="2021-03-18T16:49:05.148" v="252" actId="47"/>
        <pc:sldMkLst>
          <pc:docMk/>
          <pc:sldMk cId="1052363095" sldId="2076137012"/>
        </pc:sldMkLst>
      </pc:sldChg>
      <pc:sldChg chg="del">
        <pc:chgData name="Lucas De Carli" userId="0b83351476942742" providerId="LiveId" clId="{97BF965E-CBC8-4B03-8426-AFCC3D07B614}" dt="2021-03-18T16:49:05.148" v="252" actId="47"/>
        <pc:sldMkLst>
          <pc:docMk/>
          <pc:sldMk cId="2868664387" sldId="2076137013"/>
        </pc:sldMkLst>
      </pc:sldChg>
      <pc:sldChg chg="del">
        <pc:chgData name="Lucas De Carli" userId="0b83351476942742" providerId="LiveId" clId="{97BF965E-CBC8-4B03-8426-AFCC3D07B614}" dt="2021-03-18T16:49:05.148" v="252" actId="47"/>
        <pc:sldMkLst>
          <pc:docMk/>
          <pc:sldMk cId="3485639218" sldId="2076137014"/>
        </pc:sldMkLst>
      </pc:sldChg>
      <pc:sldChg chg="del">
        <pc:chgData name="Lucas De Carli" userId="0b83351476942742" providerId="LiveId" clId="{97BF965E-CBC8-4B03-8426-AFCC3D07B614}" dt="2021-03-18T16:49:05.148" v="252" actId="47"/>
        <pc:sldMkLst>
          <pc:docMk/>
          <pc:sldMk cId="1045161852" sldId="2076137015"/>
        </pc:sldMkLst>
      </pc:sldChg>
      <pc:sldChg chg="del">
        <pc:chgData name="Lucas De Carli" userId="0b83351476942742" providerId="LiveId" clId="{97BF965E-CBC8-4B03-8426-AFCC3D07B614}" dt="2021-03-18T16:49:05.148" v="252" actId="47"/>
        <pc:sldMkLst>
          <pc:docMk/>
          <pc:sldMk cId="4126278728" sldId="2076137016"/>
        </pc:sldMkLst>
      </pc:sldChg>
      <pc:sldChg chg="addSp delSp modSp mod">
        <pc:chgData name="Lucas De Carli" userId="0b83351476942742" providerId="LiveId" clId="{97BF965E-CBC8-4B03-8426-AFCC3D07B614}" dt="2021-03-18T16:48:50.440" v="251" actId="1076"/>
        <pc:sldMkLst>
          <pc:docMk/>
          <pc:sldMk cId="1173470892" sldId="2076137017"/>
        </pc:sldMkLst>
        <pc:spChg chg="mod">
          <ac:chgData name="Lucas De Carli" userId="0b83351476942742" providerId="LiveId" clId="{97BF965E-CBC8-4B03-8426-AFCC3D07B614}" dt="2021-03-18T16:48:40.204" v="248"/>
          <ac:spMkLst>
            <pc:docMk/>
            <pc:sldMk cId="1173470892" sldId="2076137017"/>
            <ac:spMk id="2" creationId="{2A1E7BFA-9F71-417B-AE43-8EDDDB1D413D}"/>
          </ac:spMkLst>
        </pc:spChg>
        <pc:picChg chg="del">
          <ac:chgData name="Lucas De Carli" userId="0b83351476942742" providerId="LiveId" clId="{97BF965E-CBC8-4B03-8426-AFCC3D07B614}" dt="2021-03-18T16:48:44.782" v="249" actId="478"/>
          <ac:picMkLst>
            <pc:docMk/>
            <pc:sldMk cId="1173470892" sldId="2076137017"/>
            <ac:picMk id="4" creationId="{201A48E8-E309-4A4A-9D26-7E062F5955A0}"/>
          </ac:picMkLst>
        </pc:picChg>
        <pc:picChg chg="add mod">
          <ac:chgData name="Lucas De Carli" userId="0b83351476942742" providerId="LiveId" clId="{97BF965E-CBC8-4B03-8426-AFCC3D07B614}" dt="2021-03-18T16:48:50.440" v="251" actId="1076"/>
          <ac:picMkLst>
            <pc:docMk/>
            <pc:sldMk cId="1173470892" sldId="2076137017"/>
            <ac:picMk id="5" creationId="{C15917DD-E3BB-40B0-9DB9-C4446B10172D}"/>
          </ac:picMkLst>
        </pc:picChg>
      </pc:sldChg>
      <pc:sldChg chg="del">
        <pc:chgData name="Lucas De Carli" userId="0b83351476942742" providerId="LiveId" clId="{97BF965E-CBC8-4B03-8426-AFCC3D07B614}" dt="2021-03-18T16:49:05.148" v="252" actId="47"/>
        <pc:sldMkLst>
          <pc:docMk/>
          <pc:sldMk cId="3938128576" sldId="2076137018"/>
        </pc:sldMkLst>
      </pc:sldChg>
      <pc:sldChg chg="del">
        <pc:chgData name="Lucas De Carli" userId="0b83351476942742" providerId="LiveId" clId="{97BF965E-CBC8-4B03-8426-AFCC3D07B614}" dt="2021-03-18T16:49:05.148" v="252" actId="47"/>
        <pc:sldMkLst>
          <pc:docMk/>
          <pc:sldMk cId="1405194491" sldId="2076137019"/>
        </pc:sldMkLst>
      </pc:sldChg>
      <pc:sldChg chg="del">
        <pc:chgData name="Lucas De Carli" userId="0b83351476942742" providerId="LiveId" clId="{97BF965E-CBC8-4B03-8426-AFCC3D07B614}" dt="2021-03-18T16:49:05.148" v="252" actId="47"/>
        <pc:sldMkLst>
          <pc:docMk/>
          <pc:sldMk cId="603965756" sldId="2076137020"/>
        </pc:sldMkLst>
      </pc:sldChg>
      <pc:sldChg chg="modSp mod modNotesTx">
        <pc:chgData name="Lucas De Carli" userId="0b83351476942742" providerId="LiveId" clId="{97BF965E-CBC8-4B03-8426-AFCC3D07B614}" dt="2021-03-18T22:09:31.820" v="1401" actId="20577"/>
        <pc:sldMkLst>
          <pc:docMk/>
          <pc:sldMk cId="1135461315" sldId="2076137021"/>
        </pc:sldMkLst>
        <pc:spChg chg="mod">
          <ac:chgData name="Lucas De Carli" userId="0b83351476942742" providerId="LiveId" clId="{97BF965E-CBC8-4B03-8426-AFCC3D07B614}" dt="2021-03-18T22:08:14.803" v="1304" actId="404"/>
          <ac:spMkLst>
            <pc:docMk/>
            <pc:sldMk cId="1135461315" sldId="2076137021"/>
            <ac:spMk id="6" creationId="{7E7979EC-DB6E-42CE-9159-7B415559DCF1}"/>
          </ac:spMkLst>
        </pc:spChg>
        <pc:spChg chg="mod">
          <ac:chgData name="Lucas De Carli" userId="0b83351476942742" providerId="LiveId" clId="{97BF965E-CBC8-4B03-8426-AFCC3D07B614}" dt="2021-03-18T22:08:51.678" v="1399" actId="20577"/>
          <ac:spMkLst>
            <pc:docMk/>
            <pc:sldMk cId="1135461315" sldId="2076137021"/>
            <ac:spMk id="7" creationId="{FA4E5E7D-BE28-4343-AEDD-6E1EE9BDCE2B}"/>
          </ac:spMkLst>
        </pc:spChg>
      </pc:sldChg>
      <pc:sldChg chg="addSp delSp modSp mod modNotesTx">
        <pc:chgData name="Lucas De Carli" userId="0b83351476942742" providerId="LiveId" clId="{97BF965E-CBC8-4B03-8426-AFCC3D07B614}" dt="2021-03-18T22:20:31.989" v="1662" actId="20577"/>
        <pc:sldMkLst>
          <pc:docMk/>
          <pc:sldMk cId="2469107628" sldId="2076137022"/>
        </pc:sldMkLst>
        <pc:spChg chg="add mod">
          <ac:chgData name="Lucas De Carli" userId="0b83351476942742" providerId="LiveId" clId="{97BF965E-CBC8-4B03-8426-AFCC3D07B614}" dt="2021-03-18T22:20:28.570" v="1660" actId="20577"/>
          <ac:spMkLst>
            <pc:docMk/>
            <pc:sldMk cId="2469107628" sldId="2076137022"/>
            <ac:spMk id="4" creationId="{AEB573B8-8171-4C9D-B01F-9E2732CFA879}"/>
          </ac:spMkLst>
        </pc:spChg>
        <pc:spChg chg="mod">
          <ac:chgData name="Lucas De Carli" userId="0b83351476942742" providerId="LiveId" clId="{97BF965E-CBC8-4B03-8426-AFCC3D07B614}" dt="2021-03-18T22:19:46.279" v="1578"/>
          <ac:spMkLst>
            <pc:docMk/>
            <pc:sldMk cId="2469107628" sldId="2076137022"/>
            <ac:spMk id="6" creationId="{7E7979EC-DB6E-42CE-9159-7B415559DCF1}"/>
          </ac:spMkLst>
        </pc:spChg>
        <pc:spChg chg="del">
          <ac:chgData name="Lucas De Carli" userId="0b83351476942742" providerId="LiveId" clId="{97BF965E-CBC8-4B03-8426-AFCC3D07B614}" dt="2021-03-18T22:20:05.899" v="1579" actId="478"/>
          <ac:spMkLst>
            <pc:docMk/>
            <pc:sldMk cId="2469107628" sldId="2076137022"/>
            <ac:spMk id="7" creationId="{FA4E5E7D-BE28-4343-AEDD-6E1EE9BDCE2B}"/>
          </ac:spMkLst>
        </pc:spChg>
      </pc:sldChg>
      <pc:sldChg chg="modSp mod modNotesTx">
        <pc:chgData name="Lucas De Carli" userId="0b83351476942742" providerId="LiveId" clId="{97BF965E-CBC8-4B03-8426-AFCC3D07B614}" dt="2021-03-18T22:16:50.027" v="1577" actId="20577"/>
        <pc:sldMkLst>
          <pc:docMk/>
          <pc:sldMk cId="941830191" sldId="2076137023"/>
        </pc:sldMkLst>
        <pc:spChg chg="mod">
          <ac:chgData name="Lucas De Carli" userId="0b83351476942742" providerId="LiveId" clId="{97BF965E-CBC8-4B03-8426-AFCC3D07B614}" dt="2021-03-18T22:14:24.699" v="1415" actId="2711"/>
          <ac:spMkLst>
            <pc:docMk/>
            <pc:sldMk cId="941830191" sldId="2076137023"/>
            <ac:spMk id="6" creationId="{7E7979EC-DB6E-42CE-9159-7B415559DCF1}"/>
          </ac:spMkLst>
        </pc:spChg>
        <pc:spChg chg="mod">
          <ac:chgData name="Lucas De Carli" userId="0b83351476942742" providerId="LiveId" clId="{97BF965E-CBC8-4B03-8426-AFCC3D07B614}" dt="2021-03-18T22:16:47.374" v="1575" actId="20577"/>
          <ac:spMkLst>
            <pc:docMk/>
            <pc:sldMk cId="941830191" sldId="2076137023"/>
            <ac:spMk id="7" creationId="{FA4E5E7D-BE28-4343-AEDD-6E1EE9BDCE2B}"/>
          </ac:spMkLst>
        </pc:spChg>
      </pc:sldChg>
      <pc:sldChg chg="addSp modSp new mod modNotesTx">
        <pc:chgData name="Lucas De Carli" userId="0b83351476942742" providerId="LiveId" clId="{97BF965E-CBC8-4B03-8426-AFCC3D07B614}" dt="2021-03-18T17:08:42.063" v="691"/>
        <pc:sldMkLst>
          <pc:docMk/>
          <pc:sldMk cId="1730551952" sldId="2076137025"/>
        </pc:sldMkLst>
        <pc:spChg chg="mod">
          <ac:chgData name="Lucas De Carli" userId="0b83351476942742" providerId="LiveId" clId="{97BF965E-CBC8-4B03-8426-AFCC3D07B614}" dt="2021-03-18T16:43:34.107" v="175" actId="20577"/>
          <ac:spMkLst>
            <pc:docMk/>
            <pc:sldMk cId="1730551952" sldId="2076137025"/>
            <ac:spMk id="2" creationId="{A3D93D79-C248-4523-8E41-C3EF2B2565C3}"/>
          </ac:spMkLst>
        </pc:spChg>
        <pc:spChg chg="mod">
          <ac:chgData name="Lucas De Carli" userId="0b83351476942742" providerId="LiveId" clId="{97BF965E-CBC8-4B03-8426-AFCC3D07B614}" dt="2021-03-18T16:43:35.255" v="176"/>
          <ac:spMkLst>
            <pc:docMk/>
            <pc:sldMk cId="1730551952" sldId="2076137025"/>
            <ac:spMk id="5" creationId="{F7F63AA8-BC87-40BA-B1A1-4BB4905FE8C6}"/>
          </ac:spMkLst>
        </pc:spChg>
        <pc:spChg chg="mod">
          <ac:chgData name="Lucas De Carli" userId="0b83351476942742" providerId="LiveId" clId="{97BF965E-CBC8-4B03-8426-AFCC3D07B614}" dt="2021-03-18T16:43:35.255" v="176"/>
          <ac:spMkLst>
            <pc:docMk/>
            <pc:sldMk cId="1730551952" sldId="2076137025"/>
            <ac:spMk id="9" creationId="{1C34B9BF-5E50-4A61-8015-D25D7D630DBF}"/>
          </ac:spMkLst>
        </pc:spChg>
        <pc:spChg chg="mod">
          <ac:chgData name="Lucas De Carli" userId="0b83351476942742" providerId="LiveId" clId="{97BF965E-CBC8-4B03-8426-AFCC3D07B614}" dt="2021-03-18T16:43:35.255" v="176"/>
          <ac:spMkLst>
            <pc:docMk/>
            <pc:sldMk cId="1730551952" sldId="2076137025"/>
            <ac:spMk id="10" creationId="{16225A6A-1CC6-4456-BB07-9910A6552B13}"/>
          </ac:spMkLst>
        </pc:spChg>
        <pc:spChg chg="mod">
          <ac:chgData name="Lucas De Carli" userId="0b83351476942742" providerId="LiveId" clId="{97BF965E-CBC8-4B03-8426-AFCC3D07B614}" dt="2021-03-18T16:43:35.255" v="176"/>
          <ac:spMkLst>
            <pc:docMk/>
            <pc:sldMk cId="1730551952" sldId="2076137025"/>
            <ac:spMk id="11" creationId="{6D01E90E-217E-475F-90A7-1C9E5BB37D2A}"/>
          </ac:spMkLst>
        </pc:spChg>
        <pc:spChg chg="mod">
          <ac:chgData name="Lucas De Carli" userId="0b83351476942742" providerId="LiveId" clId="{97BF965E-CBC8-4B03-8426-AFCC3D07B614}" dt="2021-03-18T16:43:35.255" v="176"/>
          <ac:spMkLst>
            <pc:docMk/>
            <pc:sldMk cId="1730551952" sldId="2076137025"/>
            <ac:spMk id="19" creationId="{29869D32-B43A-4FE1-81A1-1347AA73F648}"/>
          </ac:spMkLst>
        </pc:spChg>
        <pc:spChg chg="mod">
          <ac:chgData name="Lucas De Carli" userId="0b83351476942742" providerId="LiveId" clId="{97BF965E-CBC8-4B03-8426-AFCC3D07B614}" dt="2021-03-18T16:43:35.255" v="176"/>
          <ac:spMkLst>
            <pc:docMk/>
            <pc:sldMk cId="1730551952" sldId="2076137025"/>
            <ac:spMk id="21" creationId="{88C8DE91-DCB8-410D-A2BB-3C6B12B3F66F}"/>
          </ac:spMkLst>
        </pc:spChg>
        <pc:spChg chg="mod">
          <ac:chgData name="Lucas De Carli" userId="0b83351476942742" providerId="LiveId" clId="{97BF965E-CBC8-4B03-8426-AFCC3D07B614}" dt="2021-03-18T16:43:35.255" v="176"/>
          <ac:spMkLst>
            <pc:docMk/>
            <pc:sldMk cId="1730551952" sldId="2076137025"/>
            <ac:spMk id="22" creationId="{AFDD7E2B-A352-4F8A-8553-34A8A3A15071}"/>
          </ac:spMkLst>
        </pc:spChg>
        <pc:spChg chg="mod">
          <ac:chgData name="Lucas De Carli" userId="0b83351476942742" providerId="LiveId" clId="{97BF965E-CBC8-4B03-8426-AFCC3D07B614}" dt="2021-03-18T16:43:35.255" v="176"/>
          <ac:spMkLst>
            <pc:docMk/>
            <pc:sldMk cId="1730551952" sldId="2076137025"/>
            <ac:spMk id="24" creationId="{D4CBCBB2-DE0A-4511-9F90-D4D5C6551719}"/>
          </ac:spMkLst>
        </pc:spChg>
        <pc:spChg chg="mod">
          <ac:chgData name="Lucas De Carli" userId="0b83351476942742" providerId="LiveId" clId="{97BF965E-CBC8-4B03-8426-AFCC3D07B614}" dt="2021-03-18T16:43:35.255" v="176"/>
          <ac:spMkLst>
            <pc:docMk/>
            <pc:sldMk cId="1730551952" sldId="2076137025"/>
            <ac:spMk id="25" creationId="{4A16EBF7-3365-4AF6-90E1-9A7C6535B6FC}"/>
          </ac:spMkLst>
        </pc:spChg>
        <pc:spChg chg="mod">
          <ac:chgData name="Lucas De Carli" userId="0b83351476942742" providerId="LiveId" clId="{97BF965E-CBC8-4B03-8426-AFCC3D07B614}" dt="2021-03-18T16:43:35.255" v="176"/>
          <ac:spMkLst>
            <pc:docMk/>
            <pc:sldMk cId="1730551952" sldId="2076137025"/>
            <ac:spMk id="27" creationId="{332F8F7E-4590-4A58-813F-E423E5EA0883}"/>
          </ac:spMkLst>
        </pc:spChg>
        <pc:spChg chg="mod">
          <ac:chgData name="Lucas De Carli" userId="0b83351476942742" providerId="LiveId" clId="{97BF965E-CBC8-4B03-8426-AFCC3D07B614}" dt="2021-03-18T16:43:35.255" v="176"/>
          <ac:spMkLst>
            <pc:docMk/>
            <pc:sldMk cId="1730551952" sldId="2076137025"/>
            <ac:spMk id="28" creationId="{D0F6088B-5BF5-4C86-A899-57C101E1409D}"/>
          </ac:spMkLst>
        </pc:spChg>
        <pc:spChg chg="mod">
          <ac:chgData name="Lucas De Carli" userId="0b83351476942742" providerId="LiveId" clId="{97BF965E-CBC8-4B03-8426-AFCC3D07B614}" dt="2021-03-18T16:43:35.255" v="176"/>
          <ac:spMkLst>
            <pc:docMk/>
            <pc:sldMk cId="1730551952" sldId="2076137025"/>
            <ac:spMk id="30" creationId="{DD8E1587-EAAE-4F12-912C-9FC7BEE83A65}"/>
          </ac:spMkLst>
        </pc:spChg>
        <pc:spChg chg="mod">
          <ac:chgData name="Lucas De Carli" userId="0b83351476942742" providerId="LiveId" clId="{97BF965E-CBC8-4B03-8426-AFCC3D07B614}" dt="2021-03-18T16:43:35.255" v="176"/>
          <ac:spMkLst>
            <pc:docMk/>
            <pc:sldMk cId="1730551952" sldId="2076137025"/>
            <ac:spMk id="31" creationId="{F8C7BFC8-7DF4-468D-9580-DF181413B499}"/>
          </ac:spMkLst>
        </pc:spChg>
        <pc:spChg chg="mod">
          <ac:chgData name="Lucas De Carli" userId="0b83351476942742" providerId="LiveId" clId="{97BF965E-CBC8-4B03-8426-AFCC3D07B614}" dt="2021-03-18T16:43:35.255" v="176"/>
          <ac:spMkLst>
            <pc:docMk/>
            <pc:sldMk cId="1730551952" sldId="2076137025"/>
            <ac:spMk id="33" creationId="{67F98AED-56C7-4909-B646-2FF527C980F6}"/>
          </ac:spMkLst>
        </pc:spChg>
        <pc:spChg chg="mod">
          <ac:chgData name="Lucas De Carli" userId="0b83351476942742" providerId="LiveId" clId="{97BF965E-CBC8-4B03-8426-AFCC3D07B614}" dt="2021-03-18T16:43:35.255" v="176"/>
          <ac:spMkLst>
            <pc:docMk/>
            <pc:sldMk cId="1730551952" sldId="2076137025"/>
            <ac:spMk id="34" creationId="{52D7E6FC-908C-4EAA-8C26-0BADE646EC9C}"/>
          </ac:spMkLst>
        </pc:spChg>
        <pc:spChg chg="mod">
          <ac:chgData name="Lucas De Carli" userId="0b83351476942742" providerId="LiveId" clId="{97BF965E-CBC8-4B03-8426-AFCC3D07B614}" dt="2021-03-18T16:43:35.255" v="176"/>
          <ac:spMkLst>
            <pc:docMk/>
            <pc:sldMk cId="1730551952" sldId="2076137025"/>
            <ac:spMk id="36" creationId="{5E393BC5-0759-4F9A-BF2F-7E4F0BEF9B4E}"/>
          </ac:spMkLst>
        </pc:spChg>
        <pc:grpChg chg="add mod">
          <ac:chgData name="Lucas De Carli" userId="0b83351476942742" providerId="LiveId" clId="{97BF965E-CBC8-4B03-8426-AFCC3D07B614}" dt="2021-03-18T16:43:35.255" v="176"/>
          <ac:grpSpMkLst>
            <pc:docMk/>
            <pc:sldMk cId="1730551952" sldId="2076137025"/>
            <ac:grpSpMk id="3" creationId="{530FEA3A-D704-4FA5-B7D2-303262578548}"/>
          </ac:grpSpMkLst>
        </pc:grpChg>
        <pc:grpChg chg="mod">
          <ac:chgData name="Lucas De Carli" userId="0b83351476942742" providerId="LiveId" clId="{97BF965E-CBC8-4B03-8426-AFCC3D07B614}" dt="2021-03-18T16:43:35.255" v="176"/>
          <ac:grpSpMkLst>
            <pc:docMk/>
            <pc:sldMk cId="1730551952" sldId="2076137025"/>
            <ac:grpSpMk id="4" creationId="{BCDF6D9C-A2B9-48F2-9D57-C24381008746}"/>
          </ac:grpSpMkLst>
        </pc:grpChg>
        <pc:grpChg chg="mod">
          <ac:chgData name="Lucas De Carli" userId="0b83351476942742" providerId="LiveId" clId="{97BF965E-CBC8-4B03-8426-AFCC3D07B614}" dt="2021-03-18T16:43:35.255" v="176"/>
          <ac:grpSpMkLst>
            <pc:docMk/>
            <pc:sldMk cId="1730551952" sldId="2076137025"/>
            <ac:grpSpMk id="6" creationId="{0C4CB5E1-A169-4045-812A-C57A2A10EC26}"/>
          </ac:grpSpMkLst>
        </pc:grpChg>
        <pc:grpChg chg="mod">
          <ac:chgData name="Lucas De Carli" userId="0b83351476942742" providerId="LiveId" clId="{97BF965E-CBC8-4B03-8426-AFCC3D07B614}" dt="2021-03-18T16:43:35.255" v="176"/>
          <ac:grpSpMkLst>
            <pc:docMk/>
            <pc:sldMk cId="1730551952" sldId="2076137025"/>
            <ac:grpSpMk id="7" creationId="{0B3291ED-9B2F-4709-B9D2-BD22DAE31C05}"/>
          </ac:grpSpMkLst>
        </pc:grpChg>
        <pc:grpChg chg="mod">
          <ac:chgData name="Lucas De Carli" userId="0b83351476942742" providerId="LiveId" clId="{97BF965E-CBC8-4B03-8426-AFCC3D07B614}" dt="2021-03-18T16:43:35.255" v="176"/>
          <ac:grpSpMkLst>
            <pc:docMk/>
            <pc:sldMk cId="1730551952" sldId="2076137025"/>
            <ac:grpSpMk id="12" creationId="{0F681330-AFAA-4FAB-87F6-CA88603BA87B}"/>
          </ac:grpSpMkLst>
        </pc:grpChg>
        <pc:grpChg chg="mod">
          <ac:chgData name="Lucas De Carli" userId="0b83351476942742" providerId="LiveId" clId="{97BF965E-CBC8-4B03-8426-AFCC3D07B614}" dt="2021-03-18T16:43:35.255" v="176"/>
          <ac:grpSpMkLst>
            <pc:docMk/>
            <pc:sldMk cId="1730551952" sldId="2076137025"/>
            <ac:grpSpMk id="13" creationId="{10D504A5-9ADC-4AEF-97BA-A35EA13E729C}"/>
          </ac:grpSpMkLst>
        </pc:grpChg>
        <pc:grpChg chg="mod">
          <ac:chgData name="Lucas De Carli" userId="0b83351476942742" providerId="LiveId" clId="{97BF965E-CBC8-4B03-8426-AFCC3D07B614}" dt="2021-03-18T16:43:35.255" v="176"/>
          <ac:grpSpMkLst>
            <pc:docMk/>
            <pc:sldMk cId="1730551952" sldId="2076137025"/>
            <ac:grpSpMk id="14" creationId="{A584340A-B815-4FF6-A087-8DE0A67FAC91}"/>
          </ac:grpSpMkLst>
        </pc:grpChg>
        <pc:grpChg chg="mod">
          <ac:chgData name="Lucas De Carli" userId="0b83351476942742" providerId="LiveId" clId="{97BF965E-CBC8-4B03-8426-AFCC3D07B614}" dt="2021-03-18T16:43:35.255" v="176"/>
          <ac:grpSpMkLst>
            <pc:docMk/>
            <pc:sldMk cId="1730551952" sldId="2076137025"/>
            <ac:grpSpMk id="15" creationId="{B5ECFFDA-0259-4225-9139-B0D2F31B85B7}"/>
          </ac:grpSpMkLst>
        </pc:grpChg>
        <pc:grpChg chg="mod">
          <ac:chgData name="Lucas De Carli" userId="0b83351476942742" providerId="LiveId" clId="{97BF965E-CBC8-4B03-8426-AFCC3D07B614}" dt="2021-03-18T16:43:35.255" v="176"/>
          <ac:grpSpMkLst>
            <pc:docMk/>
            <pc:sldMk cId="1730551952" sldId="2076137025"/>
            <ac:grpSpMk id="16" creationId="{578A2866-A714-40D0-94F0-F9D8EF21B7C5}"/>
          </ac:grpSpMkLst>
        </pc:grpChg>
        <pc:grpChg chg="mod">
          <ac:chgData name="Lucas De Carli" userId="0b83351476942742" providerId="LiveId" clId="{97BF965E-CBC8-4B03-8426-AFCC3D07B614}" dt="2021-03-18T16:43:35.255" v="176"/>
          <ac:grpSpMkLst>
            <pc:docMk/>
            <pc:sldMk cId="1730551952" sldId="2076137025"/>
            <ac:grpSpMk id="17" creationId="{EC4ED558-6880-4217-A1F1-357976B7196C}"/>
          </ac:grpSpMkLst>
        </pc:grpChg>
        <pc:grpChg chg="mod">
          <ac:chgData name="Lucas De Carli" userId="0b83351476942742" providerId="LiveId" clId="{97BF965E-CBC8-4B03-8426-AFCC3D07B614}" dt="2021-03-18T16:43:35.255" v="176"/>
          <ac:grpSpMkLst>
            <pc:docMk/>
            <pc:sldMk cId="1730551952" sldId="2076137025"/>
            <ac:grpSpMk id="18" creationId="{00CEF90D-AC92-4B6E-8BD5-BE7D84FC7FEB}"/>
          </ac:grpSpMkLst>
        </pc:grpChg>
        <pc:picChg chg="mod">
          <ac:chgData name="Lucas De Carli" userId="0b83351476942742" providerId="LiveId" clId="{97BF965E-CBC8-4B03-8426-AFCC3D07B614}" dt="2021-03-18T16:43:35.255" v="176"/>
          <ac:picMkLst>
            <pc:docMk/>
            <pc:sldMk cId="1730551952" sldId="2076137025"/>
            <ac:picMk id="8" creationId="{1287A4B7-8086-4090-85A9-FEA5C90708A3}"/>
          </ac:picMkLst>
        </pc:picChg>
        <pc:picChg chg="mod">
          <ac:chgData name="Lucas De Carli" userId="0b83351476942742" providerId="LiveId" clId="{97BF965E-CBC8-4B03-8426-AFCC3D07B614}" dt="2021-03-18T16:43:35.255" v="176"/>
          <ac:picMkLst>
            <pc:docMk/>
            <pc:sldMk cId="1730551952" sldId="2076137025"/>
            <ac:picMk id="20" creationId="{B80A305C-18F1-4350-A8EA-BDC27E421D7E}"/>
          </ac:picMkLst>
        </pc:picChg>
        <pc:picChg chg="mod">
          <ac:chgData name="Lucas De Carli" userId="0b83351476942742" providerId="LiveId" clId="{97BF965E-CBC8-4B03-8426-AFCC3D07B614}" dt="2021-03-18T16:43:35.255" v="176"/>
          <ac:picMkLst>
            <pc:docMk/>
            <pc:sldMk cId="1730551952" sldId="2076137025"/>
            <ac:picMk id="23" creationId="{CEA6967C-846A-4837-BC40-48C347C9D628}"/>
          </ac:picMkLst>
        </pc:picChg>
        <pc:picChg chg="mod">
          <ac:chgData name="Lucas De Carli" userId="0b83351476942742" providerId="LiveId" clId="{97BF965E-CBC8-4B03-8426-AFCC3D07B614}" dt="2021-03-18T16:43:35.255" v="176"/>
          <ac:picMkLst>
            <pc:docMk/>
            <pc:sldMk cId="1730551952" sldId="2076137025"/>
            <ac:picMk id="26" creationId="{77C87D59-2408-40BC-ACE2-E8362178CF93}"/>
          </ac:picMkLst>
        </pc:picChg>
        <pc:picChg chg="mod">
          <ac:chgData name="Lucas De Carli" userId="0b83351476942742" providerId="LiveId" clId="{97BF965E-CBC8-4B03-8426-AFCC3D07B614}" dt="2021-03-18T16:43:35.255" v="176"/>
          <ac:picMkLst>
            <pc:docMk/>
            <pc:sldMk cId="1730551952" sldId="2076137025"/>
            <ac:picMk id="29" creationId="{39E6DA35-455E-4F6D-8883-81C4EEB54337}"/>
          </ac:picMkLst>
        </pc:picChg>
        <pc:picChg chg="mod">
          <ac:chgData name="Lucas De Carli" userId="0b83351476942742" providerId="LiveId" clId="{97BF965E-CBC8-4B03-8426-AFCC3D07B614}" dt="2021-03-18T16:43:35.255" v="176"/>
          <ac:picMkLst>
            <pc:docMk/>
            <pc:sldMk cId="1730551952" sldId="2076137025"/>
            <ac:picMk id="32" creationId="{B6526B92-EBCD-476D-8681-53DD14E807D5}"/>
          </ac:picMkLst>
        </pc:picChg>
        <pc:picChg chg="mod">
          <ac:chgData name="Lucas De Carli" userId="0b83351476942742" providerId="LiveId" clId="{97BF965E-CBC8-4B03-8426-AFCC3D07B614}" dt="2021-03-18T16:43:35.255" v="176"/>
          <ac:picMkLst>
            <pc:docMk/>
            <pc:sldMk cId="1730551952" sldId="2076137025"/>
            <ac:picMk id="35" creationId="{595358CF-7576-441C-B070-865C5CE713BF}"/>
          </ac:picMkLst>
        </pc:picChg>
      </pc:sldChg>
      <pc:sldChg chg="addSp modSp new mod modAnim modNotesTx">
        <pc:chgData name="Lucas De Carli" userId="0b83351476942742" providerId="LiveId" clId="{97BF965E-CBC8-4B03-8426-AFCC3D07B614}" dt="2021-03-18T17:08:39.897" v="690"/>
        <pc:sldMkLst>
          <pc:docMk/>
          <pc:sldMk cId="672964813" sldId="2076137026"/>
        </pc:sldMkLst>
        <pc:spChg chg="mod">
          <ac:chgData name="Lucas De Carli" userId="0b83351476942742" providerId="LiveId" clId="{97BF965E-CBC8-4B03-8426-AFCC3D07B614}" dt="2021-03-18T16:45:28.196" v="227" actId="1076"/>
          <ac:spMkLst>
            <pc:docMk/>
            <pc:sldMk cId="672964813" sldId="2076137026"/>
            <ac:spMk id="2" creationId="{9556C312-6BD1-4A74-9F52-3604C177089A}"/>
          </ac:spMkLst>
        </pc:spChg>
        <pc:picChg chg="add mod">
          <ac:chgData name="Lucas De Carli" userId="0b83351476942742" providerId="LiveId" clId="{97BF965E-CBC8-4B03-8426-AFCC3D07B614}" dt="2021-03-18T16:46:22.390" v="230" actId="1076"/>
          <ac:picMkLst>
            <pc:docMk/>
            <pc:sldMk cId="672964813" sldId="2076137026"/>
            <ac:picMk id="3" creationId="{B63F255A-15C2-43BE-9FDE-8C9877DD50EE}"/>
          </ac:picMkLst>
        </pc:picChg>
        <pc:picChg chg="add mod">
          <ac:chgData name="Lucas De Carli" userId="0b83351476942742" providerId="LiveId" clId="{97BF965E-CBC8-4B03-8426-AFCC3D07B614}" dt="2021-03-18T16:46:22.390" v="230" actId="1076"/>
          <ac:picMkLst>
            <pc:docMk/>
            <pc:sldMk cId="672964813" sldId="2076137026"/>
            <ac:picMk id="4" creationId="{99599DD7-562D-4211-8CBB-5EB6FDCE867C}"/>
          </ac:picMkLst>
        </pc:picChg>
        <pc:picChg chg="add mod">
          <ac:chgData name="Lucas De Carli" userId="0b83351476942742" providerId="LiveId" clId="{97BF965E-CBC8-4B03-8426-AFCC3D07B614}" dt="2021-03-18T16:46:22.390" v="230" actId="1076"/>
          <ac:picMkLst>
            <pc:docMk/>
            <pc:sldMk cId="672964813" sldId="2076137026"/>
            <ac:picMk id="5" creationId="{C113E2F9-C03F-47BA-B105-5BB81783B56D}"/>
          </ac:picMkLst>
        </pc:picChg>
        <pc:picChg chg="add mod">
          <ac:chgData name="Lucas De Carli" userId="0b83351476942742" providerId="LiveId" clId="{97BF965E-CBC8-4B03-8426-AFCC3D07B614}" dt="2021-03-18T16:46:28.937" v="233" actId="1076"/>
          <ac:picMkLst>
            <pc:docMk/>
            <pc:sldMk cId="672964813" sldId="2076137026"/>
            <ac:picMk id="6" creationId="{F43F29E3-90A7-4F73-8551-46D5A3D9804D}"/>
          </ac:picMkLst>
        </pc:picChg>
      </pc:sldChg>
      <pc:sldChg chg="addSp modSp new mod modNotesTx">
        <pc:chgData name="Lucas De Carli" userId="0b83351476942742" providerId="LiveId" clId="{97BF965E-CBC8-4B03-8426-AFCC3D07B614}" dt="2021-03-18T17:08:48.139" v="692"/>
        <pc:sldMkLst>
          <pc:docMk/>
          <pc:sldMk cId="2082664960" sldId="2076137027"/>
        </pc:sldMkLst>
        <pc:spChg chg="mod">
          <ac:chgData name="Lucas De Carli" userId="0b83351476942742" providerId="LiveId" clId="{97BF965E-CBC8-4B03-8426-AFCC3D07B614}" dt="2021-03-18T16:54:58.936" v="282" actId="20577"/>
          <ac:spMkLst>
            <pc:docMk/>
            <pc:sldMk cId="2082664960" sldId="2076137027"/>
            <ac:spMk id="2" creationId="{BBAB6A62-7479-4FAB-AF22-9FB131FB0E5A}"/>
          </ac:spMkLst>
        </pc:spChg>
        <pc:picChg chg="add mod">
          <ac:chgData name="Lucas De Carli" userId="0b83351476942742" providerId="LiveId" clId="{97BF965E-CBC8-4B03-8426-AFCC3D07B614}" dt="2021-03-18T17:03:37.930" v="551" actId="14100"/>
          <ac:picMkLst>
            <pc:docMk/>
            <pc:sldMk cId="2082664960" sldId="2076137027"/>
            <ac:picMk id="4" creationId="{4361DB7A-58CC-47DE-8DD7-B7573BC9C35C}"/>
          </ac:picMkLst>
        </pc:picChg>
        <pc:picChg chg="add mod">
          <ac:chgData name="Lucas De Carli" userId="0b83351476942742" providerId="LiveId" clId="{97BF965E-CBC8-4B03-8426-AFCC3D07B614}" dt="2021-03-18T16:55:20.020" v="289" actId="1076"/>
          <ac:picMkLst>
            <pc:docMk/>
            <pc:sldMk cId="2082664960" sldId="2076137027"/>
            <ac:picMk id="5" creationId="{6895FCB0-EAC2-4991-9806-49DACBF46D06}"/>
          </ac:picMkLst>
        </pc:picChg>
      </pc:sldChg>
      <pc:sldChg chg="addSp delSp modSp add mod modAnim modNotesTx">
        <pc:chgData name="Lucas De Carli" userId="0b83351476942742" providerId="LiveId" clId="{97BF965E-CBC8-4B03-8426-AFCC3D07B614}" dt="2021-03-18T17:08:49.284" v="693"/>
        <pc:sldMkLst>
          <pc:docMk/>
          <pc:sldMk cId="1478943849" sldId="2076137028"/>
        </pc:sldMkLst>
        <pc:spChg chg="add mod">
          <ac:chgData name="Lucas De Carli" userId="0b83351476942742" providerId="LiveId" clId="{97BF965E-CBC8-4B03-8426-AFCC3D07B614}" dt="2021-03-18T17:02:58.617" v="530" actId="20577"/>
          <ac:spMkLst>
            <pc:docMk/>
            <pc:sldMk cId="1478943849" sldId="2076137028"/>
            <ac:spMk id="6" creationId="{AD5C347D-3E1F-4A43-8D40-B030E223D004}"/>
          </ac:spMkLst>
        </pc:spChg>
        <pc:picChg chg="del">
          <ac:chgData name="Lucas De Carli" userId="0b83351476942742" providerId="LiveId" clId="{97BF965E-CBC8-4B03-8426-AFCC3D07B614}" dt="2021-03-18T16:56:11.296" v="291" actId="478"/>
          <ac:picMkLst>
            <pc:docMk/>
            <pc:sldMk cId="1478943849" sldId="2076137028"/>
            <ac:picMk id="5" creationId="{6895FCB0-EAC2-4991-9806-49DACBF46D06}"/>
          </ac:picMkLst>
        </pc:picChg>
      </pc:sldChg>
      <pc:sldChg chg="addSp modSp new mod modNotesTx">
        <pc:chgData name="Lucas De Carli" userId="0b83351476942742" providerId="LiveId" clId="{97BF965E-CBC8-4B03-8426-AFCC3D07B614}" dt="2021-03-18T17:08:51.126" v="694"/>
        <pc:sldMkLst>
          <pc:docMk/>
          <pc:sldMk cId="216552571" sldId="2076137029"/>
        </pc:sldMkLst>
        <pc:spChg chg="mod">
          <ac:chgData name="Lucas De Carli" userId="0b83351476942742" providerId="LiveId" clId="{97BF965E-CBC8-4B03-8426-AFCC3D07B614}" dt="2021-03-18T17:03:16.463" v="545" actId="20577"/>
          <ac:spMkLst>
            <pc:docMk/>
            <pc:sldMk cId="216552571" sldId="2076137029"/>
            <ac:spMk id="2" creationId="{9FB4CBEB-FBFD-4480-BAB8-97511093E25B}"/>
          </ac:spMkLst>
        </pc:spChg>
        <pc:picChg chg="add mod">
          <ac:chgData name="Lucas De Carli" userId="0b83351476942742" providerId="LiveId" clId="{97BF965E-CBC8-4B03-8426-AFCC3D07B614}" dt="2021-03-18T17:06:34.357" v="556" actId="1076"/>
          <ac:picMkLst>
            <pc:docMk/>
            <pc:sldMk cId="216552571" sldId="2076137029"/>
            <ac:picMk id="3" creationId="{A5CCC98E-06B5-4978-84B4-3DAEE310FBA6}"/>
          </ac:picMkLst>
        </pc:picChg>
        <pc:picChg chg="add mod">
          <ac:chgData name="Lucas De Carli" userId="0b83351476942742" providerId="LiveId" clId="{97BF965E-CBC8-4B03-8426-AFCC3D07B614}" dt="2021-03-18T17:03:42.319" v="552" actId="14100"/>
          <ac:picMkLst>
            <pc:docMk/>
            <pc:sldMk cId="216552571" sldId="2076137029"/>
            <ac:picMk id="5" creationId="{699C233E-997A-441B-8B43-D17ABABC07C9}"/>
          </ac:picMkLst>
        </pc:picChg>
      </pc:sldChg>
      <pc:sldChg chg="addSp delSp modSp add modAnim modNotesTx">
        <pc:chgData name="Lucas De Carli" userId="0b83351476942742" providerId="LiveId" clId="{97BF965E-CBC8-4B03-8426-AFCC3D07B614}" dt="2021-03-18T17:08:52.141" v="695"/>
        <pc:sldMkLst>
          <pc:docMk/>
          <pc:sldMk cId="2788992555" sldId="2076137030"/>
        </pc:sldMkLst>
        <pc:spChg chg="add mod">
          <ac:chgData name="Lucas De Carli" userId="0b83351476942742" providerId="LiveId" clId="{97BF965E-CBC8-4B03-8426-AFCC3D07B614}" dt="2021-03-18T17:07:42.410" v="687" actId="20577"/>
          <ac:spMkLst>
            <pc:docMk/>
            <pc:sldMk cId="2788992555" sldId="2076137030"/>
            <ac:spMk id="6" creationId="{C762C4EB-2A71-48EF-BB54-56DAE3D6C772}"/>
          </ac:spMkLst>
        </pc:spChg>
        <pc:picChg chg="del">
          <ac:chgData name="Lucas De Carli" userId="0b83351476942742" providerId="LiveId" clId="{97BF965E-CBC8-4B03-8426-AFCC3D07B614}" dt="2021-03-18T17:06:38.368" v="558" actId="478"/>
          <ac:picMkLst>
            <pc:docMk/>
            <pc:sldMk cId="2788992555" sldId="2076137030"/>
            <ac:picMk id="3" creationId="{A5CCC98E-06B5-4978-84B4-3DAEE310FBA6}"/>
          </ac:picMkLst>
        </pc:picChg>
      </pc:sldChg>
      <pc:sldChg chg="addSp delSp modSp add mod modAnim">
        <pc:chgData name="Lucas De Carli" userId="0b83351476942742" providerId="LiveId" clId="{97BF965E-CBC8-4B03-8426-AFCC3D07B614}" dt="2021-03-18T17:10:58.194" v="729"/>
        <pc:sldMkLst>
          <pc:docMk/>
          <pc:sldMk cId="2743613062" sldId="2076137031"/>
        </pc:sldMkLst>
        <pc:spChg chg="mod">
          <ac:chgData name="Lucas De Carli" userId="0b83351476942742" providerId="LiveId" clId="{97BF965E-CBC8-4B03-8426-AFCC3D07B614}" dt="2021-03-18T17:09:45.935" v="711" actId="20577"/>
          <ac:spMkLst>
            <pc:docMk/>
            <pc:sldMk cId="2743613062" sldId="2076137031"/>
            <ac:spMk id="2" creationId="{9FB4CBEB-FBFD-4480-BAB8-97511093E25B}"/>
          </ac:spMkLst>
        </pc:spChg>
        <pc:spChg chg="add mod">
          <ac:chgData name="Lucas De Carli" userId="0b83351476942742" providerId="LiveId" clId="{97BF965E-CBC8-4B03-8426-AFCC3D07B614}" dt="2021-03-18T17:10:40.271" v="725" actId="1076"/>
          <ac:spMkLst>
            <pc:docMk/>
            <pc:sldMk cId="2743613062" sldId="2076137031"/>
            <ac:spMk id="7" creationId="{CD5CD119-C038-474D-B9C0-80274A25D98D}"/>
          </ac:spMkLst>
        </pc:spChg>
        <pc:picChg chg="del">
          <ac:chgData name="Lucas De Carli" userId="0b83351476942742" providerId="LiveId" clId="{97BF965E-CBC8-4B03-8426-AFCC3D07B614}" dt="2021-03-18T17:09:52.207" v="713" actId="478"/>
          <ac:picMkLst>
            <pc:docMk/>
            <pc:sldMk cId="2743613062" sldId="2076137031"/>
            <ac:picMk id="3" creationId="{A5CCC98E-06B5-4978-84B4-3DAEE310FBA6}"/>
          </ac:picMkLst>
        </pc:picChg>
        <pc:picChg chg="del">
          <ac:chgData name="Lucas De Carli" userId="0b83351476942742" providerId="LiveId" clId="{97BF965E-CBC8-4B03-8426-AFCC3D07B614}" dt="2021-03-18T17:09:53.856" v="714" actId="478"/>
          <ac:picMkLst>
            <pc:docMk/>
            <pc:sldMk cId="2743613062" sldId="2076137031"/>
            <ac:picMk id="5" creationId="{699C233E-997A-441B-8B43-D17ABABC07C9}"/>
          </ac:picMkLst>
        </pc:picChg>
        <pc:picChg chg="add mod">
          <ac:chgData name="Lucas De Carli" userId="0b83351476942742" providerId="LiveId" clId="{97BF965E-CBC8-4B03-8426-AFCC3D07B614}" dt="2021-03-18T17:10:01.035" v="716" actId="1076"/>
          <ac:picMkLst>
            <pc:docMk/>
            <pc:sldMk cId="2743613062" sldId="2076137031"/>
            <ac:picMk id="6" creationId="{0DA4FCD6-40F0-4F80-8136-EAA1ED14566C}"/>
          </ac:picMkLst>
        </pc:picChg>
      </pc:sldChg>
      <pc:sldChg chg="addSp delSp modSp add mod modAnim">
        <pc:chgData name="Lucas De Carli" userId="0b83351476942742" providerId="LiveId" clId="{97BF965E-CBC8-4B03-8426-AFCC3D07B614}" dt="2021-03-18T17:13:21.313" v="752"/>
        <pc:sldMkLst>
          <pc:docMk/>
          <pc:sldMk cId="2203925111" sldId="2076137032"/>
        </pc:sldMkLst>
        <pc:spChg chg="mod">
          <ac:chgData name="Lucas De Carli" userId="0b83351476942742" providerId="LiveId" clId="{97BF965E-CBC8-4B03-8426-AFCC3D07B614}" dt="2021-03-18T17:11:54.116" v="738" actId="20577"/>
          <ac:spMkLst>
            <pc:docMk/>
            <pc:sldMk cId="2203925111" sldId="2076137032"/>
            <ac:spMk id="2" creationId="{9FB4CBEB-FBFD-4480-BAB8-97511093E25B}"/>
          </ac:spMkLst>
        </pc:spChg>
        <pc:spChg chg="mod">
          <ac:chgData name="Lucas De Carli" userId="0b83351476942742" providerId="LiveId" clId="{97BF965E-CBC8-4B03-8426-AFCC3D07B614}" dt="2021-03-18T17:13:16.154" v="751" actId="1076"/>
          <ac:spMkLst>
            <pc:docMk/>
            <pc:sldMk cId="2203925111" sldId="2076137032"/>
            <ac:spMk id="7" creationId="{CD5CD119-C038-474D-B9C0-80274A25D98D}"/>
          </ac:spMkLst>
        </pc:spChg>
        <pc:picChg chg="add mod">
          <ac:chgData name="Lucas De Carli" userId="0b83351476942742" providerId="LiveId" clId="{97BF965E-CBC8-4B03-8426-AFCC3D07B614}" dt="2021-03-18T17:12:10.663" v="742" actId="1076"/>
          <ac:picMkLst>
            <pc:docMk/>
            <pc:sldMk cId="2203925111" sldId="2076137032"/>
            <ac:picMk id="5" creationId="{DD1E6CCA-7810-4546-AB39-B97371D283D3}"/>
          </ac:picMkLst>
        </pc:picChg>
        <pc:picChg chg="del">
          <ac:chgData name="Lucas De Carli" userId="0b83351476942742" providerId="LiveId" clId="{97BF965E-CBC8-4B03-8426-AFCC3D07B614}" dt="2021-03-18T17:12:01.261" v="740" actId="478"/>
          <ac:picMkLst>
            <pc:docMk/>
            <pc:sldMk cId="2203925111" sldId="2076137032"/>
            <ac:picMk id="6" creationId="{0DA4FCD6-40F0-4F80-8136-EAA1ED14566C}"/>
          </ac:picMkLst>
        </pc:picChg>
      </pc:sldChg>
      <pc:sldChg chg="addSp delSp modSp new mod">
        <pc:chgData name="Lucas De Carli" userId="0b83351476942742" providerId="LiveId" clId="{97BF965E-CBC8-4B03-8426-AFCC3D07B614}" dt="2021-03-18T17:14:06.081" v="761" actId="1076"/>
        <pc:sldMkLst>
          <pc:docMk/>
          <pc:sldMk cId="2779829517" sldId="2076137033"/>
        </pc:sldMkLst>
        <pc:spChg chg="mod">
          <ac:chgData name="Lucas De Carli" userId="0b83351476942742" providerId="LiveId" clId="{97BF965E-CBC8-4B03-8426-AFCC3D07B614}" dt="2021-03-18T17:13:42.889" v="754"/>
          <ac:spMkLst>
            <pc:docMk/>
            <pc:sldMk cId="2779829517" sldId="2076137033"/>
            <ac:spMk id="2" creationId="{66952210-A4F2-4629-885F-386E6799B6D9}"/>
          </ac:spMkLst>
        </pc:spChg>
        <pc:spChg chg="del">
          <ac:chgData name="Lucas De Carli" userId="0b83351476942742" providerId="LiveId" clId="{97BF965E-CBC8-4B03-8426-AFCC3D07B614}" dt="2021-03-18T17:13:48.194" v="755" actId="478"/>
          <ac:spMkLst>
            <pc:docMk/>
            <pc:sldMk cId="2779829517" sldId="2076137033"/>
            <ac:spMk id="3" creationId="{00760DDE-861D-484B-B6F8-DE1F46BBE3A9}"/>
          </ac:spMkLst>
        </pc:spChg>
        <pc:picChg chg="add del mod">
          <ac:chgData name="Lucas De Carli" userId="0b83351476942742" providerId="LiveId" clId="{97BF965E-CBC8-4B03-8426-AFCC3D07B614}" dt="2021-03-18T17:13:57.666" v="758" actId="478"/>
          <ac:picMkLst>
            <pc:docMk/>
            <pc:sldMk cId="2779829517" sldId="2076137033"/>
            <ac:picMk id="4" creationId="{B9FCC2F5-7885-4F66-8361-816850BA9D4C}"/>
          </ac:picMkLst>
        </pc:picChg>
        <pc:picChg chg="add mod">
          <ac:chgData name="Lucas De Carli" userId="0b83351476942742" providerId="LiveId" clId="{97BF965E-CBC8-4B03-8426-AFCC3D07B614}" dt="2021-03-18T17:14:06.081" v="761" actId="1076"/>
          <ac:picMkLst>
            <pc:docMk/>
            <pc:sldMk cId="2779829517" sldId="2076137033"/>
            <ac:picMk id="5" creationId="{9194FB25-A144-437B-B46A-A24DC19E8EA2}"/>
          </ac:picMkLst>
        </pc:picChg>
        <pc:picChg chg="add mod">
          <ac:chgData name="Lucas De Carli" userId="0b83351476942742" providerId="LiveId" clId="{97BF965E-CBC8-4B03-8426-AFCC3D07B614}" dt="2021-03-18T17:14:06.081" v="761" actId="1076"/>
          <ac:picMkLst>
            <pc:docMk/>
            <pc:sldMk cId="2779829517" sldId="2076137033"/>
            <ac:picMk id="6" creationId="{7C2E3A94-E00F-435E-81CB-E22BBA26EF07}"/>
          </ac:picMkLst>
        </pc:picChg>
      </pc:sldChg>
      <pc:sldChg chg="addSp delSp modSp add mod">
        <pc:chgData name="Lucas De Carli" userId="0b83351476942742" providerId="LiveId" clId="{97BF965E-CBC8-4B03-8426-AFCC3D07B614}" dt="2021-03-18T21:57:02.093" v="1043" actId="21"/>
        <pc:sldMkLst>
          <pc:docMk/>
          <pc:sldMk cId="1765355182" sldId="2076137034"/>
        </pc:sldMkLst>
        <pc:spChg chg="mod">
          <ac:chgData name="Lucas De Carli" userId="0b83351476942742" providerId="LiveId" clId="{97BF965E-CBC8-4B03-8426-AFCC3D07B614}" dt="2021-03-18T17:23:24.999" v="792" actId="20577"/>
          <ac:spMkLst>
            <pc:docMk/>
            <pc:sldMk cId="1765355182" sldId="2076137034"/>
            <ac:spMk id="2" creationId="{BBAB6A62-7479-4FAB-AF22-9FB131FB0E5A}"/>
          </ac:spMkLst>
        </pc:spChg>
        <pc:spChg chg="mod">
          <ac:chgData name="Lucas De Carli" userId="0b83351476942742" providerId="LiveId" clId="{97BF965E-CBC8-4B03-8426-AFCC3D07B614}" dt="2021-03-18T17:23:15.358" v="765"/>
          <ac:spMkLst>
            <pc:docMk/>
            <pc:sldMk cId="1765355182" sldId="2076137034"/>
            <ac:spMk id="7" creationId="{6BCF9946-1BE9-4930-A2CC-1A8523F12936}"/>
          </ac:spMkLst>
        </pc:spChg>
        <pc:spChg chg="mod">
          <ac:chgData name="Lucas De Carli" userId="0b83351476942742" providerId="LiveId" clId="{97BF965E-CBC8-4B03-8426-AFCC3D07B614}" dt="2021-03-18T17:23:15.358" v="765"/>
          <ac:spMkLst>
            <pc:docMk/>
            <pc:sldMk cId="1765355182" sldId="2076137034"/>
            <ac:spMk id="8" creationId="{484FA804-E276-471E-88E4-BAF6454475B0}"/>
          </ac:spMkLst>
        </pc:spChg>
        <pc:spChg chg="mod">
          <ac:chgData name="Lucas De Carli" userId="0b83351476942742" providerId="LiveId" clId="{97BF965E-CBC8-4B03-8426-AFCC3D07B614}" dt="2021-03-18T17:23:15.358" v="765"/>
          <ac:spMkLst>
            <pc:docMk/>
            <pc:sldMk cId="1765355182" sldId="2076137034"/>
            <ac:spMk id="9" creationId="{6B1E58A4-9D33-456F-90A2-E830DDA23DCC}"/>
          </ac:spMkLst>
        </pc:spChg>
        <pc:spChg chg="mod">
          <ac:chgData name="Lucas De Carli" userId="0b83351476942742" providerId="LiveId" clId="{97BF965E-CBC8-4B03-8426-AFCC3D07B614}" dt="2021-03-18T17:23:15.358" v="765"/>
          <ac:spMkLst>
            <pc:docMk/>
            <pc:sldMk cId="1765355182" sldId="2076137034"/>
            <ac:spMk id="10" creationId="{F91C5655-BA84-464B-B082-FAA014031DF7}"/>
          </ac:spMkLst>
        </pc:spChg>
        <pc:spChg chg="mod">
          <ac:chgData name="Lucas De Carli" userId="0b83351476942742" providerId="LiveId" clId="{97BF965E-CBC8-4B03-8426-AFCC3D07B614}" dt="2021-03-18T17:23:15.358" v="765"/>
          <ac:spMkLst>
            <pc:docMk/>
            <pc:sldMk cId="1765355182" sldId="2076137034"/>
            <ac:spMk id="11" creationId="{0BBDB89A-8824-492B-A1C5-7EE506727BBD}"/>
          </ac:spMkLst>
        </pc:spChg>
        <pc:spChg chg="mod">
          <ac:chgData name="Lucas De Carli" userId="0b83351476942742" providerId="LiveId" clId="{97BF965E-CBC8-4B03-8426-AFCC3D07B614}" dt="2021-03-18T17:23:15.358" v="765"/>
          <ac:spMkLst>
            <pc:docMk/>
            <pc:sldMk cId="1765355182" sldId="2076137034"/>
            <ac:spMk id="12" creationId="{D993AE04-22B7-4511-A21D-2F2827389E3E}"/>
          </ac:spMkLst>
        </pc:spChg>
        <pc:spChg chg="mod">
          <ac:chgData name="Lucas De Carli" userId="0b83351476942742" providerId="LiveId" clId="{97BF965E-CBC8-4B03-8426-AFCC3D07B614}" dt="2021-03-18T17:23:15.358" v="765"/>
          <ac:spMkLst>
            <pc:docMk/>
            <pc:sldMk cId="1765355182" sldId="2076137034"/>
            <ac:spMk id="13" creationId="{6F34C108-E1DB-4AEF-BFEB-AC8A9ED02FC7}"/>
          </ac:spMkLst>
        </pc:spChg>
        <pc:spChg chg="add del mod">
          <ac:chgData name="Lucas De Carli" userId="0b83351476942742" providerId="LiveId" clId="{97BF965E-CBC8-4B03-8426-AFCC3D07B614}" dt="2021-03-18T21:57:02.093" v="1043" actId="21"/>
          <ac:spMkLst>
            <pc:docMk/>
            <pc:sldMk cId="1765355182" sldId="2076137034"/>
            <ac:spMk id="14" creationId="{14E6C517-506D-414C-8EFB-9301A64F1982}"/>
          </ac:spMkLst>
        </pc:spChg>
        <pc:grpChg chg="add mod">
          <ac:chgData name="Lucas De Carli" userId="0b83351476942742" providerId="LiveId" clId="{97BF965E-CBC8-4B03-8426-AFCC3D07B614}" dt="2021-03-18T17:23:15.358" v="765"/>
          <ac:grpSpMkLst>
            <pc:docMk/>
            <pc:sldMk cId="1765355182" sldId="2076137034"/>
            <ac:grpSpMk id="6" creationId="{C1E8D7E4-67B9-47A0-9D65-053FC7586988}"/>
          </ac:grpSpMkLst>
        </pc:grpChg>
        <pc:picChg chg="del">
          <ac:chgData name="Lucas De Carli" userId="0b83351476942742" providerId="LiveId" clId="{97BF965E-CBC8-4B03-8426-AFCC3D07B614}" dt="2021-03-18T17:23:06.913" v="764" actId="478"/>
          <ac:picMkLst>
            <pc:docMk/>
            <pc:sldMk cId="1765355182" sldId="2076137034"/>
            <ac:picMk id="4" creationId="{4361DB7A-58CC-47DE-8DD7-B7573BC9C35C}"/>
          </ac:picMkLst>
        </pc:picChg>
        <pc:picChg chg="del">
          <ac:chgData name="Lucas De Carli" userId="0b83351476942742" providerId="LiveId" clId="{97BF965E-CBC8-4B03-8426-AFCC3D07B614}" dt="2021-03-18T17:23:06.262" v="763" actId="478"/>
          <ac:picMkLst>
            <pc:docMk/>
            <pc:sldMk cId="1765355182" sldId="2076137034"/>
            <ac:picMk id="5" creationId="{6895FCB0-EAC2-4991-9806-49DACBF46D06}"/>
          </ac:picMkLst>
        </pc:picChg>
      </pc:sldChg>
      <pc:sldChg chg="addSp delSp modSp add mod">
        <pc:chgData name="Lucas De Carli" userId="0b83351476942742" providerId="LiveId" clId="{97BF965E-CBC8-4B03-8426-AFCC3D07B614}" dt="2021-03-18T17:23:52.498" v="813" actId="20577"/>
        <pc:sldMkLst>
          <pc:docMk/>
          <pc:sldMk cId="3311501199" sldId="2076137035"/>
        </pc:sldMkLst>
        <pc:spChg chg="mod">
          <ac:chgData name="Lucas De Carli" userId="0b83351476942742" providerId="LiveId" clId="{97BF965E-CBC8-4B03-8426-AFCC3D07B614}" dt="2021-03-18T17:23:52.498" v="813" actId="20577"/>
          <ac:spMkLst>
            <pc:docMk/>
            <pc:sldMk cId="3311501199" sldId="2076137035"/>
            <ac:spMk id="2" creationId="{BBAB6A62-7479-4FAB-AF22-9FB131FB0E5A}"/>
          </ac:spMkLst>
        </pc:spChg>
        <pc:grpChg chg="del">
          <ac:chgData name="Lucas De Carli" userId="0b83351476942742" providerId="LiveId" clId="{97BF965E-CBC8-4B03-8426-AFCC3D07B614}" dt="2021-03-18T17:23:41.456" v="794" actId="478"/>
          <ac:grpSpMkLst>
            <pc:docMk/>
            <pc:sldMk cId="3311501199" sldId="2076137035"/>
            <ac:grpSpMk id="6" creationId="{C1E8D7E4-67B9-47A0-9D65-053FC7586988}"/>
          </ac:grpSpMkLst>
        </pc:grpChg>
        <pc:graphicFrameChg chg="add mod">
          <ac:chgData name="Lucas De Carli" userId="0b83351476942742" providerId="LiveId" clId="{97BF965E-CBC8-4B03-8426-AFCC3D07B614}" dt="2021-03-18T17:23:46.289" v="796" actId="1076"/>
          <ac:graphicFrameMkLst>
            <pc:docMk/>
            <pc:sldMk cId="3311501199" sldId="2076137035"/>
            <ac:graphicFrameMk id="14" creationId="{ED2EDA32-E7A0-45C4-8EE5-8C269F46E5AE}"/>
          </ac:graphicFrameMkLst>
        </pc:graphicFrameChg>
      </pc:sldChg>
      <pc:sldChg chg="addSp delSp modSp add mod modAnim">
        <pc:chgData name="Lucas De Carli" userId="0b83351476942742" providerId="LiveId" clId="{97BF965E-CBC8-4B03-8426-AFCC3D07B614}" dt="2021-03-18T22:05:32.430" v="1295"/>
        <pc:sldMkLst>
          <pc:docMk/>
          <pc:sldMk cId="1325915007" sldId="2076137036"/>
        </pc:sldMkLst>
        <pc:spChg chg="mod">
          <ac:chgData name="Lucas De Carli" userId="0b83351476942742" providerId="LiveId" clId="{97BF965E-CBC8-4B03-8426-AFCC3D07B614}" dt="2021-03-18T17:24:21.141" v="852" actId="20577"/>
          <ac:spMkLst>
            <pc:docMk/>
            <pc:sldMk cId="1325915007" sldId="2076137036"/>
            <ac:spMk id="2" creationId="{9FB4CBEB-FBFD-4480-BAB8-97511093E25B}"/>
          </ac:spMkLst>
        </pc:spChg>
        <pc:spChg chg="add mod">
          <ac:chgData name="Lucas De Carli" userId="0b83351476942742" providerId="LiveId" clId="{97BF965E-CBC8-4B03-8426-AFCC3D07B614}" dt="2021-03-18T22:05:15.363" v="1278" actId="20577"/>
          <ac:spMkLst>
            <pc:docMk/>
            <pc:sldMk cId="1325915007" sldId="2076137036"/>
            <ac:spMk id="7" creationId="{D9202F4F-C528-48F3-ACDC-4F43EB8E1600}"/>
          </ac:spMkLst>
        </pc:spChg>
        <pc:picChg chg="del">
          <ac:chgData name="Lucas De Carli" userId="0b83351476942742" providerId="LiveId" clId="{97BF965E-CBC8-4B03-8426-AFCC3D07B614}" dt="2021-03-18T17:24:38.907" v="857" actId="478"/>
          <ac:picMkLst>
            <pc:docMk/>
            <pc:sldMk cId="1325915007" sldId="2076137036"/>
            <ac:picMk id="3" creationId="{A5CCC98E-06B5-4978-84B4-3DAEE310FBA6}"/>
          </ac:picMkLst>
        </pc:picChg>
        <pc:picChg chg="del">
          <ac:chgData name="Lucas De Carli" userId="0b83351476942742" providerId="LiveId" clId="{97BF965E-CBC8-4B03-8426-AFCC3D07B614}" dt="2021-03-18T17:24:32.050" v="855" actId="478"/>
          <ac:picMkLst>
            <pc:docMk/>
            <pc:sldMk cId="1325915007" sldId="2076137036"/>
            <ac:picMk id="5" creationId="{699C233E-997A-441B-8B43-D17ABABC07C9}"/>
          </ac:picMkLst>
        </pc:picChg>
        <pc:picChg chg="add mod">
          <ac:chgData name="Lucas De Carli" userId="0b83351476942742" providerId="LiveId" clId="{97BF965E-CBC8-4B03-8426-AFCC3D07B614}" dt="2021-03-18T17:24:36.971" v="856" actId="1076"/>
          <ac:picMkLst>
            <pc:docMk/>
            <pc:sldMk cId="1325915007" sldId="2076137036"/>
            <ac:picMk id="6" creationId="{439C1463-E0EE-4C69-A505-F97FFF79F7C6}"/>
          </ac:picMkLst>
        </pc:picChg>
      </pc:sldChg>
      <pc:sldChg chg="addSp delSp modSp add mod modAnim modNotesTx">
        <pc:chgData name="Lucas De Carli" userId="0b83351476942742" providerId="LiveId" clId="{97BF965E-CBC8-4B03-8426-AFCC3D07B614}" dt="2021-03-18T22:05:23.371" v="1294" actId="20577"/>
        <pc:sldMkLst>
          <pc:docMk/>
          <pc:sldMk cId="1612586781" sldId="2076137037"/>
        </pc:sldMkLst>
        <pc:spChg chg="mod">
          <ac:chgData name="Lucas De Carli" userId="0b83351476942742" providerId="LiveId" clId="{97BF965E-CBC8-4B03-8426-AFCC3D07B614}" dt="2021-03-18T17:28:39.126" v="909" actId="20577"/>
          <ac:spMkLst>
            <pc:docMk/>
            <pc:sldMk cId="1612586781" sldId="2076137037"/>
            <ac:spMk id="2" creationId="{9FB4CBEB-FBFD-4480-BAB8-97511093E25B}"/>
          </ac:spMkLst>
        </pc:spChg>
        <pc:spChg chg="mod">
          <ac:chgData name="Lucas De Carli" userId="0b83351476942742" providerId="LiveId" clId="{97BF965E-CBC8-4B03-8426-AFCC3D07B614}" dt="2021-03-18T22:05:23.371" v="1294" actId="20577"/>
          <ac:spMkLst>
            <pc:docMk/>
            <pc:sldMk cId="1612586781" sldId="2076137037"/>
            <ac:spMk id="7" creationId="{D9202F4F-C528-48F3-ACDC-4F43EB8E1600}"/>
          </ac:spMkLst>
        </pc:spChg>
        <pc:spChg chg="mod">
          <ac:chgData name="Lucas De Carli" userId="0b83351476942742" providerId="LiveId" clId="{97BF965E-CBC8-4B03-8426-AFCC3D07B614}" dt="2021-03-18T21:48:47.083" v="1033" actId="14100"/>
          <ac:spMkLst>
            <pc:docMk/>
            <pc:sldMk cId="1612586781" sldId="2076137037"/>
            <ac:spMk id="9" creationId="{0243B773-019B-4D7F-A609-48E69B012B25}"/>
          </ac:spMkLst>
        </pc:spChg>
        <pc:grpChg chg="add mod">
          <ac:chgData name="Lucas De Carli" userId="0b83351476942742" providerId="LiveId" clId="{97BF965E-CBC8-4B03-8426-AFCC3D07B614}" dt="2021-03-18T21:48:37.250" v="1031" actId="14100"/>
          <ac:grpSpMkLst>
            <pc:docMk/>
            <pc:sldMk cId="1612586781" sldId="2076137037"/>
            <ac:grpSpMk id="8" creationId="{2D0517F1-0F39-4F1A-BA01-A90764EF411B}"/>
          </ac:grpSpMkLst>
        </pc:grpChg>
        <pc:picChg chg="add mod">
          <ac:chgData name="Lucas De Carli" userId="0b83351476942742" providerId="LiveId" clId="{97BF965E-CBC8-4B03-8426-AFCC3D07B614}" dt="2021-03-18T17:28:52.828" v="913" actId="1076"/>
          <ac:picMkLst>
            <pc:docMk/>
            <pc:sldMk cId="1612586781" sldId="2076137037"/>
            <ac:picMk id="5" creationId="{56F530B7-2D3E-4AFE-9371-0178D280F076}"/>
          </ac:picMkLst>
        </pc:picChg>
        <pc:picChg chg="del">
          <ac:chgData name="Lucas De Carli" userId="0b83351476942742" providerId="LiveId" clId="{97BF965E-CBC8-4B03-8426-AFCC3D07B614}" dt="2021-03-18T17:28:44.684" v="910" actId="478"/>
          <ac:picMkLst>
            <pc:docMk/>
            <pc:sldMk cId="1612586781" sldId="2076137037"/>
            <ac:picMk id="6" creationId="{439C1463-E0EE-4C69-A505-F97FFF79F7C6}"/>
          </ac:picMkLst>
        </pc:picChg>
        <pc:picChg chg="mod">
          <ac:chgData name="Lucas De Carli" userId="0b83351476942742" providerId="LiveId" clId="{97BF965E-CBC8-4B03-8426-AFCC3D07B614}" dt="2021-03-18T21:48:56.598" v="1034" actId="14100"/>
          <ac:picMkLst>
            <pc:docMk/>
            <pc:sldMk cId="1612586781" sldId="2076137037"/>
            <ac:picMk id="10" creationId="{7DE50239-B4E1-4FE8-AFA1-C3E7A90B8EFB}"/>
          </ac:picMkLst>
        </pc:picChg>
      </pc:sldChg>
      <pc:sldChg chg="addSp delSp modSp add mod modAnim">
        <pc:chgData name="Lucas De Carli" userId="0b83351476942742" providerId="LiveId" clId="{97BF965E-CBC8-4B03-8426-AFCC3D07B614}" dt="2021-03-18T22:04:46.258" v="1262" actId="20577"/>
        <pc:sldMkLst>
          <pc:docMk/>
          <pc:sldMk cId="3747302230" sldId="2076137038"/>
        </pc:sldMkLst>
        <pc:spChg chg="mod">
          <ac:chgData name="Lucas De Carli" userId="0b83351476942742" providerId="LiveId" clId="{97BF965E-CBC8-4B03-8426-AFCC3D07B614}" dt="2021-03-18T17:30:06.921" v="938" actId="20577"/>
          <ac:spMkLst>
            <pc:docMk/>
            <pc:sldMk cId="3747302230" sldId="2076137038"/>
            <ac:spMk id="2" creationId="{9FB4CBEB-FBFD-4480-BAB8-97511093E25B}"/>
          </ac:spMkLst>
        </pc:spChg>
        <pc:spChg chg="mod">
          <ac:chgData name="Lucas De Carli" userId="0b83351476942742" providerId="LiveId" clId="{97BF965E-CBC8-4B03-8426-AFCC3D07B614}" dt="2021-03-18T22:04:46.258" v="1262" actId="20577"/>
          <ac:spMkLst>
            <pc:docMk/>
            <pc:sldMk cId="3747302230" sldId="2076137038"/>
            <ac:spMk id="7" creationId="{D9202F4F-C528-48F3-ACDC-4F43EB8E1600}"/>
          </ac:spMkLst>
        </pc:spChg>
        <pc:picChg chg="add mod">
          <ac:chgData name="Lucas De Carli" userId="0b83351476942742" providerId="LiveId" clId="{97BF965E-CBC8-4B03-8426-AFCC3D07B614}" dt="2021-03-18T17:30:00.467" v="927" actId="1076"/>
          <ac:picMkLst>
            <pc:docMk/>
            <pc:sldMk cId="3747302230" sldId="2076137038"/>
            <ac:picMk id="5" creationId="{F5ADDE87-478E-404D-8F70-AA48C8FB2CD3}"/>
          </ac:picMkLst>
        </pc:picChg>
        <pc:picChg chg="del">
          <ac:chgData name="Lucas De Carli" userId="0b83351476942742" providerId="LiveId" clId="{97BF965E-CBC8-4B03-8426-AFCC3D07B614}" dt="2021-03-18T17:29:45.122" v="917" actId="478"/>
          <ac:picMkLst>
            <pc:docMk/>
            <pc:sldMk cId="3747302230" sldId="2076137038"/>
            <ac:picMk id="6" creationId="{439C1463-E0EE-4C69-A505-F97FFF79F7C6}"/>
          </ac:picMkLst>
        </pc:picChg>
      </pc:sldChg>
      <pc:sldChg chg="addSp modSp add mod ord modAnim">
        <pc:chgData name="Lucas De Carli" userId="0b83351476942742" providerId="LiveId" clId="{97BF965E-CBC8-4B03-8426-AFCC3D07B614}" dt="2021-03-18T22:21:32.405" v="1668"/>
        <pc:sldMkLst>
          <pc:docMk/>
          <pc:sldMk cId="3405350504" sldId="2076137039"/>
        </pc:sldMkLst>
        <pc:spChg chg="mod">
          <ac:chgData name="Lucas De Carli" userId="0b83351476942742" providerId="LiveId" clId="{97BF965E-CBC8-4B03-8426-AFCC3D07B614}" dt="2021-03-18T21:46:15.625" v="949" actId="20577"/>
          <ac:spMkLst>
            <pc:docMk/>
            <pc:sldMk cId="3405350504" sldId="2076137039"/>
            <ac:spMk id="2" creationId="{BBAB6A62-7479-4FAB-AF22-9FB131FB0E5A}"/>
          </ac:spMkLst>
        </pc:spChg>
        <pc:spChg chg="add mod">
          <ac:chgData name="Lucas De Carli" userId="0b83351476942742" providerId="LiveId" clId="{97BF965E-CBC8-4B03-8426-AFCC3D07B614}" dt="2021-03-18T22:21:05.449" v="1664" actId="1076"/>
          <ac:spMkLst>
            <pc:docMk/>
            <pc:sldMk cId="3405350504" sldId="2076137039"/>
            <ac:spMk id="14" creationId="{2A02EA4E-FB40-46CF-956C-1CAFF13AAFE6}"/>
          </ac:spMkLst>
        </pc:spChg>
      </pc:sldChg>
      <pc:sldChg chg="addSp delSp modSp add mod modAnim">
        <pc:chgData name="Lucas De Carli" userId="0b83351476942742" providerId="LiveId" clId="{97BF965E-CBC8-4B03-8426-AFCC3D07B614}" dt="2021-03-18T22:01:32.688" v="1146"/>
        <pc:sldMkLst>
          <pc:docMk/>
          <pc:sldMk cId="302793893" sldId="2076137040"/>
        </pc:sldMkLst>
        <pc:spChg chg="mod">
          <ac:chgData name="Lucas De Carli" userId="0b83351476942742" providerId="LiveId" clId="{97BF965E-CBC8-4B03-8426-AFCC3D07B614}" dt="2021-03-18T22:00:55.735" v="1143" actId="20577"/>
          <ac:spMkLst>
            <pc:docMk/>
            <pc:sldMk cId="302793893" sldId="2076137040"/>
            <ac:spMk id="2" creationId="{BBAB6A62-7479-4FAB-AF22-9FB131FB0E5A}"/>
          </ac:spMkLst>
        </pc:spChg>
        <pc:spChg chg="add mod">
          <ac:chgData name="Lucas De Carli" userId="0b83351476942742" providerId="LiveId" clId="{97BF965E-CBC8-4B03-8426-AFCC3D07B614}" dt="2021-03-18T22:00:47.321" v="1137" actId="20577"/>
          <ac:spMkLst>
            <pc:docMk/>
            <pc:sldMk cId="302793893" sldId="2076137040"/>
            <ac:spMk id="3" creationId="{FFB255BD-A41C-4D8E-BBF5-0F2378E0A9A0}"/>
          </ac:spMkLst>
        </pc:spChg>
        <pc:grpChg chg="del">
          <ac:chgData name="Lucas De Carli" userId="0b83351476942742" providerId="LiveId" clId="{97BF965E-CBC8-4B03-8426-AFCC3D07B614}" dt="2021-03-18T21:59:35.361" v="1064" actId="478"/>
          <ac:grpSpMkLst>
            <pc:docMk/>
            <pc:sldMk cId="302793893" sldId="2076137040"/>
            <ac:grpSpMk id="6" creationId="{C1E8D7E4-67B9-47A0-9D65-053FC7586988}"/>
          </ac:grpSpMkLst>
        </pc:grpChg>
      </pc:sldChg>
    </pc:docChg>
  </pc:docChgLst>
  <pc:docChgLst>
    <pc:chgData name="Lucas De Carli" userId="0b83351476942742" providerId="LiveId" clId="{726832E3-F4ED-4456-B6C5-FD4AE3D7BC5C}"/>
    <pc:docChg chg="undo custSel addSld delSld modSld sldOrd">
      <pc:chgData name="Lucas De Carli" userId="0b83351476942742" providerId="LiveId" clId="{726832E3-F4ED-4456-B6C5-FD4AE3D7BC5C}" dt="2021-03-04T23:23:00.164" v="1139" actId="20577"/>
      <pc:docMkLst>
        <pc:docMk/>
      </pc:docMkLst>
      <pc:sldChg chg="modSp mod">
        <pc:chgData name="Lucas De Carli" userId="0b83351476942742" providerId="LiveId" clId="{726832E3-F4ED-4456-B6C5-FD4AE3D7BC5C}" dt="2021-03-04T16:13:48.004" v="4"/>
        <pc:sldMkLst>
          <pc:docMk/>
          <pc:sldMk cId="1547415844" sldId="259"/>
        </pc:sldMkLst>
        <pc:spChg chg="mod">
          <ac:chgData name="Lucas De Carli" userId="0b83351476942742" providerId="LiveId" clId="{726832E3-F4ED-4456-B6C5-FD4AE3D7BC5C}" dt="2021-03-04T16:13:48.004" v="4"/>
          <ac:spMkLst>
            <pc:docMk/>
            <pc:sldMk cId="1547415844" sldId="259"/>
            <ac:spMk id="2" creationId="{5A5B2A19-5F91-487C-B431-7515A2B14BA7}"/>
          </ac:spMkLst>
        </pc:spChg>
      </pc:sldChg>
      <pc:sldChg chg="modSp mod modAnim modNotesTx">
        <pc:chgData name="Lucas De Carli" userId="0b83351476942742" providerId="LiveId" clId="{726832E3-F4ED-4456-B6C5-FD4AE3D7BC5C}" dt="2021-03-04T23:19:02.989" v="1100" actId="20577"/>
        <pc:sldMkLst>
          <pc:docMk/>
          <pc:sldMk cId="3972906020" sldId="261"/>
        </pc:sldMkLst>
        <pc:spChg chg="mod">
          <ac:chgData name="Lucas De Carli" userId="0b83351476942742" providerId="LiveId" clId="{726832E3-F4ED-4456-B6C5-FD4AE3D7BC5C}" dt="2021-03-04T16:30:50.156" v="121" actId="1076"/>
          <ac:spMkLst>
            <pc:docMk/>
            <pc:sldMk cId="3972906020" sldId="261"/>
            <ac:spMk id="3" creationId="{1C9C8B4C-5FE4-498C-B327-D98BC2AE0961}"/>
          </ac:spMkLst>
        </pc:spChg>
      </pc:sldChg>
      <pc:sldChg chg="addSp delSp modSp mod modAnim modNotesTx">
        <pc:chgData name="Lucas De Carli" userId="0b83351476942742" providerId="LiveId" clId="{726832E3-F4ED-4456-B6C5-FD4AE3D7BC5C}" dt="2021-03-04T16:31:35.859" v="144" actId="20577"/>
        <pc:sldMkLst>
          <pc:docMk/>
          <pc:sldMk cId="615643994" sldId="262"/>
        </pc:sldMkLst>
        <pc:spChg chg="del">
          <ac:chgData name="Lucas De Carli" userId="0b83351476942742" providerId="LiveId" clId="{726832E3-F4ED-4456-B6C5-FD4AE3D7BC5C}" dt="2021-03-04T16:31:19.524" v="130" actId="478"/>
          <ac:spMkLst>
            <pc:docMk/>
            <pc:sldMk cId="615643994" sldId="262"/>
            <ac:spMk id="18" creationId="{26D29DBE-BDB4-46F1-9E14-077501FD77C9}"/>
          </ac:spMkLst>
        </pc:spChg>
        <pc:spChg chg="mod">
          <ac:chgData name="Lucas De Carli" userId="0b83351476942742" providerId="LiveId" clId="{726832E3-F4ED-4456-B6C5-FD4AE3D7BC5C}" dt="2021-03-04T16:31:29.491" v="140" actId="20577"/>
          <ac:spMkLst>
            <pc:docMk/>
            <pc:sldMk cId="615643994" sldId="262"/>
            <ac:spMk id="19" creationId="{35BE09D6-3FE4-49F7-A512-76B24D4396CD}"/>
          </ac:spMkLst>
        </pc:spChg>
        <pc:picChg chg="add mod">
          <ac:chgData name="Lucas De Carli" userId="0b83351476942742" providerId="LiveId" clId="{726832E3-F4ED-4456-B6C5-FD4AE3D7BC5C}" dt="2021-03-04T16:31:27.134" v="133" actId="1076"/>
          <ac:picMkLst>
            <pc:docMk/>
            <pc:sldMk cId="615643994" sldId="262"/>
            <ac:picMk id="9" creationId="{7B13178E-E98A-4E07-A40F-C4666B0E621A}"/>
          </ac:picMkLst>
        </pc:picChg>
        <pc:picChg chg="del">
          <ac:chgData name="Lucas De Carli" userId="0b83351476942742" providerId="LiveId" clId="{726832E3-F4ED-4456-B6C5-FD4AE3D7BC5C}" dt="2021-03-04T16:31:09.955" v="126" actId="478"/>
          <ac:picMkLst>
            <pc:docMk/>
            <pc:sldMk cId="615643994" sldId="262"/>
            <ac:picMk id="2050" creationId="{99A17EAF-07E5-4F0B-BDC7-14A0788FAFFF}"/>
          </ac:picMkLst>
        </pc:picChg>
        <pc:picChg chg="del">
          <ac:chgData name="Lucas De Carli" userId="0b83351476942742" providerId="LiveId" clId="{726832E3-F4ED-4456-B6C5-FD4AE3D7BC5C}" dt="2021-03-04T16:31:09.555" v="125" actId="478"/>
          <ac:picMkLst>
            <pc:docMk/>
            <pc:sldMk cId="615643994" sldId="262"/>
            <ac:picMk id="2052" creationId="{9B22D54D-2FB9-4B0A-AB8E-0CD13B9B1624}"/>
          </ac:picMkLst>
        </pc:picChg>
        <pc:picChg chg="del">
          <ac:chgData name="Lucas De Carli" userId="0b83351476942742" providerId="LiveId" clId="{726832E3-F4ED-4456-B6C5-FD4AE3D7BC5C}" dt="2021-03-04T16:31:08.812" v="123" actId="478"/>
          <ac:picMkLst>
            <pc:docMk/>
            <pc:sldMk cId="615643994" sldId="262"/>
            <ac:picMk id="2054" creationId="{1EA4BB33-867A-4748-A78B-2765E15A07CE}"/>
          </ac:picMkLst>
        </pc:picChg>
        <pc:picChg chg="del mod">
          <ac:chgData name="Lucas De Carli" userId="0b83351476942742" providerId="LiveId" clId="{726832E3-F4ED-4456-B6C5-FD4AE3D7BC5C}" dt="2021-03-04T16:31:09.210" v="124" actId="478"/>
          <ac:picMkLst>
            <pc:docMk/>
            <pc:sldMk cId="615643994" sldId="262"/>
            <ac:picMk id="2056" creationId="{485214A5-DC3E-4D9D-94E5-5EAA3834B812}"/>
          </ac:picMkLst>
        </pc:picChg>
        <pc:picChg chg="del">
          <ac:chgData name="Lucas De Carli" userId="0b83351476942742" providerId="LiveId" clId="{726832E3-F4ED-4456-B6C5-FD4AE3D7BC5C}" dt="2021-03-04T16:31:10.455" v="127" actId="478"/>
          <ac:picMkLst>
            <pc:docMk/>
            <pc:sldMk cId="615643994" sldId="262"/>
            <ac:picMk id="2058" creationId="{7D9E4B7F-9419-40A8-82F1-94638DAA1D8A}"/>
          </ac:picMkLst>
        </pc:picChg>
      </pc:sldChg>
      <pc:sldChg chg="del">
        <pc:chgData name="Lucas De Carli" userId="0b83351476942742" providerId="LiveId" clId="{726832E3-F4ED-4456-B6C5-FD4AE3D7BC5C}" dt="2021-03-04T16:31:48.821" v="145" actId="47"/>
        <pc:sldMkLst>
          <pc:docMk/>
          <pc:sldMk cId="3948150891" sldId="1596"/>
        </pc:sldMkLst>
      </pc:sldChg>
      <pc:sldChg chg="del">
        <pc:chgData name="Lucas De Carli" userId="0b83351476942742" providerId="LiveId" clId="{726832E3-F4ED-4456-B6C5-FD4AE3D7BC5C}" dt="2021-03-04T16:31:48.821" v="145" actId="47"/>
        <pc:sldMkLst>
          <pc:docMk/>
          <pc:sldMk cId="3558242030" sldId="1598"/>
        </pc:sldMkLst>
      </pc:sldChg>
      <pc:sldChg chg="del">
        <pc:chgData name="Lucas De Carli" userId="0b83351476942742" providerId="LiveId" clId="{726832E3-F4ED-4456-B6C5-FD4AE3D7BC5C}" dt="2021-03-04T16:31:48.821" v="145" actId="47"/>
        <pc:sldMkLst>
          <pc:docMk/>
          <pc:sldMk cId="1587020864" sldId="1599"/>
        </pc:sldMkLst>
      </pc:sldChg>
      <pc:sldChg chg="del">
        <pc:chgData name="Lucas De Carli" userId="0b83351476942742" providerId="LiveId" clId="{726832E3-F4ED-4456-B6C5-FD4AE3D7BC5C}" dt="2021-03-04T16:31:48.821" v="145" actId="47"/>
        <pc:sldMkLst>
          <pc:docMk/>
          <pc:sldMk cId="725926813" sldId="1600"/>
        </pc:sldMkLst>
      </pc:sldChg>
      <pc:sldChg chg="del">
        <pc:chgData name="Lucas De Carli" userId="0b83351476942742" providerId="LiveId" clId="{726832E3-F4ED-4456-B6C5-FD4AE3D7BC5C}" dt="2021-03-04T16:31:48.821" v="145" actId="47"/>
        <pc:sldMkLst>
          <pc:docMk/>
          <pc:sldMk cId="1357120034" sldId="1601"/>
        </pc:sldMkLst>
      </pc:sldChg>
      <pc:sldChg chg="del">
        <pc:chgData name="Lucas De Carli" userId="0b83351476942742" providerId="LiveId" clId="{726832E3-F4ED-4456-B6C5-FD4AE3D7BC5C}" dt="2021-03-04T16:31:48.821" v="145" actId="47"/>
        <pc:sldMkLst>
          <pc:docMk/>
          <pc:sldMk cId="1692177503" sldId="1602"/>
        </pc:sldMkLst>
      </pc:sldChg>
      <pc:sldChg chg="del">
        <pc:chgData name="Lucas De Carli" userId="0b83351476942742" providerId="LiveId" clId="{726832E3-F4ED-4456-B6C5-FD4AE3D7BC5C}" dt="2021-03-04T16:31:48.821" v="145" actId="47"/>
        <pc:sldMkLst>
          <pc:docMk/>
          <pc:sldMk cId="2308120819" sldId="1605"/>
        </pc:sldMkLst>
      </pc:sldChg>
      <pc:sldChg chg="del">
        <pc:chgData name="Lucas De Carli" userId="0b83351476942742" providerId="LiveId" clId="{726832E3-F4ED-4456-B6C5-FD4AE3D7BC5C}" dt="2021-03-04T16:31:48.821" v="145" actId="47"/>
        <pc:sldMkLst>
          <pc:docMk/>
          <pc:sldMk cId="233340319" sldId="1606"/>
        </pc:sldMkLst>
      </pc:sldChg>
      <pc:sldChg chg="del">
        <pc:chgData name="Lucas De Carli" userId="0b83351476942742" providerId="LiveId" clId="{726832E3-F4ED-4456-B6C5-FD4AE3D7BC5C}" dt="2021-03-04T16:31:48.821" v="145" actId="47"/>
        <pc:sldMkLst>
          <pc:docMk/>
          <pc:sldMk cId="875744406" sldId="1607"/>
        </pc:sldMkLst>
      </pc:sldChg>
      <pc:sldChg chg="del">
        <pc:chgData name="Lucas De Carli" userId="0b83351476942742" providerId="LiveId" clId="{726832E3-F4ED-4456-B6C5-FD4AE3D7BC5C}" dt="2021-03-04T16:31:48.821" v="145" actId="47"/>
        <pc:sldMkLst>
          <pc:docMk/>
          <pc:sldMk cId="3922979539" sldId="1609"/>
        </pc:sldMkLst>
      </pc:sldChg>
      <pc:sldChg chg="del">
        <pc:chgData name="Lucas De Carli" userId="0b83351476942742" providerId="LiveId" clId="{726832E3-F4ED-4456-B6C5-FD4AE3D7BC5C}" dt="2021-03-04T16:31:48.821" v="145" actId="47"/>
        <pc:sldMkLst>
          <pc:docMk/>
          <pc:sldMk cId="3578143061" sldId="1610"/>
        </pc:sldMkLst>
      </pc:sldChg>
      <pc:sldChg chg="del">
        <pc:chgData name="Lucas De Carli" userId="0b83351476942742" providerId="LiveId" clId="{726832E3-F4ED-4456-B6C5-FD4AE3D7BC5C}" dt="2021-03-04T16:31:48.821" v="145" actId="47"/>
        <pc:sldMkLst>
          <pc:docMk/>
          <pc:sldMk cId="2776655250" sldId="1611"/>
        </pc:sldMkLst>
      </pc:sldChg>
      <pc:sldChg chg="del">
        <pc:chgData name="Lucas De Carli" userId="0b83351476942742" providerId="LiveId" clId="{726832E3-F4ED-4456-B6C5-FD4AE3D7BC5C}" dt="2021-03-04T16:31:48.821" v="145" actId="47"/>
        <pc:sldMkLst>
          <pc:docMk/>
          <pc:sldMk cId="3482003414" sldId="1612"/>
        </pc:sldMkLst>
      </pc:sldChg>
      <pc:sldChg chg="del">
        <pc:chgData name="Lucas De Carli" userId="0b83351476942742" providerId="LiveId" clId="{726832E3-F4ED-4456-B6C5-FD4AE3D7BC5C}" dt="2021-03-04T16:31:48.821" v="145" actId="47"/>
        <pc:sldMkLst>
          <pc:docMk/>
          <pc:sldMk cId="4067772986" sldId="1613"/>
        </pc:sldMkLst>
      </pc:sldChg>
      <pc:sldChg chg="del">
        <pc:chgData name="Lucas De Carli" userId="0b83351476942742" providerId="LiveId" clId="{726832E3-F4ED-4456-B6C5-FD4AE3D7BC5C}" dt="2021-03-04T16:31:48.821" v="145" actId="47"/>
        <pc:sldMkLst>
          <pc:docMk/>
          <pc:sldMk cId="119944406" sldId="1614"/>
        </pc:sldMkLst>
      </pc:sldChg>
      <pc:sldChg chg="del">
        <pc:chgData name="Lucas De Carli" userId="0b83351476942742" providerId="LiveId" clId="{726832E3-F4ED-4456-B6C5-FD4AE3D7BC5C}" dt="2021-03-04T16:31:48.821" v="145" actId="47"/>
        <pc:sldMkLst>
          <pc:docMk/>
          <pc:sldMk cId="2348284178" sldId="1615"/>
        </pc:sldMkLst>
      </pc:sldChg>
      <pc:sldChg chg="del">
        <pc:chgData name="Lucas De Carli" userId="0b83351476942742" providerId="LiveId" clId="{726832E3-F4ED-4456-B6C5-FD4AE3D7BC5C}" dt="2021-03-04T16:31:48.821" v="145" actId="47"/>
        <pc:sldMkLst>
          <pc:docMk/>
          <pc:sldMk cId="1582929338" sldId="1616"/>
        </pc:sldMkLst>
      </pc:sldChg>
      <pc:sldChg chg="del">
        <pc:chgData name="Lucas De Carli" userId="0b83351476942742" providerId="LiveId" clId="{726832E3-F4ED-4456-B6C5-FD4AE3D7BC5C}" dt="2021-03-04T16:31:48.821" v="145" actId="47"/>
        <pc:sldMkLst>
          <pc:docMk/>
          <pc:sldMk cId="913345193" sldId="1617"/>
        </pc:sldMkLst>
      </pc:sldChg>
      <pc:sldChg chg="del">
        <pc:chgData name="Lucas De Carli" userId="0b83351476942742" providerId="LiveId" clId="{726832E3-F4ED-4456-B6C5-FD4AE3D7BC5C}" dt="2021-03-04T16:31:48.821" v="145" actId="47"/>
        <pc:sldMkLst>
          <pc:docMk/>
          <pc:sldMk cId="1154778721" sldId="1618"/>
        </pc:sldMkLst>
      </pc:sldChg>
      <pc:sldChg chg="del">
        <pc:chgData name="Lucas De Carli" userId="0b83351476942742" providerId="LiveId" clId="{726832E3-F4ED-4456-B6C5-FD4AE3D7BC5C}" dt="2021-03-04T16:31:48.821" v="145" actId="47"/>
        <pc:sldMkLst>
          <pc:docMk/>
          <pc:sldMk cId="2792201140" sldId="1619"/>
        </pc:sldMkLst>
      </pc:sldChg>
      <pc:sldChg chg="modNotesTx">
        <pc:chgData name="Lucas De Carli" userId="0b83351476942742" providerId="LiveId" clId="{726832E3-F4ED-4456-B6C5-FD4AE3D7BC5C}" dt="2021-03-04T23:23:00.164" v="1139" actId="20577"/>
        <pc:sldMkLst>
          <pc:docMk/>
          <pc:sldMk cId="1010606399" sldId="1621"/>
        </pc:sldMkLst>
      </pc:sldChg>
      <pc:sldChg chg="del">
        <pc:chgData name="Lucas De Carli" userId="0b83351476942742" providerId="LiveId" clId="{726832E3-F4ED-4456-B6C5-FD4AE3D7BC5C}" dt="2021-03-04T16:31:48.821" v="145" actId="47"/>
        <pc:sldMkLst>
          <pc:docMk/>
          <pc:sldMk cId="755988403" sldId="1622"/>
        </pc:sldMkLst>
      </pc:sldChg>
      <pc:sldChg chg="addSp delSp modSp new mod modNotesTx">
        <pc:chgData name="Lucas De Carli" userId="0b83351476942742" providerId="LiveId" clId="{726832E3-F4ED-4456-B6C5-FD4AE3D7BC5C}" dt="2021-03-04T16:19:25.279" v="44" actId="20577"/>
        <pc:sldMkLst>
          <pc:docMk/>
          <pc:sldMk cId="2674450633" sldId="1624"/>
        </pc:sldMkLst>
        <pc:spChg chg="mod">
          <ac:chgData name="Lucas De Carli" userId="0b83351476942742" providerId="LiveId" clId="{726832E3-F4ED-4456-B6C5-FD4AE3D7BC5C}" dt="2021-03-04T16:17:30.447" v="34" actId="20577"/>
          <ac:spMkLst>
            <pc:docMk/>
            <pc:sldMk cId="2674450633" sldId="1624"/>
            <ac:spMk id="2" creationId="{64EBACAC-A32F-4B78-B47D-F170B1C4FBF5}"/>
          </ac:spMkLst>
        </pc:spChg>
        <pc:spChg chg="del">
          <ac:chgData name="Lucas De Carli" userId="0b83351476942742" providerId="LiveId" clId="{726832E3-F4ED-4456-B6C5-FD4AE3D7BC5C}" dt="2021-03-04T16:17:56.393" v="35"/>
          <ac:spMkLst>
            <pc:docMk/>
            <pc:sldMk cId="2674450633" sldId="1624"/>
            <ac:spMk id="3" creationId="{497362B3-3BE2-4F6D-A8DD-980F90B5D49F}"/>
          </ac:spMkLst>
        </pc:spChg>
        <pc:picChg chg="add mod">
          <ac:chgData name="Lucas De Carli" userId="0b83351476942742" providerId="LiveId" clId="{726832E3-F4ED-4456-B6C5-FD4AE3D7BC5C}" dt="2021-03-04T16:18:00.709" v="37" actId="14100"/>
          <ac:picMkLst>
            <pc:docMk/>
            <pc:sldMk cId="2674450633" sldId="1624"/>
            <ac:picMk id="4" creationId="{92BA0391-F198-4A69-B430-FA6F36E9DDDF}"/>
          </ac:picMkLst>
        </pc:picChg>
      </pc:sldChg>
      <pc:sldChg chg="addSp delSp modSp add mod modNotesTx">
        <pc:chgData name="Lucas De Carli" userId="0b83351476942742" providerId="LiveId" clId="{726832E3-F4ED-4456-B6C5-FD4AE3D7BC5C}" dt="2021-03-04T23:15:52.799" v="1089" actId="20577"/>
        <pc:sldMkLst>
          <pc:docMk/>
          <pc:sldMk cId="2959048787" sldId="1625"/>
        </pc:sldMkLst>
        <pc:spChg chg="add del mod">
          <ac:chgData name="Lucas De Carli" userId="0b83351476942742" providerId="LiveId" clId="{726832E3-F4ED-4456-B6C5-FD4AE3D7BC5C}" dt="2021-03-04T16:19:11.354" v="41" actId="478"/>
          <ac:spMkLst>
            <pc:docMk/>
            <pc:sldMk cId="2959048787" sldId="1625"/>
            <ac:spMk id="5" creationId="{88FDAD60-C519-485D-AE50-2FEDE2B45FC1}"/>
          </ac:spMkLst>
        </pc:spChg>
        <pc:picChg chg="del">
          <ac:chgData name="Lucas De Carli" userId="0b83351476942742" providerId="LiveId" clId="{726832E3-F4ED-4456-B6C5-FD4AE3D7BC5C}" dt="2021-03-04T16:19:08.952" v="39" actId="478"/>
          <ac:picMkLst>
            <pc:docMk/>
            <pc:sldMk cId="2959048787" sldId="1625"/>
            <ac:picMk id="4" creationId="{92BA0391-F198-4A69-B430-FA6F36E9DDDF}"/>
          </ac:picMkLst>
        </pc:picChg>
        <pc:picChg chg="add mod">
          <ac:chgData name="Lucas De Carli" userId="0b83351476942742" providerId="LiveId" clId="{726832E3-F4ED-4456-B6C5-FD4AE3D7BC5C}" dt="2021-03-04T16:19:09.312" v="40"/>
          <ac:picMkLst>
            <pc:docMk/>
            <pc:sldMk cId="2959048787" sldId="1625"/>
            <ac:picMk id="6" creationId="{CA5F3ED1-198C-4354-84B4-F56BE26E3F07}"/>
          </ac:picMkLst>
        </pc:picChg>
      </pc:sldChg>
      <pc:sldChg chg="modSp add mod modNotesTx">
        <pc:chgData name="Lucas De Carli" userId="0b83351476942742" providerId="LiveId" clId="{726832E3-F4ED-4456-B6C5-FD4AE3D7BC5C}" dt="2021-03-04T23:19:19.490" v="1105" actId="20577"/>
        <pc:sldMkLst>
          <pc:docMk/>
          <pc:sldMk cId="3416890100" sldId="1626"/>
        </pc:sldMkLst>
        <pc:spChg chg="mod">
          <ac:chgData name="Lucas De Carli" userId="0b83351476942742" providerId="LiveId" clId="{726832E3-F4ED-4456-B6C5-FD4AE3D7BC5C}" dt="2021-03-04T16:29:03.963" v="65" actId="20577"/>
          <ac:spMkLst>
            <pc:docMk/>
            <pc:sldMk cId="3416890100" sldId="1626"/>
            <ac:spMk id="2" creationId="{297C471F-C726-43D9-A0E8-0D337983E78C}"/>
          </ac:spMkLst>
        </pc:spChg>
      </pc:sldChg>
      <pc:sldChg chg="delSp modSp add mod modNotesTx">
        <pc:chgData name="Lucas De Carli" userId="0b83351476942742" providerId="LiveId" clId="{726832E3-F4ED-4456-B6C5-FD4AE3D7BC5C}" dt="2021-03-04T23:19:21.689" v="1108" actId="20577"/>
        <pc:sldMkLst>
          <pc:docMk/>
          <pc:sldMk cId="4096488857" sldId="1627"/>
        </pc:sldMkLst>
        <pc:spChg chg="mod">
          <ac:chgData name="Lucas De Carli" userId="0b83351476942742" providerId="LiveId" clId="{726832E3-F4ED-4456-B6C5-FD4AE3D7BC5C}" dt="2021-03-04T16:29:23.200" v="82" actId="20577"/>
          <ac:spMkLst>
            <pc:docMk/>
            <pc:sldMk cId="4096488857" sldId="1627"/>
            <ac:spMk id="2" creationId="{EA32CC01-C850-4B27-BBA8-B2304529DD14}"/>
          </ac:spMkLst>
        </pc:spChg>
        <pc:spChg chg="del">
          <ac:chgData name="Lucas De Carli" userId="0b83351476942742" providerId="LiveId" clId="{726832E3-F4ED-4456-B6C5-FD4AE3D7BC5C}" dt="2021-03-04T16:29:14.245" v="67" actId="478"/>
          <ac:spMkLst>
            <pc:docMk/>
            <pc:sldMk cId="4096488857" sldId="1627"/>
            <ac:spMk id="11" creationId="{AF3C4815-3EE5-4854-98D4-4BBEA8F87394}"/>
          </ac:spMkLst>
        </pc:spChg>
      </pc:sldChg>
      <pc:sldChg chg="addSp delSp modSp add mod modNotesTx">
        <pc:chgData name="Lucas De Carli" userId="0b83351476942742" providerId="LiveId" clId="{726832E3-F4ED-4456-B6C5-FD4AE3D7BC5C}" dt="2021-03-04T23:20:16.062" v="1111" actId="20577"/>
        <pc:sldMkLst>
          <pc:docMk/>
          <pc:sldMk cId="2359421125" sldId="1628"/>
        </pc:sldMkLst>
        <pc:spChg chg="add mod">
          <ac:chgData name="Lucas De Carli" userId="0b83351476942742" providerId="LiveId" clId="{726832E3-F4ED-4456-B6C5-FD4AE3D7BC5C}" dt="2021-03-04T16:32:19.710" v="148"/>
          <ac:spMkLst>
            <pc:docMk/>
            <pc:sldMk cId="2359421125" sldId="1628"/>
            <ac:spMk id="5" creationId="{1C644DA9-F8EC-4448-B63E-D5843BF23633}"/>
          </ac:spMkLst>
        </pc:spChg>
        <pc:spChg chg="mod">
          <ac:chgData name="Lucas De Carli" userId="0b83351476942742" providerId="LiveId" clId="{726832E3-F4ED-4456-B6C5-FD4AE3D7BC5C}" dt="2021-03-04T16:32:30.691" v="164" actId="20577"/>
          <ac:spMkLst>
            <pc:docMk/>
            <pc:sldMk cId="2359421125" sldId="1628"/>
            <ac:spMk id="19" creationId="{35BE09D6-3FE4-49F7-A512-76B24D4396CD}"/>
          </ac:spMkLst>
        </pc:spChg>
        <pc:graphicFrameChg chg="add mod">
          <ac:chgData name="Lucas De Carli" userId="0b83351476942742" providerId="LiveId" clId="{726832E3-F4ED-4456-B6C5-FD4AE3D7BC5C}" dt="2021-03-04T16:32:19.710" v="148"/>
          <ac:graphicFrameMkLst>
            <pc:docMk/>
            <pc:sldMk cId="2359421125" sldId="1628"/>
            <ac:graphicFrameMk id="4" creationId="{B24B7E55-44B3-43EC-A914-65E7DD77DA0B}"/>
          </ac:graphicFrameMkLst>
        </pc:graphicFrameChg>
        <pc:graphicFrameChg chg="add mod">
          <ac:chgData name="Lucas De Carli" userId="0b83351476942742" providerId="LiveId" clId="{726832E3-F4ED-4456-B6C5-FD4AE3D7BC5C}" dt="2021-03-04T16:32:19.710" v="148"/>
          <ac:graphicFrameMkLst>
            <pc:docMk/>
            <pc:sldMk cId="2359421125" sldId="1628"/>
            <ac:graphicFrameMk id="6" creationId="{87B578B5-64C1-4843-8451-297003EB4ABB}"/>
          </ac:graphicFrameMkLst>
        </pc:graphicFrameChg>
        <pc:picChg chg="del">
          <ac:chgData name="Lucas De Carli" userId="0b83351476942742" providerId="LiveId" clId="{726832E3-F4ED-4456-B6C5-FD4AE3D7BC5C}" dt="2021-03-04T16:32:19.487" v="147" actId="478"/>
          <ac:picMkLst>
            <pc:docMk/>
            <pc:sldMk cId="2359421125" sldId="1628"/>
            <ac:picMk id="9" creationId="{7B13178E-E98A-4E07-A40F-C4666B0E621A}"/>
          </ac:picMkLst>
        </pc:picChg>
      </pc:sldChg>
      <pc:sldChg chg="addSp delSp modSp add mod modNotesTx">
        <pc:chgData name="Lucas De Carli" userId="0b83351476942742" providerId="LiveId" clId="{726832E3-F4ED-4456-B6C5-FD4AE3D7BC5C}" dt="2021-03-04T23:20:40.271" v="1114" actId="20577"/>
        <pc:sldMkLst>
          <pc:docMk/>
          <pc:sldMk cId="3390566588" sldId="1629"/>
        </pc:sldMkLst>
        <pc:spChg chg="del">
          <ac:chgData name="Lucas De Carli" userId="0b83351476942742" providerId="LiveId" clId="{726832E3-F4ED-4456-B6C5-FD4AE3D7BC5C}" dt="2021-03-04T16:34:42.856" v="200" actId="478"/>
          <ac:spMkLst>
            <pc:docMk/>
            <pc:sldMk cId="3390566588" sldId="1629"/>
            <ac:spMk id="5" creationId="{1C644DA9-F8EC-4448-B63E-D5843BF23633}"/>
          </ac:spMkLst>
        </pc:spChg>
        <pc:spChg chg="mod">
          <ac:chgData name="Lucas De Carli" userId="0b83351476942742" providerId="LiveId" clId="{726832E3-F4ED-4456-B6C5-FD4AE3D7BC5C}" dt="2021-03-04T16:34:45.946" v="203"/>
          <ac:spMkLst>
            <pc:docMk/>
            <pc:sldMk cId="3390566588" sldId="1629"/>
            <ac:spMk id="11" creationId="{BC669B69-10FE-4294-BA5C-E8842BC32621}"/>
          </ac:spMkLst>
        </pc:spChg>
        <pc:spChg chg="mod">
          <ac:chgData name="Lucas De Carli" userId="0b83351476942742" providerId="LiveId" clId="{726832E3-F4ED-4456-B6C5-FD4AE3D7BC5C}" dt="2021-03-04T16:34:45.946" v="203"/>
          <ac:spMkLst>
            <pc:docMk/>
            <pc:sldMk cId="3390566588" sldId="1629"/>
            <ac:spMk id="12" creationId="{66539D6A-3B18-4B34-AC9F-4EB9EB125F0A}"/>
          </ac:spMkLst>
        </pc:spChg>
        <pc:spChg chg="mod">
          <ac:chgData name="Lucas De Carli" userId="0b83351476942742" providerId="LiveId" clId="{726832E3-F4ED-4456-B6C5-FD4AE3D7BC5C}" dt="2021-03-04T16:34:45.946" v="203"/>
          <ac:spMkLst>
            <pc:docMk/>
            <pc:sldMk cId="3390566588" sldId="1629"/>
            <ac:spMk id="13" creationId="{8600F8E0-4E17-48BB-85BC-C3797EEF2B2F}"/>
          </ac:spMkLst>
        </pc:spChg>
        <pc:spChg chg="mod">
          <ac:chgData name="Lucas De Carli" userId="0b83351476942742" providerId="LiveId" clId="{726832E3-F4ED-4456-B6C5-FD4AE3D7BC5C}" dt="2021-03-04T16:34:45.946" v="203"/>
          <ac:spMkLst>
            <pc:docMk/>
            <pc:sldMk cId="3390566588" sldId="1629"/>
            <ac:spMk id="14" creationId="{AD808BCD-79C5-4356-84F5-72EA054564AF}"/>
          </ac:spMkLst>
        </pc:spChg>
        <pc:spChg chg="mod">
          <ac:chgData name="Lucas De Carli" userId="0b83351476942742" providerId="LiveId" clId="{726832E3-F4ED-4456-B6C5-FD4AE3D7BC5C}" dt="2021-03-04T16:34:45.946" v="203"/>
          <ac:spMkLst>
            <pc:docMk/>
            <pc:sldMk cId="3390566588" sldId="1629"/>
            <ac:spMk id="15" creationId="{934AC8BD-C021-4D0E-BA8E-3FA725EB89F7}"/>
          </ac:spMkLst>
        </pc:spChg>
        <pc:spChg chg="mod">
          <ac:chgData name="Lucas De Carli" userId="0b83351476942742" providerId="LiveId" clId="{726832E3-F4ED-4456-B6C5-FD4AE3D7BC5C}" dt="2021-03-04T16:34:45.946" v="203"/>
          <ac:spMkLst>
            <pc:docMk/>
            <pc:sldMk cId="3390566588" sldId="1629"/>
            <ac:spMk id="17" creationId="{2EB23097-D6C0-4A12-BF40-E691677529DA}"/>
          </ac:spMkLst>
        </pc:spChg>
        <pc:spChg chg="mod">
          <ac:chgData name="Lucas De Carli" userId="0b83351476942742" providerId="LiveId" clId="{726832E3-F4ED-4456-B6C5-FD4AE3D7BC5C}" dt="2021-03-04T16:34:45.946" v="203"/>
          <ac:spMkLst>
            <pc:docMk/>
            <pc:sldMk cId="3390566588" sldId="1629"/>
            <ac:spMk id="18" creationId="{08B2219E-4B72-4E4D-B6D7-604CD55585D8}"/>
          </ac:spMkLst>
        </pc:spChg>
        <pc:spChg chg="mod">
          <ac:chgData name="Lucas De Carli" userId="0b83351476942742" providerId="LiveId" clId="{726832E3-F4ED-4456-B6C5-FD4AE3D7BC5C}" dt="2021-03-04T16:34:34.298" v="198"/>
          <ac:spMkLst>
            <pc:docMk/>
            <pc:sldMk cId="3390566588" sldId="1629"/>
            <ac:spMk id="19" creationId="{35BE09D6-3FE4-49F7-A512-76B24D4396CD}"/>
          </ac:spMkLst>
        </pc:spChg>
        <pc:grpChg chg="add mod">
          <ac:chgData name="Lucas De Carli" userId="0b83351476942742" providerId="LiveId" clId="{726832E3-F4ED-4456-B6C5-FD4AE3D7BC5C}" dt="2021-03-04T16:34:45.946" v="203"/>
          <ac:grpSpMkLst>
            <pc:docMk/>
            <pc:sldMk cId="3390566588" sldId="1629"/>
            <ac:grpSpMk id="7" creationId="{15FB690C-730E-4439-AFBA-6CFA7209F803}"/>
          </ac:grpSpMkLst>
        </pc:grpChg>
        <pc:grpChg chg="mod">
          <ac:chgData name="Lucas De Carli" userId="0b83351476942742" providerId="LiveId" clId="{726832E3-F4ED-4456-B6C5-FD4AE3D7BC5C}" dt="2021-03-04T16:34:45.946" v="203"/>
          <ac:grpSpMkLst>
            <pc:docMk/>
            <pc:sldMk cId="3390566588" sldId="1629"/>
            <ac:grpSpMk id="8" creationId="{8A7FA446-EFA8-4ADD-B784-8B0F8EF2004E}"/>
          </ac:grpSpMkLst>
        </pc:grpChg>
        <pc:grpChg chg="mod">
          <ac:chgData name="Lucas De Carli" userId="0b83351476942742" providerId="LiveId" clId="{726832E3-F4ED-4456-B6C5-FD4AE3D7BC5C}" dt="2021-03-04T16:34:45.946" v="203"/>
          <ac:grpSpMkLst>
            <pc:docMk/>
            <pc:sldMk cId="3390566588" sldId="1629"/>
            <ac:grpSpMk id="9" creationId="{415B8393-8102-4856-8B4A-49182A564643}"/>
          </ac:grpSpMkLst>
        </pc:grpChg>
        <pc:grpChg chg="mod">
          <ac:chgData name="Lucas De Carli" userId="0b83351476942742" providerId="LiveId" clId="{726832E3-F4ED-4456-B6C5-FD4AE3D7BC5C}" dt="2021-03-04T16:34:45.946" v="203"/>
          <ac:grpSpMkLst>
            <pc:docMk/>
            <pc:sldMk cId="3390566588" sldId="1629"/>
            <ac:grpSpMk id="10" creationId="{0E797CA6-E2B6-4909-B36D-ADE990601C53}"/>
          </ac:grpSpMkLst>
        </pc:grpChg>
        <pc:graphicFrameChg chg="del">
          <ac:chgData name="Lucas De Carli" userId="0b83351476942742" providerId="LiveId" clId="{726832E3-F4ED-4456-B6C5-FD4AE3D7BC5C}" dt="2021-03-04T16:34:42.169" v="199" actId="478"/>
          <ac:graphicFrameMkLst>
            <pc:docMk/>
            <pc:sldMk cId="3390566588" sldId="1629"/>
            <ac:graphicFrameMk id="4" creationId="{B24B7E55-44B3-43EC-A914-65E7DD77DA0B}"/>
          </ac:graphicFrameMkLst>
        </pc:graphicFrameChg>
        <pc:graphicFrameChg chg="del modGraphic">
          <ac:chgData name="Lucas De Carli" userId="0b83351476942742" providerId="LiveId" clId="{726832E3-F4ED-4456-B6C5-FD4AE3D7BC5C}" dt="2021-03-04T16:34:45.019" v="202" actId="478"/>
          <ac:graphicFrameMkLst>
            <pc:docMk/>
            <pc:sldMk cId="3390566588" sldId="1629"/>
            <ac:graphicFrameMk id="6" creationId="{87B578B5-64C1-4843-8451-297003EB4ABB}"/>
          </ac:graphicFrameMkLst>
        </pc:graphicFrameChg>
        <pc:picChg chg="mod">
          <ac:chgData name="Lucas De Carli" userId="0b83351476942742" providerId="LiveId" clId="{726832E3-F4ED-4456-B6C5-FD4AE3D7BC5C}" dt="2021-03-04T16:34:45.946" v="203"/>
          <ac:picMkLst>
            <pc:docMk/>
            <pc:sldMk cId="3390566588" sldId="1629"/>
            <ac:picMk id="16" creationId="{A1B24390-D88D-4D86-9528-257B0FAAEF46}"/>
          </ac:picMkLst>
        </pc:picChg>
        <pc:picChg chg="mod">
          <ac:chgData name="Lucas De Carli" userId="0b83351476942742" providerId="LiveId" clId="{726832E3-F4ED-4456-B6C5-FD4AE3D7BC5C}" dt="2021-03-04T16:34:45.946" v="203"/>
          <ac:picMkLst>
            <pc:docMk/>
            <pc:sldMk cId="3390566588" sldId="1629"/>
            <ac:picMk id="20" creationId="{D08E8F00-EABC-421D-8C98-4C528BF53AA7}"/>
          </ac:picMkLst>
        </pc:picChg>
        <pc:picChg chg="mod">
          <ac:chgData name="Lucas De Carli" userId="0b83351476942742" providerId="LiveId" clId="{726832E3-F4ED-4456-B6C5-FD4AE3D7BC5C}" dt="2021-03-04T16:34:45.946" v="203"/>
          <ac:picMkLst>
            <pc:docMk/>
            <pc:sldMk cId="3390566588" sldId="1629"/>
            <ac:picMk id="21" creationId="{F2D21AC2-4121-4616-9234-314C2AD58B9E}"/>
          </ac:picMkLst>
        </pc:picChg>
        <pc:picChg chg="mod">
          <ac:chgData name="Lucas De Carli" userId="0b83351476942742" providerId="LiveId" clId="{726832E3-F4ED-4456-B6C5-FD4AE3D7BC5C}" dt="2021-03-04T16:34:45.946" v="203"/>
          <ac:picMkLst>
            <pc:docMk/>
            <pc:sldMk cId="3390566588" sldId="1629"/>
            <ac:picMk id="22" creationId="{7131EE8F-EC3B-40CC-B10F-C45240EF597E}"/>
          </ac:picMkLst>
        </pc:picChg>
        <pc:picChg chg="mod">
          <ac:chgData name="Lucas De Carli" userId="0b83351476942742" providerId="LiveId" clId="{726832E3-F4ED-4456-B6C5-FD4AE3D7BC5C}" dt="2021-03-04T16:34:45.946" v="203"/>
          <ac:picMkLst>
            <pc:docMk/>
            <pc:sldMk cId="3390566588" sldId="1629"/>
            <ac:picMk id="23" creationId="{D000A0D7-FA0E-4633-84A1-9552DD76BCC0}"/>
          </ac:picMkLst>
        </pc:picChg>
        <pc:picChg chg="mod">
          <ac:chgData name="Lucas De Carli" userId="0b83351476942742" providerId="LiveId" clId="{726832E3-F4ED-4456-B6C5-FD4AE3D7BC5C}" dt="2021-03-04T16:34:45.946" v="203"/>
          <ac:picMkLst>
            <pc:docMk/>
            <pc:sldMk cId="3390566588" sldId="1629"/>
            <ac:picMk id="24" creationId="{1AC22519-0BDE-4AB3-B8A3-BF46784F2C96}"/>
          </ac:picMkLst>
        </pc:picChg>
        <pc:picChg chg="mod">
          <ac:chgData name="Lucas De Carli" userId="0b83351476942742" providerId="LiveId" clId="{726832E3-F4ED-4456-B6C5-FD4AE3D7BC5C}" dt="2021-03-04T16:34:45.946" v="203"/>
          <ac:picMkLst>
            <pc:docMk/>
            <pc:sldMk cId="3390566588" sldId="1629"/>
            <ac:picMk id="25" creationId="{90B60B56-66A7-4619-830D-E7814127ABE2}"/>
          </ac:picMkLst>
        </pc:picChg>
      </pc:sldChg>
      <pc:sldChg chg="addSp delSp modSp add mod">
        <pc:chgData name="Lucas De Carli" userId="0b83351476942742" providerId="LiveId" clId="{726832E3-F4ED-4456-B6C5-FD4AE3D7BC5C}" dt="2021-03-04T16:44:50.427" v="455" actId="20577"/>
        <pc:sldMkLst>
          <pc:docMk/>
          <pc:sldMk cId="4021633323" sldId="1630"/>
        </pc:sldMkLst>
        <pc:spChg chg="mod">
          <ac:chgData name="Lucas De Carli" userId="0b83351476942742" providerId="LiveId" clId="{726832E3-F4ED-4456-B6C5-FD4AE3D7BC5C}" dt="2021-03-04T16:44:50.427" v="455" actId="20577"/>
          <ac:spMkLst>
            <pc:docMk/>
            <pc:sldMk cId="4021633323" sldId="1630"/>
            <ac:spMk id="19" creationId="{35BE09D6-3FE4-49F7-A512-76B24D4396CD}"/>
          </ac:spMkLst>
        </pc:spChg>
        <pc:grpChg chg="del mod">
          <ac:chgData name="Lucas De Carli" userId="0b83351476942742" providerId="LiveId" clId="{726832E3-F4ED-4456-B6C5-FD4AE3D7BC5C}" dt="2021-03-04T16:36:44.177" v="207" actId="478"/>
          <ac:grpSpMkLst>
            <pc:docMk/>
            <pc:sldMk cId="4021633323" sldId="1630"/>
            <ac:grpSpMk id="7" creationId="{15FB690C-730E-4439-AFBA-6CFA7209F803}"/>
          </ac:grpSpMkLst>
        </pc:grpChg>
        <pc:picChg chg="add mod">
          <ac:chgData name="Lucas De Carli" userId="0b83351476942742" providerId="LiveId" clId="{726832E3-F4ED-4456-B6C5-FD4AE3D7BC5C}" dt="2021-03-04T16:36:53.049" v="213" actId="1076"/>
          <ac:picMkLst>
            <pc:docMk/>
            <pc:sldMk cId="4021633323" sldId="1630"/>
            <ac:picMk id="26" creationId="{16DE1C56-70D9-4947-8CE3-F6102CEB2EE6}"/>
          </ac:picMkLst>
        </pc:picChg>
      </pc:sldChg>
      <pc:sldChg chg="del">
        <pc:chgData name="Lucas De Carli" userId="0b83351476942742" providerId="LiveId" clId="{726832E3-F4ED-4456-B6C5-FD4AE3D7BC5C}" dt="2021-03-04T16:34:27.629" v="196"/>
        <pc:sldMkLst>
          <pc:docMk/>
          <pc:sldMk cId="1793706927" sldId="1670"/>
        </pc:sldMkLst>
      </pc:sldChg>
      <pc:sldChg chg="addSp delSp modSp mod modAnim modNotesTx">
        <pc:chgData name="Lucas De Carli" userId="0b83351476942742" providerId="LiveId" clId="{726832E3-F4ED-4456-B6C5-FD4AE3D7BC5C}" dt="2021-03-04T16:40:53.549" v="269"/>
        <pc:sldMkLst>
          <pc:docMk/>
          <pc:sldMk cId="4285135957" sldId="2076136989"/>
        </pc:sldMkLst>
        <pc:spChg chg="mod">
          <ac:chgData name="Lucas De Carli" userId="0b83351476942742" providerId="LiveId" clId="{726832E3-F4ED-4456-B6C5-FD4AE3D7BC5C}" dt="2021-03-04T16:40:14.351" v="254"/>
          <ac:spMkLst>
            <pc:docMk/>
            <pc:sldMk cId="4285135957" sldId="2076136989"/>
            <ac:spMk id="2" creationId="{6FF2C9FE-CFE2-4E71-BBB3-5C3B14BFB396}"/>
          </ac:spMkLst>
        </pc:spChg>
        <pc:spChg chg="add del mod topLvl">
          <ac:chgData name="Lucas De Carli" userId="0b83351476942742" providerId="LiveId" clId="{726832E3-F4ED-4456-B6C5-FD4AE3D7BC5C}" dt="2021-03-04T16:38:36.338" v="225" actId="478"/>
          <ac:spMkLst>
            <pc:docMk/>
            <pc:sldMk cId="4285135957" sldId="2076136989"/>
            <ac:spMk id="5" creationId="{6EA5DB09-95C9-48EE-AE90-EAEFE6DFB548}"/>
          </ac:spMkLst>
        </pc:spChg>
        <pc:grpChg chg="add del mod">
          <ac:chgData name="Lucas De Carli" userId="0b83351476942742" providerId="LiveId" clId="{726832E3-F4ED-4456-B6C5-FD4AE3D7BC5C}" dt="2021-03-04T16:38:34.756" v="223" actId="478"/>
          <ac:grpSpMkLst>
            <pc:docMk/>
            <pc:sldMk cId="4285135957" sldId="2076136989"/>
            <ac:grpSpMk id="3" creationId="{A5F49172-EB59-4065-9E06-F5662AD80E3B}"/>
          </ac:grpSpMkLst>
        </pc:grpChg>
        <pc:picChg chg="add del mod topLvl">
          <ac:chgData name="Lucas De Carli" userId="0b83351476942742" providerId="LiveId" clId="{726832E3-F4ED-4456-B6C5-FD4AE3D7BC5C}" dt="2021-03-04T16:38:34.756" v="223" actId="478"/>
          <ac:picMkLst>
            <pc:docMk/>
            <pc:sldMk cId="4285135957" sldId="2076136989"/>
            <ac:picMk id="4" creationId="{42F17FF2-07E6-473E-B610-667A8C5B78D8}"/>
          </ac:picMkLst>
        </pc:picChg>
        <pc:picChg chg="add mod">
          <ac:chgData name="Lucas De Carli" userId="0b83351476942742" providerId="LiveId" clId="{726832E3-F4ED-4456-B6C5-FD4AE3D7BC5C}" dt="2021-03-04T16:39:10.680" v="236" actId="1076"/>
          <ac:picMkLst>
            <pc:docMk/>
            <pc:sldMk cId="4285135957" sldId="2076136989"/>
            <ac:picMk id="7" creationId="{42711EB8-4EB9-48FF-BA7A-7911BFCCB808}"/>
          </ac:picMkLst>
        </pc:picChg>
        <pc:picChg chg="add mod">
          <ac:chgData name="Lucas De Carli" userId="0b83351476942742" providerId="LiveId" clId="{726832E3-F4ED-4456-B6C5-FD4AE3D7BC5C}" dt="2021-03-04T16:39:10.680" v="236" actId="1076"/>
          <ac:picMkLst>
            <pc:docMk/>
            <pc:sldMk cId="4285135957" sldId="2076136989"/>
            <ac:picMk id="8" creationId="{58E49817-A244-4D82-92DF-B44BB9251B2F}"/>
          </ac:picMkLst>
        </pc:picChg>
        <pc:picChg chg="add mod">
          <ac:chgData name="Lucas De Carli" userId="0b83351476942742" providerId="LiveId" clId="{726832E3-F4ED-4456-B6C5-FD4AE3D7BC5C}" dt="2021-03-04T16:39:10.680" v="236" actId="1076"/>
          <ac:picMkLst>
            <pc:docMk/>
            <pc:sldMk cId="4285135957" sldId="2076136989"/>
            <ac:picMk id="9" creationId="{6E714F72-8473-4734-88F6-025E39FB3D62}"/>
          </ac:picMkLst>
        </pc:picChg>
        <pc:picChg chg="add mod">
          <ac:chgData name="Lucas De Carli" userId="0b83351476942742" providerId="LiveId" clId="{726832E3-F4ED-4456-B6C5-FD4AE3D7BC5C}" dt="2021-03-04T16:39:24.165" v="240" actId="1076"/>
          <ac:picMkLst>
            <pc:docMk/>
            <pc:sldMk cId="4285135957" sldId="2076136989"/>
            <ac:picMk id="10" creationId="{EDCFB40A-11D9-4E25-96D0-E3F4A295D226}"/>
          </ac:picMkLst>
        </pc:picChg>
        <pc:picChg chg="mod">
          <ac:chgData name="Lucas De Carli" userId="0b83351476942742" providerId="LiveId" clId="{726832E3-F4ED-4456-B6C5-FD4AE3D7BC5C}" dt="2021-03-04T16:37:52.640" v="214" actId="1076"/>
          <ac:picMkLst>
            <pc:docMk/>
            <pc:sldMk cId="4285135957" sldId="2076136989"/>
            <ac:picMk id="13316" creationId="{829BD698-8470-4583-BC98-E76414F5AEE8}"/>
          </ac:picMkLst>
        </pc:picChg>
      </pc:sldChg>
      <pc:sldChg chg="modSp modNotesTx">
        <pc:chgData name="Lucas De Carli" userId="0b83351476942742" providerId="LiveId" clId="{726832E3-F4ED-4456-B6C5-FD4AE3D7BC5C}" dt="2021-03-04T23:21:40.932" v="1117" actId="20577"/>
        <pc:sldMkLst>
          <pc:docMk/>
          <pc:sldMk cId="2370281651" sldId="2076136990"/>
        </pc:sldMkLst>
        <pc:spChg chg="mod">
          <ac:chgData name="Lucas De Carli" userId="0b83351476942742" providerId="LiveId" clId="{726832E3-F4ED-4456-B6C5-FD4AE3D7BC5C}" dt="2021-03-04T16:40:22.998" v="255"/>
          <ac:spMkLst>
            <pc:docMk/>
            <pc:sldMk cId="2370281651" sldId="2076136990"/>
            <ac:spMk id="2" creationId="{6FF2C9FE-CFE2-4E71-BBB3-5C3B14BFB396}"/>
          </ac:spMkLst>
        </pc:spChg>
        <pc:picChg chg="mod">
          <ac:chgData name="Lucas De Carli" userId="0b83351476942742" providerId="LiveId" clId="{726832E3-F4ED-4456-B6C5-FD4AE3D7BC5C}" dt="2021-03-04T16:39:53.082" v="246" actId="1076"/>
          <ac:picMkLst>
            <pc:docMk/>
            <pc:sldMk cId="2370281651" sldId="2076136990"/>
            <ac:picMk id="14338" creationId="{2AA0770B-65D2-42B5-9AFB-78EA02EFDBFD}"/>
          </ac:picMkLst>
        </pc:picChg>
      </pc:sldChg>
      <pc:sldChg chg="modSp mod modNotesTx">
        <pc:chgData name="Lucas De Carli" userId="0b83351476942742" providerId="LiveId" clId="{726832E3-F4ED-4456-B6C5-FD4AE3D7BC5C}" dt="2021-03-04T23:21:44.176" v="1120" actId="20577"/>
        <pc:sldMkLst>
          <pc:docMk/>
          <pc:sldMk cId="2176081155" sldId="2076136991"/>
        </pc:sldMkLst>
        <pc:spChg chg="mod">
          <ac:chgData name="Lucas De Carli" userId="0b83351476942742" providerId="LiveId" clId="{726832E3-F4ED-4456-B6C5-FD4AE3D7BC5C}" dt="2021-03-04T16:43:32.622" v="444"/>
          <ac:spMkLst>
            <pc:docMk/>
            <pc:sldMk cId="2176081155" sldId="2076136991"/>
            <ac:spMk id="2" creationId="{6FF2C9FE-CFE2-4E71-BBB3-5C3B14BFB396}"/>
          </ac:spMkLst>
        </pc:spChg>
        <pc:picChg chg="mod">
          <ac:chgData name="Lucas De Carli" userId="0b83351476942742" providerId="LiveId" clId="{726832E3-F4ED-4456-B6C5-FD4AE3D7BC5C}" dt="2021-03-04T16:40:41.623" v="256" actId="1076"/>
          <ac:picMkLst>
            <pc:docMk/>
            <pc:sldMk cId="2176081155" sldId="2076136991"/>
            <ac:picMk id="15362" creationId="{7D06AD24-AF10-49C2-9A28-2135DECFBB62}"/>
          </ac:picMkLst>
        </pc:picChg>
      </pc:sldChg>
      <pc:sldChg chg="addSp delSp modSp add mod modNotesTx">
        <pc:chgData name="Lucas De Carli" userId="0b83351476942742" providerId="LiveId" clId="{726832E3-F4ED-4456-B6C5-FD4AE3D7BC5C}" dt="2021-03-04T23:22:20.879" v="1125" actId="20577"/>
        <pc:sldMkLst>
          <pc:docMk/>
          <pc:sldMk cId="3365419737" sldId="2076136992"/>
        </pc:sldMkLst>
        <pc:spChg chg="mod">
          <ac:chgData name="Lucas De Carli" userId="0b83351476942742" providerId="LiveId" clId="{726832E3-F4ED-4456-B6C5-FD4AE3D7BC5C}" dt="2021-03-04T16:41:22.210" v="300" actId="20577"/>
          <ac:spMkLst>
            <pc:docMk/>
            <pc:sldMk cId="3365419737" sldId="2076136992"/>
            <ac:spMk id="2" creationId="{6FF2C9FE-CFE2-4E71-BBB3-5C3B14BFB396}"/>
          </ac:spMkLst>
        </pc:spChg>
        <pc:spChg chg="add del mod">
          <ac:chgData name="Lucas De Carli" userId="0b83351476942742" providerId="LiveId" clId="{726832E3-F4ED-4456-B6C5-FD4AE3D7BC5C}" dt="2021-03-04T16:41:31.097" v="303" actId="478"/>
          <ac:spMkLst>
            <pc:docMk/>
            <pc:sldMk cId="3365419737" sldId="2076136992"/>
            <ac:spMk id="3" creationId="{3E0A0B27-BCFE-4E8C-9C94-70DD285BD91F}"/>
          </ac:spMkLst>
        </pc:spChg>
        <pc:picChg chg="add mod">
          <ac:chgData name="Lucas De Carli" userId="0b83351476942742" providerId="LiveId" clId="{726832E3-F4ED-4456-B6C5-FD4AE3D7BC5C}" dt="2021-03-04T16:41:33.630" v="304" actId="1076"/>
          <ac:picMkLst>
            <pc:docMk/>
            <pc:sldMk cId="3365419737" sldId="2076136992"/>
            <ac:picMk id="5" creationId="{B8558A2F-39CB-48C9-9CF5-8CEA07DAE92C}"/>
          </ac:picMkLst>
        </pc:picChg>
        <pc:picChg chg="del">
          <ac:chgData name="Lucas De Carli" userId="0b83351476942742" providerId="LiveId" clId="{726832E3-F4ED-4456-B6C5-FD4AE3D7BC5C}" dt="2021-03-04T16:41:27.295" v="301" actId="478"/>
          <ac:picMkLst>
            <pc:docMk/>
            <pc:sldMk cId="3365419737" sldId="2076136992"/>
            <ac:picMk id="15362" creationId="{7D06AD24-AF10-49C2-9A28-2135DECFBB62}"/>
          </ac:picMkLst>
        </pc:picChg>
      </pc:sldChg>
      <pc:sldChg chg="addSp delSp modSp add mod ord modNotesTx">
        <pc:chgData name="Lucas De Carli" userId="0b83351476942742" providerId="LiveId" clId="{726832E3-F4ED-4456-B6C5-FD4AE3D7BC5C}" dt="2021-03-04T17:06:11.764" v="962" actId="20577"/>
        <pc:sldMkLst>
          <pc:docMk/>
          <pc:sldMk cId="1505913482" sldId="2076136993"/>
        </pc:sldMkLst>
        <pc:spChg chg="mod">
          <ac:chgData name="Lucas De Carli" userId="0b83351476942742" providerId="LiveId" clId="{726832E3-F4ED-4456-B6C5-FD4AE3D7BC5C}" dt="2021-03-04T16:45:19.026" v="457"/>
          <ac:spMkLst>
            <pc:docMk/>
            <pc:sldMk cId="1505913482" sldId="2076136993"/>
            <ac:spMk id="19" creationId="{35BE09D6-3FE4-49F7-A512-76B24D4396CD}"/>
          </ac:spMkLst>
        </pc:spChg>
        <pc:picChg chg="add mod">
          <ac:chgData name="Lucas De Carli" userId="0b83351476942742" providerId="LiveId" clId="{726832E3-F4ED-4456-B6C5-FD4AE3D7BC5C}" dt="2021-03-04T16:45:38.472" v="462" actId="1076"/>
          <ac:picMkLst>
            <pc:docMk/>
            <pc:sldMk cId="1505913482" sldId="2076136993"/>
            <ac:picMk id="4" creationId="{9CA06D38-DD87-47EC-9A92-A49EE16CB91F}"/>
          </ac:picMkLst>
        </pc:picChg>
        <pc:picChg chg="del">
          <ac:chgData name="Lucas De Carli" userId="0b83351476942742" providerId="LiveId" clId="{726832E3-F4ED-4456-B6C5-FD4AE3D7BC5C}" dt="2021-03-04T16:45:33.498" v="458" actId="478"/>
          <ac:picMkLst>
            <pc:docMk/>
            <pc:sldMk cId="1505913482" sldId="2076136993"/>
            <ac:picMk id="26" creationId="{16DE1C56-70D9-4947-8CE3-F6102CEB2EE6}"/>
          </ac:picMkLst>
        </pc:picChg>
      </pc:sldChg>
      <pc:sldChg chg="addSp delSp modSp add mod modNotesTx">
        <pc:chgData name="Lucas De Carli" userId="0b83351476942742" providerId="LiveId" clId="{726832E3-F4ED-4456-B6C5-FD4AE3D7BC5C}" dt="2021-03-04T23:22:24.462" v="1126"/>
        <pc:sldMkLst>
          <pc:docMk/>
          <pc:sldMk cId="3086799223" sldId="2076136994"/>
        </pc:sldMkLst>
        <pc:spChg chg="add mod">
          <ac:chgData name="Lucas De Carli" userId="0b83351476942742" providerId="LiveId" clId="{726832E3-F4ED-4456-B6C5-FD4AE3D7BC5C}" dt="2021-03-04T16:46:39.048" v="469" actId="1076"/>
          <ac:spMkLst>
            <pc:docMk/>
            <pc:sldMk cId="3086799223" sldId="2076136994"/>
            <ac:spMk id="6" creationId="{06CBD508-1C66-4495-881B-EE991189A43C}"/>
          </ac:spMkLst>
        </pc:spChg>
        <pc:picChg chg="add del mod">
          <ac:chgData name="Lucas De Carli" userId="0b83351476942742" providerId="LiveId" clId="{726832E3-F4ED-4456-B6C5-FD4AE3D7BC5C}" dt="2021-03-04T16:46:28.465" v="466" actId="478"/>
          <ac:picMkLst>
            <pc:docMk/>
            <pc:sldMk cId="3086799223" sldId="2076136994"/>
            <ac:picMk id="4" creationId="{00BC9DE4-CE70-40A8-9D78-AC4A5CE4C009}"/>
          </ac:picMkLst>
        </pc:picChg>
        <pc:picChg chg="del">
          <ac:chgData name="Lucas De Carli" userId="0b83351476942742" providerId="LiveId" clId="{726832E3-F4ED-4456-B6C5-FD4AE3D7BC5C}" dt="2021-03-04T16:46:23.862" v="464" actId="478"/>
          <ac:picMkLst>
            <pc:docMk/>
            <pc:sldMk cId="3086799223" sldId="2076136994"/>
            <ac:picMk id="5" creationId="{B8558A2F-39CB-48C9-9CF5-8CEA07DAE92C}"/>
          </ac:picMkLst>
        </pc:picChg>
      </pc:sldChg>
      <pc:sldChg chg="addSp delSp modSp add mod modNotesTx">
        <pc:chgData name="Lucas De Carli" userId="0b83351476942742" providerId="LiveId" clId="{726832E3-F4ED-4456-B6C5-FD4AE3D7BC5C}" dt="2021-03-04T23:22:26.236" v="1127"/>
        <pc:sldMkLst>
          <pc:docMk/>
          <pc:sldMk cId="1671252511" sldId="2076136995"/>
        </pc:sldMkLst>
        <pc:spChg chg="mod">
          <ac:chgData name="Lucas De Carli" userId="0b83351476942742" providerId="LiveId" clId="{726832E3-F4ED-4456-B6C5-FD4AE3D7BC5C}" dt="2021-03-04T16:48:07.165" v="493" actId="20577"/>
          <ac:spMkLst>
            <pc:docMk/>
            <pc:sldMk cId="1671252511" sldId="2076136995"/>
            <ac:spMk id="2" creationId="{6FF2C9FE-CFE2-4E71-BBB3-5C3B14BFB396}"/>
          </ac:spMkLst>
        </pc:spChg>
        <pc:spChg chg="del">
          <ac:chgData name="Lucas De Carli" userId="0b83351476942742" providerId="LiveId" clId="{726832E3-F4ED-4456-B6C5-FD4AE3D7BC5C}" dt="2021-03-04T16:47:29.767" v="489" actId="478"/>
          <ac:spMkLst>
            <pc:docMk/>
            <pc:sldMk cId="1671252511" sldId="2076136995"/>
            <ac:spMk id="6" creationId="{06CBD508-1C66-4495-881B-EE991189A43C}"/>
          </ac:spMkLst>
        </pc:spChg>
        <pc:picChg chg="add mod">
          <ac:chgData name="Lucas De Carli" userId="0b83351476942742" providerId="LiveId" clId="{726832E3-F4ED-4456-B6C5-FD4AE3D7BC5C}" dt="2021-03-04T16:48:45.356" v="524" actId="1076"/>
          <ac:picMkLst>
            <pc:docMk/>
            <pc:sldMk cId="1671252511" sldId="2076136995"/>
            <ac:picMk id="4" creationId="{C4591DCA-C462-4F35-A7BA-269DD6D0D16F}"/>
          </ac:picMkLst>
        </pc:picChg>
      </pc:sldChg>
      <pc:sldChg chg="modSp del mod">
        <pc:chgData name="Lucas De Carli" userId="0b83351476942742" providerId="LiveId" clId="{726832E3-F4ED-4456-B6C5-FD4AE3D7BC5C}" dt="2021-03-04T16:47:12.862" v="473" actId="47"/>
        <pc:sldMkLst>
          <pc:docMk/>
          <pc:sldMk cId="3890047464" sldId="2076136995"/>
        </pc:sldMkLst>
        <pc:spChg chg="mod">
          <ac:chgData name="Lucas De Carli" userId="0b83351476942742" providerId="LiveId" clId="{726832E3-F4ED-4456-B6C5-FD4AE3D7BC5C}" dt="2021-03-04T16:47:10.629" v="472" actId="6549"/>
          <ac:spMkLst>
            <pc:docMk/>
            <pc:sldMk cId="3890047464" sldId="2076136995"/>
            <ac:spMk id="2" creationId="{6FF2C9FE-CFE2-4E71-BBB3-5C3B14BFB396}"/>
          </ac:spMkLst>
        </pc:spChg>
      </pc:sldChg>
      <pc:sldChg chg="addSp delSp modSp add mod modNotesTx">
        <pc:chgData name="Lucas De Carli" userId="0b83351476942742" providerId="LiveId" clId="{726832E3-F4ED-4456-B6C5-FD4AE3D7BC5C}" dt="2021-03-04T23:22:28.636" v="1128"/>
        <pc:sldMkLst>
          <pc:docMk/>
          <pc:sldMk cId="56135442" sldId="2076136996"/>
        </pc:sldMkLst>
        <pc:spChg chg="mod">
          <ac:chgData name="Lucas De Carli" userId="0b83351476942742" providerId="LiveId" clId="{726832E3-F4ED-4456-B6C5-FD4AE3D7BC5C}" dt="2021-03-04T16:48:25.482" v="516" actId="20577"/>
          <ac:spMkLst>
            <pc:docMk/>
            <pc:sldMk cId="56135442" sldId="2076136996"/>
            <ac:spMk id="2" creationId="{6FF2C9FE-CFE2-4E71-BBB3-5C3B14BFB396}"/>
          </ac:spMkLst>
        </pc:spChg>
        <pc:spChg chg="add del mod">
          <ac:chgData name="Lucas De Carli" userId="0b83351476942742" providerId="LiveId" clId="{726832E3-F4ED-4456-B6C5-FD4AE3D7BC5C}" dt="2021-03-04T16:48:33.903" v="520" actId="478"/>
          <ac:spMkLst>
            <pc:docMk/>
            <pc:sldMk cId="56135442" sldId="2076136996"/>
            <ac:spMk id="3" creationId="{4FAF5DF5-AF71-4430-AAF9-34BC7C28E095}"/>
          </ac:spMkLst>
        </pc:spChg>
        <pc:picChg chg="del">
          <ac:chgData name="Lucas De Carli" userId="0b83351476942742" providerId="LiveId" clId="{726832E3-F4ED-4456-B6C5-FD4AE3D7BC5C}" dt="2021-03-04T16:48:30.469" v="518" actId="478"/>
          <ac:picMkLst>
            <pc:docMk/>
            <pc:sldMk cId="56135442" sldId="2076136996"/>
            <ac:picMk id="4" creationId="{C4591DCA-C462-4F35-A7BA-269DD6D0D16F}"/>
          </ac:picMkLst>
        </pc:picChg>
        <pc:picChg chg="add mod">
          <ac:chgData name="Lucas De Carli" userId="0b83351476942742" providerId="LiveId" clId="{726832E3-F4ED-4456-B6C5-FD4AE3D7BC5C}" dt="2021-03-04T16:48:39.177" v="522" actId="1076"/>
          <ac:picMkLst>
            <pc:docMk/>
            <pc:sldMk cId="56135442" sldId="2076136996"/>
            <ac:picMk id="5" creationId="{641940F2-9591-46A1-92E3-E696A762F48A}"/>
          </ac:picMkLst>
        </pc:picChg>
      </pc:sldChg>
      <pc:sldChg chg="addSp delSp modSp add mod modNotesTx">
        <pc:chgData name="Lucas De Carli" userId="0b83351476942742" providerId="LiveId" clId="{726832E3-F4ED-4456-B6C5-FD4AE3D7BC5C}" dt="2021-03-04T23:22:30.843" v="1129"/>
        <pc:sldMkLst>
          <pc:docMk/>
          <pc:sldMk cId="1966287909" sldId="2076136997"/>
        </pc:sldMkLst>
        <pc:spChg chg="mod">
          <ac:chgData name="Lucas De Carli" userId="0b83351476942742" providerId="LiveId" clId="{726832E3-F4ED-4456-B6C5-FD4AE3D7BC5C}" dt="2021-03-04T16:49:18.471" v="553" actId="20577"/>
          <ac:spMkLst>
            <pc:docMk/>
            <pc:sldMk cId="1966287909" sldId="2076136997"/>
            <ac:spMk id="2" creationId="{6FF2C9FE-CFE2-4E71-BBB3-5C3B14BFB396}"/>
          </ac:spMkLst>
        </pc:spChg>
        <pc:picChg chg="add mod">
          <ac:chgData name="Lucas De Carli" userId="0b83351476942742" providerId="LiveId" clId="{726832E3-F4ED-4456-B6C5-FD4AE3D7BC5C}" dt="2021-03-04T16:49:29.365" v="558" actId="1076"/>
          <ac:picMkLst>
            <pc:docMk/>
            <pc:sldMk cId="1966287909" sldId="2076136997"/>
            <ac:picMk id="4" creationId="{7144CC19-4E37-4787-96ED-0CAB254079CD}"/>
          </ac:picMkLst>
        </pc:picChg>
        <pc:picChg chg="del">
          <ac:chgData name="Lucas De Carli" userId="0b83351476942742" providerId="LiveId" clId="{726832E3-F4ED-4456-B6C5-FD4AE3D7BC5C}" dt="2021-03-04T16:49:23.674" v="554" actId="478"/>
          <ac:picMkLst>
            <pc:docMk/>
            <pc:sldMk cId="1966287909" sldId="2076136997"/>
            <ac:picMk id="5" creationId="{641940F2-9591-46A1-92E3-E696A762F48A}"/>
          </ac:picMkLst>
        </pc:picChg>
      </pc:sldChg>
      <pc:sldChg chg="addSp delSp modSp add mod modNotesTx">
        <pc:chgData name="Lucas De Carli" userId="0b83351476942742" providerId="LiveId" clId="{726832E3-F4ED-4456-B6C5-FD4AE3D7BC5C}" dt="2021-03-04T23:22:32.748" v="1130"/>
        <pc:sldMkLst>
          <pc:docMk/>
          <pc:sldMk cId="4193243361" sldId="2076136998"/>
        </pc:sldMkLst>
        <pc:spChg chg="mod">
          <ac:chgData name="Lucas De Carli" userId="0b83351476942742" providerId="LiveId" clId="{726832E3-F4ED-4456-B6C5-FD4AE3D7BC5C}" dt="2021-03-04T16:50:05.947" v="609" actId="20577"/>
          <ac:spMkLst>
            <pc:docMk/>
            <pc:sldMk cId="4193243361" sldId="2076136998"/>
            <ac:spMk id="2" creationId="{6FF2C9FE-CFE2-4E71-BBB3-5C3B14BFB396}"/>
          </ac:spMkLst>
        </pc:spChg>
        <pc:spChg chg="add del mod">
          <ac:chgData name="Lucas De Carli" userId="0b83351476942742" providerId="LiveId" clId="{726832E3-F4ED-4456-B6C5-FD4AE3D7BC5C}" dt="2021-03-04T16:50:32.909" v="617" actId="478"/>
          <ac:spMkLst>
            <pc:docMk/>
            <pc:sldMk cId="4193243361" sldId="2076136998"/>
            <ac:spMk id="3" creationId="{868C14B0-91A0-4ACD-8846-5F7658277473}"/>
          </ac:spMkLst>
        </pc:spChg>
        <pc:picChg chg="del">
          <ac:chgData name="Lucas De Carli" userId="0b83351476942742" providerId="LiveId" clId="{726832E3-F4ED-4456-B6C5-FD4AE3D7BC5C}" dt="2021-03-04T16:50:21.057" v="612" actId="478"/>
          <ac:picMkLst>
            <pc:docMk/>
            <pc:sldMk cId="4193243361" sldId="2076136998"/>
            <ac:picMk id="4" creationId="{7144CC19-4E37-4787-96ED-0CAB254079CD}"/>
          </ac:picMkLst>
        </pc:picChg>
        <pc:picChg chg="add del mod">
          <ac:chgData name="Lucas De Carli" userId="0b83351476942742" providerId="LiveId" clId="{726832E3-F4ED-4456-B6C5-FD4AE3D7BC5C}" dt="2021-03-04T16:50:47.098" v="618" actId="478"/>
          <ac:picMkLst>
            <pc:docMk/>
            <pc:sldMk cId="4193243361" sldId="2076136998"/>
            <ac:picMk id="5" creationId="{2FFEF49E-7EEA-4E79-A342-B66BCDB45204}"/>
          </ac:picMkLst>
        </pc:picChg>
        <pc:picChg chg="add mod">
          <ac:chgData name="Lucas De Carli" userId="0b83351476942742" providerId="LiveId" clId="{726832E3-F4ED-4456-B6C5-FD4AE3D7BC5C}" dt="2021-03-04T16:50:53.721" v="623" actId="1076"/>
          <ac:picMkLst>
            <pc:docMk/>
            <pc:sldMk cId="4193243361" sldId="2076136998"/>
            <ac:picMk id="6" creationId="{B2FCFCA1-28B3-4F6A-8539-4872A5BF0410}"/>
          </ac:picMkLst>
        </pc:picChg>
      </pc:sldChg>
      <pc:sldChg chg="addSp delSp modSp new mod modNotesTx">
        <pc:chgData name="Lucas De Carli" userId="0b83351476942742" providerId="LiveId" clId="{726832E3-F4ED-4456-B6C5-FD4AE3D7BC5C}" dt="2021-03-04T16:58:55.914" v="793" actId="6549"/>
        <pc:sldMkLst>
          <pc:docMk/>
          <pc:sldMk cId="409138148" sldId="2076136999"/>
        </pc:sldMkLst>
        <pc:spChg chg="mod">
          <ac:chgData name="Lucas De Carli" userId="0b83351476942742" providerId="LiveId" clId="{726832E3-F4ED-4456-B6C5-FD4AE3D7BC5C}" dt="2021-03-04T16:51:13.051" v="625"/>
          <ac:spMkLst>
            <pc:docMk/>
            <pc:sldMk cId="409138148" sldId="2076136999"/>
            <ac:spMk id="2" creationId="{2A1E7BFA-9F71-417B-AE43-8EDDDB1D413D}"/>
          </ac:spMkLst>
        </pc:spChg>
        <pc:spChg chg="del">
          <ac:chgData name="Lucas De Carli" userId="0b83351476942742" providerId="LiveId" clId="{726832E3-F4ED-4456-B6C5-FD4AE3D7BC5C}" dt="2021-03-04T16:51:20.383" v="627" actId="478"/>
          <ac:spMkLst>
            <pc:docMk/>
            <pc:sldMk cId="409138148" sldId="2076136999"/>
            <ac:spMk id="3" creationId="{C3443D84-4493-44F9-8A9E-490D427CE668}"/>
          </ac:spMkLst>
        </pc:spChg>
        <pc:picChg chg="add mod">
          <ac:chgData name="Lucas De Carli" userId="0b83351476942742" providerId="LiveId" clId="{726832E3-F4ED-4456-B6C5-FD4AE3D7BC5C}" dt="2021-03-04T16:51:30.832" v="633" actId="1038"/>
          <ac:picMkLst>
            <pc:docMk/>
            <pc:sldMk cId="409138148" sldId="2076136999"/>
            <ac:picMk id="4" creationId="{BA62DA8C-84F1-4973-97B6-3E5CBEA1E485}"/>
          </ac:picMkLst>
        </pc:picChg>
      </pc:sldChg>
      <pc:sldChg chg="addSp delSp modSp new mod modAnim modNotesTx">
        <pc:chgData name="Lucas De Carli" userId="0b83351476942742" providerId="LiveId" clId="{726832E3-F4ED-4456-B6C5-FD4AE3D7BC5C}" dt="2021-03-04T23:22:35.454" v="1131"/>
        <pc:sldMkLst>
          <pc:docMk/>
          <pc:sldMk cId="2678794536" sldId="2076137000"/>
        </pc:sldMkLst>
        <pc:spChg chg="mod">
          <ac:chgData name="Lucas De Carli" userId="0b83351476942742" providerId="LiveId" clId="{726832E3-F4ED-4456-B6C5-FD4AE3D7BC5C}" dt="2021-03-04T17:10:34.539" v="990" actId="20577"/>
          <ac:spMkLst>
            <pc:docMk/>
            <pc:sldMk cId="2678794536" sldId="2076137000"/>
            <ac:spMk id="2" creationId="{838213EC-5390-409A-AF21-4A030D05FC7A}"/>
          </ac:spMkLst>
        </pc:spChg>
        <pc:spChg chg="del">
          <ac:chgData name="Lucas De Carli" userId="0b83351476942742" providerId="LiveId" clId="{726832E3-F4ED-4456-B6C5-FD4AE3D7BC5C}" dt="2021-03-04T16:52:07.625" v="692" actId="478"/>
          <ac:spMkLst>
            <pc:docMk/>
            <pc:sldMk cId="2678794536" sldId="2076137000"/>
            <ac:spMk id="3" creationId="{2CABC141-48AF-46C6-97E4-2496CDB54DF7}"/>
          </ac:spMkLst>
        </pc:spChg>
        <pc:spChg chg="add mod">
          <ac:chgData name="Lucas De Carli" userId="0b83351476942742" providerId="LiveId" clId="{726832E3-F4ED-4456-B6C5-FD4AE3D7BC5C}" dt="2021-03-04T16:52:31.734" v="694" actId="164"/>
          <ac:spMkLst>
            <pc:docMk/>
            <pc:sldMk cId="2678794536" sldId="2076137000"/>
            <ac:spMk id="5" creationId="{A342CDF4-BFFF-404B-AB58-9C251B7DE3A3}"/>
          </ac:spMkLst>
        </pc:spChg>
        <pc:spChg chg="add mod">
          <ac:chgData name="Lucas De Carli" userId="0b83351476942742" providerId="LiveId" clId="{726832E3-F4ED-4456-B6C5-FD4AE3D7BC5C}" dt="2021-03-04T16:52:45.386" v="698" actId="164"/>
          <ac:spMkLst>
            <pc:docMk/>
            <pc:sldMk cId="2678794536" sldId="2076137000"/>
            <ac:spMk id="7" creationId="{B58AC074-03DB-43B7-86C4-3033C5FBDF8B}"/>
          </ac:spMkLst>
        </pc:spChg>
        <pc:spChg chg="add mod">
          <ac:chgData name="Lucas De Carli" userId="0b83351476942742" providerId="LiveId" clId="{726832E3-F4ED-4456-B6C5-FD4AE3D7BC5C}" dt="2021-03-04T16:52:51.288" v="700" actId="164"/>
          <ac:spMkLst>
            <pc:docMk/>
            <pc:sldMk cId="2678794536" sldId="2076137000"/>
            <ac:spMk id="9" creationId="{650D5992-D966-4FE5-8D66-7FF0AA0356CD}"/>
          </ac:spMkLst>
        </pc:spChg>
        <pc:spChg chg="add mod">
          <ac:chgData name="Lucas De Carli" userId="0b83351476942742" providerId="LiveId" clId="{726832E3-F4ED-4456-B6C5-FD4AE3D7BC5C}" dt="2021-03-04T16:52:54.097" v="701" actId="164"/>
          <ac:spMkLst>
            <pc:docMk/>
            <pc:sldMk cId="2678794536" sldId="2076137000"/>
            <ac:spMk id="11" creationId="{24E2A143-6052-4233-9171-452708C6E1C0}"/>
          </ac:spMkLst>
        </pc:spChg>
        <pc:spChg chg="add mod">
          <ac:chgData name="Lucas De Carli" userId="0b83351476942742" providerId="LiveId" clId="{726832E3-F4ED-4456-B6C5-FD4AE3D7BC5C}" dt="2021-03-04T16:52:48.274" v="699" actId="164"/>
          <ac:spMkLst>
            <pc:docMk/>
            <pc:sldMk cId="2678794536" sldId="2076137000"/>
            <ac:spMk id="13" creationId="{7D2BB3F3-FA1E-4326-B361-23F75844E430}"/>
          </ac:spMkLst>
        </pc:spChg>
        <pc:spChg chg="add del mod">
          <ac:chgData name="Lucas De Carli" userId="0b83351476942742" providerId="LiveId" clId="{726832E3-F4ED-4456-B6C5-FD4AE3D7BC5C}" dt="2021-03-04T16:56:35.560" v="730"/>
          <ac:spMkLst>
            <pc:docMk/>
            <pc:sldMk cId="2678794536" sldId="2076137000"/>
            <ac:spMk id="20" creationId="{479F813E-B989-420B-96C9-47F6033DB67F}"/>
          </ac:spMkLst>
        </pc:spChg>
        <pc:spChg chg="add del mod">
          <ac:chgData name="Lucas De Carli" userId="0b83351476942742" providerId="LiveId" clId="{726832E3-F4ED-4456-B6C5-FD4AE3D7BC5C}" dt="2021-03-04T16:56:35.560" v="730"/>
          <ac:spMkLst>
            <pc:docMk/>
            <pc:sldMk cId="2678794536" sldId="2076137000"/>
            <ac:spMk id="22" creationId="{B83B562C-9DC3-4CDB-963F-7C92C4D77F71}"/>
          </ac:spMkLst>
        </pc:spChg>
        <pc:spChg chg="add del mod">
          <ac:chgData name="Lucas De Carli" userId="0b83351476942742" providerId="LiveId" clId="{726832E3-F4ED-4456-B6C5-FD4AE3D7BC5C}" dt="2021-03-04T16:56:35.560" v="730"/>
          <ac:spMkLst>
            <pc:docMk/>
            <pc:sldMk cId="2678794536" sldId="2076137000"/>
            <ac:spMk id="24" creationId="{4E5347F3-AB63-4E43-9003-63FF648374C4}"/>
          </ac:spMkLst>
        </pc:spChg>
        <pc:spChg chg="add del mod">
          <ac:chgData name="Lucas De Carli" userId="0b83351476942742" providerId="LiveId" clId="{726832E3-F4ED-4456-B6C5-FD4AE3D7BC5C}" dt="2021-03-04T16:56:35.560" v="730"/>
          <ac:spMkLst>
            <pc:docMk/>
            <pc:sldMk cId="2678794536" sldId="2076137000"/>
            <ac:spMk id="26" creationId="{D9F6D756-447B-44AF-9172-22D615CBA4F7}"/>
          </ac:spMkLst>
        </pc:spChg>
        <pc:spChg chg="add del mod">
          <ac:chgData name="Lucas De Carli" userId="0b83351476942742" providerId="LiveId" clId="{726832E3-F4ED-4456-B6C5-FD4AE3D7BC5C}" dt="2021-03-04T16:56:35.560" v="730"/>
          <ac:spMkLst>
            <pc:docMk/>
            <pc:sldMk cId="2678794536" sldId="2076137000"/>
            <ac:spMk id="28" creationId="{410C892E-54BE-4127-8E16-3ADB6DD1DAC5}"/>
          </ac:spMkLst>
        </pc:spChg>
        <pc:grpChg chg="add mod">
          <ac:chgData name="Lucas De Carli" userId="0b83351476942742" providerId="LiveId" clId="{726832E3-F4ED-4456-B6C5-FD4AE3D7BC5C}" dt="2021-03-04T16:53:13.658" v="706" actId="1076"/>
          <ac:grpSpMkLst>
            <pc:docMk/>
            <pc:sldMk cId="2678794536" sldId="2076137000"/>
            <ac:grpSpMk id="14" creationId="{C380F93D-033B-4C21-BB0C-35D985A02848}"/>
          </ac:grpSpMkLst>
        </pc:grpChg>
        <pc:grpChg chg="add mod">
          <ac:chgData name="Lucas De Carli" userId="0b83351476942742" providerId="LiveId" clId="{726832E3-F4ED-4456-B6C5-FD4AE3D7BC5C}" dt="2021-03-04T16:54:00.190" v="723" actId="1076"/>
          <ac:grpSpMkLst>
            <pc:docMk/>
            <pc:sldMk cId="2678794536" sldId="2076137000"/>
            <ac:grpSpMk id="15" creationId="{106270C0-1BA1-42CB-8978-3DA9847C1C97}"/>
          </ac:grpSpMkLst>
        </pc:grpChg>
        <pc:grpChg chg="add mod">
          <ac:chgData name="Lucas De Carli" userId="0b83351476942742" providerId="LiveId" clId="{726832E3-F4ED-4456-B6C5-FD4AE3D7BC5C}" dt="2021-03-04T16:53:29.980" v="712" actId="1076"/>
          <ac:grpSpMkLst>
            <pc:docMk/>
            <pc:sldMk cId="2678794536" sldId="2076137000"/>
            <ac:grpSpMk id="16" creationId="{59913BD2-A93B-463B-BE3B-916E0419254A}"/>
          </ac:grpSpMkLst>
        </pc:grpChg>
        <pc:grpChg chg="add mod">
          <ac:chgData name="Lucas De Carli" userId="0b83351476942742" providerId="LiveId" clId="{726832E3-F4ED-4456-B6C5-FD4AE3D7BC5C}" dt="2021-03-04T16:53:43.977" v="720" actId="1076"/>
          <ac:grpSpMkLst>
            <pc:docMk/>
            <pc:sldMk cId="2678794536" sldId="2076137000"/>
            <ac:grpSpMk id="17" creationId="{279D63C6-0CBE-4A4C-B5F8-3A86AEDBEAD4}"/>
          </ac:grpSpMkLst>
        </pc:grpChg>
        <pc:grpChg chg="add mod">
          <ac:chgData name="Lucas De Carli" userId="0b83351476942742" providerId="LiveId" clId="{726832E3-F4ED-4456-B6C5-FD4AE3D7BC5C}" dt="2021-03-04T16:53:47.147" v="721" actId="1076"/>
          <ac:grpSpMkLst>
            <pc:docMk/>
            <pc:sldMk cId="2678794536" sldId="2076137000"/>
            <ac:grpSpMk id="18" creationId="{0C6A6384-5A7D-4690-A15A-7730FFEFBDFC}"/>
          </ac:grpSpMkLst>
        </pc:grpChg>
        <pc:picChg chg="add mod">
          <ac:chgData name="Lucas De Carli" userId="0b83351476942742" providerId="LiveId" clId="{726832E3-F4ED-4456-B6C5-FD4AE3D7BC5C}" dt="2021-03-04T16:52:31.734" v="694" actId="164"/>
          <ac:picMkLst>
            <pc:docMk/>
            <pc:sldMk cId="2678794536" sldId="2076137000"/>
            <ac:picMk id="4" creationId="{2BA4476F-219D-4504-ADF3-111093377861}"/>
          </ac:picMkLst>
        </pc:picChg>
        <pc:picChg chg="add mod">
          <ac:chgData name="Lucas De Carli" userId="0b83351476942742" providerId="LiveId" clId="{726832E3-F4ED-4456-B6C5-FD4AE3D7BC5C}" dt="2021-03-04T16:52:45.386" v="698" actId="164"/>
          <ac:picMkLst>
            <pc:docMk/>
            <pc:sldMk cId="2678794536" sldId="2076137000"/>
            <ac:picMk id="6" creationId="{C11158CE-EEC5-44C2-8DBF-7318ABA96DBD}"/>
          </ac:picMkLst>
        </pc:picChg>
        <pc:picChg chg="add mod">
          <ac:chgData name="Lucas De Carli" userId="0b83351476942742" providerId="LiveId" clId="{726832E3-F4ED-4456-B6C5-FD4AE3D7BC5C}" dt="2021-03-04T16:52:51.288" v="700" actId="164"/>
          <ac:picMkLst>
            <pc:docMk/>
            <pc:sldMk cId="2678794536" sldId="2076137000"/>
            <ac:picMk id="8" creationId="{63828E61-9E45-41BD-89BD-024EAF4C49B2}"/>
          </ac:picMkLst>
        </pc:picChg>
        <pc:picChg chg="add mod">
          <ac:chgData name="Lucas De Carli" userId="0b83351476942742" providerId="LiveId" clId="{726832E3-F4ED-4456-B6C5-FD4AE3D7BC5C}" dt="2021-03-04T16:52:54.097" v="701" actId="164"/>
          <ac:picMkLst>
            <pc:docMk/>
            <pc:sldMk cId="2678794536" sldId="2076137000"/>
            <ac:picMk id="10" creationId="{2EBC6438-1B34-45D1-8B71-A3A5BD172A97}"/>
          </ac:picMkLst>
        </pc:picChg>
        <pc:picChg chg="add mod">
          <ac:chgData name="Lucas De Carli" userId="0b83351476942742" providerId="LiveId" clId="{726832E3-F4ED-4456-B6C5-FD4AE3D7BC5C}" dt="2021-03-04T16:52:48.274" v="699" actId="164"/>
          <ac:picMkLst>
            <pc:docMk/>
            <pc:sldMk cId="2678794536" sldId="2076137000"/>
            <ac:picMk id="12" creationId="{ABA538EC-16DE-4304-A582-5A8094AF85FD}"/>
          </ac:picMkLst>
        </pc:picChg>
        <pc:picChg chg="add del mod">
          <ac:chgData name="Lucas De Carli" userId="0b83351476942742" providerId="LiveId" clId="{726832E3-F4ED-4456-B6C5-FD4AE3D7BC5C}" dt="2021-03-04T16:56:35.560" v="730"/>
          <ac:picMkLst>
            <pc:docMk/>
            <pc:sldMk cId="2678794536" sldId="2076137000"/>
            <ac:picMk id="19" creationId="{EA3B86AC-449E-4D50-A9E0-EE0186D4EDBA}"/>
          </ac:picMkLst>
        </pc:picChg>
        <pc:picChg chg="add del mod">
          <ac:chgData name="Lucas De Carli" userId="0b83351476942742" providerId="LiveId" clId="{726832E3-F4ED-4456-B6C5-FD4AE3D7BC5C}" dt="2021-03-04T16:56:35.560" v="730"/>
          <ac:picMkLst>
            <pc:docMk/>
            <pc:sldMk cId="2678794536" sldId="2076137000"/>
            <ac:picMk id="21" creationId="{5F4BCB52-9A03-430F-88C7-F62E209C8D64}"/>
          </ac:picMkLst>
        </pc:picChg>
        <pc:picChg chg="add del mod">
          <ac:chgData name="Lucas De Carli" userId="0b83351476942742" providerId="LiveId" clId="{726832E3-F4ED-4456-B6C5-FD4AE3D7BC5C}" dt="2021-03-04T16:56:35.560" v="730"/>
          <ac:picMkLst>
            <pc:docMk/>
            <pc:sldMk cId="2678794536" sldId="2076137000"/>
            <ac:picMk id="23" creationId="{DF046148-B07E-4EBC-A69B-A3E0F6407AD5}"/>
          </ac:picMkLst>
        </pc:picChg>
        <pc:picChg chg="add del mod">
          <ac:chgData name="Lucas De Carli" userId="0b83351476942742" providerId="LiveId" clId="{726832E3-F4ED-4456-B6C5-FD4AE3D7BC5C}" dt="2021-03-04T16:56:35.560" v="730"/>
          <ac:picMkLst>
            <pc:docMk/>
            <pc:sldMk cId="2678794536" sldId="2076137000"/>
            <ac:picMk id="25" creationId="{97B0EB22-BDCD-48A3-885C-6189EE5A773A}"/>
          </ac:picMkLst>
        </pc:picChg>
        <pc:picChg chg="add del mod">
          <ac:chgData name="Lucas De Carli" userId="0b83351476942742" providerId="LiveId" clId="{726832E3-F4ED-4456-B6C5-FD4AE3D7BC5C}" dt="2021-03-04T16:56:35.560" v="730"/>
          <ac:picMkLst>
            <pc:docMk/>
            <pc:sldMk cId="2678794536" sldId="2076137000"/>
            <ac:picMk id="27" creationId="{25A009A9-2045-493A-96F7-A8222120ABA8}"/>
          </ac:picMkLst>
        </pc:picChg>
      </pc:sldChg>
      <pc:sldChg chg="addSp delSp modSp add mod delAnim modAnim modNotesTx">
        <pc:chgData name="Lucas De Carli" userId="0b83351476942742" providerId="LiveId" clId="{726832E3-F4ED-4456-B6C5-FD4AE3D7BC5C}" dt="2021-03-04T23:22:37.041" v="1132"/>
        <pc:sldMkLst>
          <pc:docMk/>
          <pc:sldMk cId="1684979186" sldId="2076137001"/>
        </pc:sldMkLst>
        <pc:spChg chg="mod">
          <ac:chgData name="Lucas De Carli" userId="0b83351476942742" providerId="LiveId" clId="{726832E3-F4ED-4456-B6C5-FD4AE3D7BC5C}" dt="2021-03-04T16:56:43.670" v="737" actId="20577"/>
          <ac:spMkLst>
            <pc:docMk/>
            <pc:sldMk cId="1684979186" sldId="2076137001"/>
            <ac:spMk id="2" creationId="{838213EC-5390-409A-AF21-4A030D05FC7A}"/>
          </ac:spMkLst>
        </pc:spChg>
        <pc:grpChg chg="del">
          <ac:chgData name="Lucas De Carli" userId="0b83351476942742" providerId="LiveId" clId="{726832E3-F4ED-4456-B6C5-FD4AE3D7BC5C}" dt="2021-03-04T16:56:51.311" v="738" actId="478"/>
          <ac:grpSpMkLst>
            <pc:docMk/>
            <pc:sldMk cId="1684979186" sldId="2076137001"/>
            <ac:grpSpMk id="14" creationId="{C380F93D-033B-4C21-BB0C-35D985A02848}"/>
          </ac:grpSpMkLst>
        </pc:grpChg>
        <pc:grpChg chg="del">
          <ac:chgData name="Lucas De Carli" userId="0b83351476942742" providerId="LiveId" clId="{726832E3-F4ED-4456-B6C5-FD4AE3D7BC5C}" dt="2021-03-04T16:56:51.311" v="738" actId="478"/>
          <ac:grpSpMkLst>
            <pc:docMk/>
            <pc:sldMk cId="1684979186" sldId="2076137001"/>
            <ac:grpSpMk id="15" creationId="{106270C0-1BA1-42CB-8978-3DA9847C1C97}"/>
          </ac:grpSpMkLst>
        </pc:grpChg>
        <pc:grpChg chg="del">
          <ac:chgData name="Lucas De Carli" userId="0b83351476942742" providerId="LiveId" clId="{726832E3-F4ED-4456-B6C5-FD4AE3D7BC5C}" dt="2021-03-04T16:56:51.311" v="738" actId="478"/>
          <ac:grpSpMkLst>
            <pc:docMk/>
            <pc:sldMk cId="1684979186" sldId="2076137001"/>
            <ac:grpSpMk id="16" creationId="{59913BD2-A93B-463B-BE3B-916E0419254A}"/>
          </ac:grpSpMkLst>
        </pc:grpChg>
        <pc:grpChg chg="del">
          <ac:chgData name="Lucas De Carli" userId="0b83351476942742" providerId="LiveId" clId="{726832E3-F4ED-4456-B6C5-FD4AE3D7BC5C}" dt="2021-03-04T16:56:51.311" v="738" actId="478"/>
          <ac:grpSpMkLst>
            <pc:docMk/>
            <pc:sldMk cId="1684979186" sldId="2076137001"/>
            <ac:grpSpMk id="17" creationId="{279D63C6-0CBE-4A4C-B5F8-3A86AEDBEAD4}"/>
          </ac:grpSpMkLst>
        </pc:grpChg>
        <pc:grpChg chg="del">
          <ac:chgData name="Lucas De Carli" userId="0b83351476942742" providerId="LiveId" clId="{726832E3-F4ED-4456-B6C5-FD4AE3D7BC5C}" dt="2021-03-04T16:56:51.311" v="738" actId="478"/>
          <ac:grpSpMkLst>
            <pc:docMk/>
            <pc:sldMk cId="1684979186" sldId="2076137001"/>
            <ac:grpSpMk id="18" creationId="{0C6A6384-5A7D-4690-A15A-7730FFEFBDFC}"/>
          </ac:grpSpMkLst>
        </pc:grpChg>
        <pc:picChg chg="add mod">
          <ac:chgData name="Lucas De Carli" userId="0b83351476942742" providerId="LiveId" clId="{726832E3-F4ED-4456-B6C5-FD4AE3D7BC5C}" dt="2021-03-04T16:57:20.714" v="751" actId="1076"/>
          <ac:picMkLst>
            <pc:docMk/>
            <pc:sldMk cId="1684979186" sldId="2076137001"/>
            <ac:picMk id="19" creationId="{B90E58F5-EF1D-44F1-AEB5-E838D14063BC}"/>
          </ac:picMkLst>
        </pc:picChg>
        <pc:picChg chg="add mod">
          <ac:chgData name="Lucas De Carli" userId="0b83351476942742" providerId="LiveId" clId="{726832E3-F4ED-4456-B6C5-FD4AE3D7BC5C}" dt="2021-03-04T16:57:18.580" v="749" actId="1076"/>
          <ac:picMkLst>
            <pc:docMk/>
            <pc:sldMk cId="1684979186" sldId="2076137001"/>
            <ac:picMk id="20" creationId="{87607539-2051-4BAC-88F2-CD8B60A0910F}"/>
          </ac:picMkLst>
        </pc:picChg>
        <pc:picChg chg="add mod">
          <ac:chgData name="Lucas De Carli" userId="0b83351476942742" providerId="LiveId" clId="{726832E3-F4ED-4456-B6C5-FD4AE3D7BC5C}" dt="2021-03-04T16:57:26.385" v="758" actId="1035"/>
          <ac:picMkLst>
            <pc:docMk/>
            <pc:sldMk cId="1684979186" sldId="2076137001"/>
            <ac:picMk id="21" creationId="{3917549C-1A01-46E2-BA91-76F9E651FE42}"/>
          </ac:picMkLst>
        </pc:picChg>
      </pc:sldChg>
      <pc:sldChg chg="addSp delSp modSp add mod delAnim modAnim modNotesTx">
        <pc:chgData name="Lucas De Carli" userId="0b83351476942742" providerId="LiveId" clId="{726832E3-F4ED-4456-B6C5-FD4AE3D7BC5C}" dt="2021-03-04T23:22:38.851" v="1133"/>
        <pc:sldMkLst>
          <pc:docMk/>
          <pc:sldMk cId="1720104116" sldId="2076137002"/>
        </pc:sldMkLst>
        <pc:spChg chg="mod">
          <ac:chgData name="Lucas De Carli" userId="0b83351476942742" providerId="LiveId" clId="{726832E3-F4ED-4456-B6C5-FD4AE3D7BC5C}" dt="2021-03-04T16:57:47.783" v="772" actId="20577"/>
          <ac:spMkLst>
            <pc:docMk/>
            <pc:sldMk cId="1720104116" sldId="2076137002"/>
            <ac:spMk id="2" creationId="{838213EC-5390-409A-AF21-4A030D05FC7A}"/>
          </ac:spMkLst>
        </pc:spChg>
        <pc:picChg chg="add mod">
          <ac:chgData name="Lucas De Carli" userId="0b83351476942742" providerId="LiveId" clId="{726832E3-F4ED-4456-B6C5-FD4AE3D7BC5C}" dt="2021-03-04T16:58:28.235" v="786" actId="1076"/>
          <ac:picMkLst>
            <pc:docMk/>
            <pc:sldMk cId="1720104116" sldId="2076137002"/>
            <ac:picMk id="6" creationId="{569F3B27-B906-48E5-989F-860439D89BCE}"/>
          </ac:picMkLst>
        </pc:picChg>
        <pc:picChg chg="add mod">
          <ac:chgData name="Lucas De Carli" userId="0b83351476942742" providerId="LiveId" clId="{726832E3-F4ED-4456-B6C5-FD4AE3D7BC5C}" dt="2021-03-04T16:59:49.886" v="843" actId="1076"/>
          <ac:picMkLst>
            <pc:docMk/>
            <pc:sldMk cId="1720104116" sldId="2076137002"/>
            <ac:picMk id="7" creationId="{8A4975F2-DB32-46AA-9330-8396F5976784}"/>
          </ac:picMkLst>
        </pc:picChg>
        <pc:picChg chg="add mod">
          <ac:chgData name="Lucas De Carli" userId="0b83351476942742" providerId="LiveId" clId="{726832E3-F4ED-4456-B6C5-FD4AE3D7BC5C}" dt="2021-03-04T16:59:50.966" v="844" actId="1076"/>
          <ac:picMkLst>
            <pc:docMk/>
            <pc:sldMk cId="1720104116" sldId="2076137002"/>
            <ac:picMk id="8" creationId="{FE62AD5B-2B02-4CD5-AC3F-CBF2CEE2B7B0}"/>
          </ac:picMkLst>
        </pc:picChg>
        <pc:picChg chg="del">
          <ac:chgData name="Lucas De Carli" userId="0b83351476942742" providerId="LiveId" clId="{726832E3-F4ED-4456-B6C5-FD4AE3D7BC5C}" dt="2021-03-04T16:57:49.743" v="773" actId="478"/>
          <ac:picMkLst>
            <pc:docMk/>
            <pc:sldMk cId="1720104116" sldId="2076137002"/>
            <ac:picMk id="19" creationId="{B90E58F5-EF1D-44F1-AEB5-E838D14063BC}"/>
          </ac:picMkLst>
        </pc:picChg>
        <pc:picChg chg="del">
          <ac:chgData name="Lucas De Carli" userId="0b83351476942742" providerId="LiveId" clId="{726832E3-F4ED-4456-B6C5-FD4AE3D7BC5C}" dt="2021-03-04T16:57:50.082" v="774" actId="478"/>
          <ac:picMkLst>
            <pc:docMk/>
            <pc:sldMk cId="1720104116" sldId="2076137002"/>
            <ac:picMk id="20" creationId="{87607539-2051-4BAC-88F2-CD8B60A0910F}"/>
          </ac:picMkLst>
        </pc:picChg>
        <pc:picChg chg="del">
          <ac:chgData name="Lucas De Carli" userId="0b83351476942742" providerId="LiveId" clId="{726832E3-F4ED-4456-B6C5-FD4AE3D7BC5C}" dt="2021-03-04T16:57:50.684" v="775" actId="478"/>
          <ac:picMkLst>
            <pc:docMk/>
            <pc:sldMk cId="1720104116" sldId="2076137002"/>
            <ac:picMk id="21" creationId="{3917549C-1A01-46E2-BA91-76F9E651FE42}"/>
          </ac:picMkLst>
        </pc:picChg>
      </pc:sldChg>
      <pc:sldChg chg="addSp delSp modSp add mod">
        <pc:chgData name="Lucas De Carli" userId="0b83351476942742" providerId="LiveId" clId="{726832E3-F4ED-4456-B6C5-FD4AE3D7BC5C}" dt="2021-03-04T17:00:22.608" v="852"/>
        <pc:sldMkLst>
          <pc:docMk/>
          <pc:sldMk cId="2471391449" sldId="2076137003"/>
        </pc:sldMkLst>
        <pc:spChg chg="mod">
          <ac:chgData name="Lucas De Carli" userId="0b83351476942742" providerId="LiveId" clId="{726832E3-F4ED-4456-B6C5-FD4AE3D7BC5C}" dt="2021-03-04T17:00:22.608" v="852"/>
          <ac:spMkLst>
            <pc:docMk/>
            <pc:sldMk cId="2471391449" sldId="2076137003"/>
            <ac:spMk id="2" creationId="{838213EC-5390-409A-AF21-4A030D05FC7A}"/>
          </ac:spMkLst>
        </pc:spChg>
        <pc:graphicFrameChg chg="add mod modGraphic">
          <ac:chgData name="Lucas De Carli" userId="0b83351476942742" providerId="LiveId" clId="{726832E3-F4ED-4456-B6C5-FD4AE3D7BC5C}" dt="2021-03-04T17:00:14.989" v="851" actId="1076"/>
          <ac:graphicFrameMkLst>
            <pc:docMk/>
            <pc:sldMk cId="2471391449" sldId="2076137003"/>
            <ac:graphicFrameMk id="9" creationId="{1215DC7D-F912-4A9D-AB7D-CC42818F7B59}"/>
          </ac:graphicFrameMkLst>
        </pc:graphicFrameChg>
        <pc:picChg chg="del">
          <ac:chgData name="Lucas De Carli" userId="0b83351476942742" providerId="LiveId" clId="{726832E3-F4ED-4456-B6C5-FD4AE3D7BC5C}" dt="2021-03-04T16:59:41.451" v="839" actId="478"/>
          <ac:picMkLst>
            <pc:docMk/>
            <pc:sldMk cId="2471391449" sldId="2076137003"/>
            <ac:picMk id="6" creationId="{569F3B27-B906-48E5-989F-860439D89BCE}"/>
          </ac:picMkLst>
        </pc:picChg>
        <pc:picChg chg="del">
          <ac:chgData name="Lucas De Carli" userId="0b83351476942742" providerId="LiveId" clId="{726832E3-F4ED-4456-B6C5-FD4AE3D7BC5C}" dt="2021-03-04T16:59:41.951" v="840" actId="478"/>
          <ac:picMkLst>
            <pc:docMk/>
            <pc:sldMk cId="2471391449" sldId="2076137003"/>
            <ac:picMk id="7" creationId="{8A4975F2-DB32-46AA-9330-8396F5976784}"/>
          </ac:picMkLst>
        </pc:picChg>
        <pc:picChg chg="del">
          <ac:chgData name="Lucas De Carli" userId="0b83351476942742" providerId="LiveId" clId="{726832E3-F4ED-4456-B6C5-FD4AE3D7BC5C}" dt="2021-03-04T16:59:42.370" v="841" actId="478"/>
          <ac:picMkLst>
            <pc:docMk/>
            <pc:sldMk cId="2471391449" sldId="2076137003"/>
            <ac:picMk id="8" creationId="{FE62AD5B-2B02-4CD5-AC3F-CBF2CEE2B7B0}"/>
          </ac:picMkLst>
        </pc:picChg>
      </pc:sldChg>
      <pc:sldChg chg="addSp delSp modSp add mod delAnim modAnim modNotesTx">
        <pc:chgData name="Lucas De Carli" userId="0b83351476942742" providerId="LiveId" clId="{726832E3-F4ED-4456-B6C5-FD4AE3D7BC5C}" dt="2021-03-04T23:22:42.811" v="1134"/>
        <pc:sldMkLst>
          <pc:docMk/>
          <pc:sldMk cId="2491268684" sldId="2076137004"/>
        </pc:sldMkLst>
        <pc:spChg chg="mod">
          <ac:chgData name="Lucas De Carli" userId="0b83351476942742" providerId="LiveId" clId="{726832E3-F4ED-4456-B6C5-FD4AE3D7BC5C}" dt="2021-03-04T17:00:45.620" v="872" actId="20577"/>
          <ac:spMkLst>
            <pc:docMk/>
            <pc:sldMk cId="2491268684" sldId="2076137004"/>
            <ac:spMk id="2" creationId="{838213EC-5390-409A-AF21-4A030D05FC7A}"/>
          </ac:spMkLst>
        </pc:spChg>
        <pc:picChg chg="add mod">
          <ac:chgData name="Lucas De Carli" userId="0b83351476942742" providerId="LiveId" clId="{726832E3-F4ED-4456-B6C5-FD4AE3D7BC5C}" dt="2021-03-04T17:01:31.938" v="884" actId="1076"/>
          <ac:picMkLst>
            <pc:docMk/>
            <pc:sldMk cId="2491268684" sldId="2076137004"/>
            <ac:picMk id="6" creationId="{C76AE4DF-D286-454F-ACD4-BCE3C8A750D7}"/>
          </ac:picMkLst>
        </pc:picChg>
        <pc:picChg chg="add mod">
          <ac:chgData name="Lucas De Carli" userId="0b83351476942742" providerId="LiveId" clId="{726832E3-F4ED-4456-B6C5-FD4AE3D7BC5C}" dt="2021-03-04T17:01:33.275" v="885" actId="1076"/>
          <ac:picMkLst>
            <pc:docMk/>
            <pc:sldMk cId="2491268684" sldId="2076137004"/>
            <ac:picMk id="7" creationId="{DA813D58-7B39-4F47-8B5D-426191CF5135}"/>
          </ac:picMkLst>
        </pc:picChg>
        <pc:picChg chg="add mod">
          <ac:chgData name="Lucas De Carli" userId="0b83351476942742" providerId="LiveId" clId="{726832E3-F4ED-4456-B6C5-FD4AE3D7BC5C}" dt="2021-03-04T17:01:37.198" v="887" actId="1076"/>
          <ac:picMkLst>
            <pc:docMk/>
            <pc:sldMk cId="2491268684" sldId="2076137004"/>
            <ac:picMk id="8" creationId="{9F143555-F6E9-4959-8507-8E8AC4125E00}"/>
          </ac:picMkLst>
        </pc:picChg>
        <pc:picChg chg="add mod">
          <ac:chgData name="Lucas De Carli" userId="0b83351476942742" providerId="LiveId" clId="{726832E3-F4ED-4456-B6C5-FD4AE3D7BC5C}" dt="2021-03-04T17:01:41.842" v="889" actId="1076"/>
          <ac:picMkLst>
            <pc:docMk/>
            <pc:sldMk cId="2491268684" sldId="2076137004"/>
            <ac:picMk id="9" creationId="{A43A8936-65EF-4E16-AECE-FED701B5A171}"/>
          </ac:picMkLst>
        </pc:picChg>
        <pc:picChg chg="del">
          <ac:chgData name="Lucas De Carli" userId="0b83351476942742" providerId="LiveId" clId="{726832E3-F4ED-4456-B6C5-FD4AE3D7BC5C}" dt="2021-03-04T17:00:48.151" v="873" actId="478"/>
          <ac:picMkLst>
            <pc:docMk/>
            <pc:sldMk cId="2491268684" sldId="2076137004"/>
            <ac:picMk id="19" creationId="{B90E58F5-EF1D-44F1-AEB5-E838D14063BC}"/>
          </ac:picMkLst>
        </pc:picChg>
        <pc:picChg chg="del">
          <ac:chgData name="Lucas De Carli" userId="0b83351476942742" providerId="LiveId" clId="{726832E3-F4ED-4456-B6C5-FD4AE3D7BC5C}" dt="2021-03-04T17:00:48.571" v="874" actId="478"/>
          <ac:picMkLst>
            <pc:docMk/>
            <pc:sldMk cId="2491268684" sldId="2076137004"/>
            <ac:picMk id="20" creationId="{87607539-2051-4BAC-88F2-CD8B60A0910F}"/>
          </ac:picMkLst>
        </pc:picChg>
        <pc:picChg chg="del">
          <ac:chgData name="Lucas De Carli" userId="0b83351476942742" providerId="LiveId" clId="{726832E3-F4ED-4456-B6C5-FD4AE3D7BC5C}" dt="2021-03-04T17:00:49.024" v="875" actId="478"/>
          <ac:picMkLst>
            <pc:docMk/>
            <pc:sldMk cId="2491268684" sldId="2076137004"/>
            <ac:picMk id="21" creationId="{3917549C-1A01-46E2-BA91-76F9E651FE42}"/>
          </ac:picMkLst>
        </pc:picChg>
      </pc:sldChg>
      <pc:sldChg chg="addSp modSp new mod modNotesTx">
        <pc:chgData name="Lucas De Carli" userId="0b83351476942742" providerId="LiveId" clId="{726832E3-F4ED-4456-B6C5-FD4AE3D7BC5C}" dt="2021-03-04T23:22:53.598" v="1137"/>
        <pc:sldMkLst>
          <pc:docMk/>
          <pc:sldMk cId="2101105989" sldId="2076137005"/>
        </pc:sldMkLst>
        <pc:spChg chg="mod">
          <ac:chgData name="Lucas De Carli" userId="0b83351476942742" providerId="LiveId" clId="{726832E3-F4ED-4456-B6C5-FD4AE3D7BC5C}" dt="2021-03-04T17:02:34.803" v="930" actId="20577"/>
          <ac:spMkLst>
            <pc:docMk/>
            <pc:sldMk cId="2101105989" sldId="2076137005"/>
            <ac:spMk id="2" creationId="{7921919B-48AD-442E-8297-54C0F4071AE8}"/>
          </ac:spMkLst>
        </pc:spChg>
        <pc:picChg chg="add mod">
          <ac:chgData name="Lucas De Carli" userId="0b83351476942742" providerId="LiveId" clId="{726832E3-F4ED-4456-B6C5-FD4AE3D7BC5C}" dt="2021-03-04T17:02:38.467" v="931"/>
          <ac:picMkLst>
            <pc:docMk/>
            <pc:sldMk cId="2101105989" sldId="2076137005"/>
            <ac:picMk id="3" creationId="{4D9CEAFB-700C-4EE8-AB23-1A04D4A9574C}"/>
          </ac:picMkLst>
        </pc:picChg>
      </pc:sldChg>
      <pc:sldMasterChg chg="delSldLayout">
        <pc:chgData name="Lucas De Carli" userId="0b83351476942742" providerId="LiveId" clId="{726832E3-F4ED-4456-B6C5-FD4AE3D7BC5C}" dt="2021-03-04T16:31:48.821" v="145" actId="47"/>
        <pc:sldMasterMkLst>
          <pc:docMk/>
          <pc:sldMasterMk cId="4103171625" sldId="2147483660"/>
        </pc:sldMasterMkLst>
        <pc:sldLayoutChg chg="del">
          <pc:chgData name="Lucas De Carli" userId="0b83351476942742" providerId="LiveId" clId="{726832E3-F4ED-4456-B6C5-FD4AE3D7BC5C}" dt="2021-03-04T16:31:48.821" v="145" actId="47"/>
          <pc:sldLayoutMkLst>
            <pc:docMk/>
            <pc:sldMasterMk cId="4103171625" sldId="2147483660"/>
            <pc:sldLayoutMk cId="2611334993"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B3354-E12E-42E9-BB3C-3B4781711106}" type="datetimeFigureOut">
              <a:rPr lang="fr-CA" smtClean="0"/>
              <a:t>2021-03-18</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F1986-62C5-48EA-9922-D5358AC38421}" type="slidenum">
              <a:rPr lang="fr-CA" smtClean="0"/>
              <a:t>‹#›</a:t>
            </a:fld>
            <a:endParaRPr lang="fr-CA"/>
          </a:p>
        </p:txBody>
      </p:sp>
    </p:spTree>
    <p:extLst>
      <p:ext uri="{BB962C8B-B14F-4D97-AF65-F5344CB8AC3E}">
        <p14:creationId xmlns:p14="http://schemas.microsoft.com/office/powerpoint/2010/main" val="3520758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Live Intro</a:t>
            </a:r>
          </a:p>
        </p:txBody>
      </p:sp>
      <p:sp>
        <p:nvSpPr>
          <p:cNvPr id="4" name="Slide Number Placeholder 3"/>
          <p:cNvSpPr>
            <a:spLocks noGrp="1"/>
          </p:cNvSpPr>
          <p:nvPr>
            <p:ph type="sldNum" sz="quarter" idx="5"/>
          </p:nvPr>
        </p:nvSpPr>
        <p:spPr/>
        <p:txBody>
          <a:bodyPr/>
          <a:lstStyle/>
          <a:p>
            <a:fld id="{6A4F1986-62C5-48EA-9922-D5358AC38421}" type="slidenum">
              <a:rPr lang="fr-CA" smtClean="0"/>
              <a:t>1</a:t>
            </a:fld>
            <a:endParaRPr lang="fr-CA"/>
          </a:p>
        </p:txBody>
      </p:sp>
    </p:spTree>
    <p:extLst>
      <p:ext uri="{BB962C8B-B14F-4D97-AF65-F5344CB8AC3E}">
        <p14:creationId xmlns:p14="http://schemas.microsoft.com/office/powerpoint/2010/main" val="45017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10</a:t>
            </a:fld>
            <a:endParaRPr lang="fr-CA"/>
          </a:p>
        </p:txBody>
      </p:sp>
    </p:spTree>
    <p:extLst>
      <p:ext uri="{BB962C8B-B14F-4D97-AF65-F5344CB8AC3E}">
        <p14:creationId xmlns:p14="http://schemas.microsoft.com/office/powerpoint/2010/main" val="2375867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11</a:t>
            </a:fld>
            <a:endParaRPr lang="fr-CA"/>
          </a:p>
        </p:txBody>
      </p:sp>
    </p:spTree>
    <p:extLst>
      <p:ext uri="{BB962C8B-B14F-4D97-AF65-F5344CB8AC3E}">
        <p14:creationId xmlns:p14="http://schemas.microsoft.com/office/powerpoint/2010/main" val="3090750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12</a:t>
            </a:fld>
            <a:endParaRPr lang="fr-CA"/>
          </a:p>
        </p:txBody>
      </p:sp>
    </p:spTree>
    <p:extLst>
      <p:ext uri="{BB962C8B-B14F-4D97-AF65-F5344CB8AC3E}">
        <p14:creationId xmlns:p14="http://schemas.microsoft.com/office/powerpoint/2010/main" val="828785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13</a:t>
            </a:fld>
            <a:endParaRPr lang="fr-CA"/>
          </a:p>
        </p:txBody>
      </p:sp>
    </p:spTree>
    <p:extLst>
      <p:ext uri="{BB962C8B-B14F-4D97-AF65-F5344CB8AC3E}">
        <p14:creationId xmlns:p14="http://schemas.microsoft.com/office/powerpoint/2010/main" val="3993952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14</a:t>
            </a:fld>
            <a:endParaRPr lang="fr-CA"/>
          </a:p>
        </p:txBody>
      </p:sp>
    </p:spTree>
    <p:extLst>
      <p:ext uri="{BB962C8B-B14F-4D97-AF65-F5344CB8AC3E}">
        <p14:creationId xmlns:p14="http://schemas.microsoft.com/office/powerpoint/2010/main" val="1205737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15</a:t>
            </a:fld>
            <a:endParaRPr lang="fr-CA"/>
          </a:p>
        </p:txBody>
      </p:sp>
    </p:spTree>
    <p:extLst>
      <p:ext uri="{BB962C8B-B14F-4D97-AF65-F5344CB8AC3E}">
        <p14:creationId xmlns:p14="http://schemas.microsoft.com/office/powerpoint/2010/main" val="2971232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17</a:t>
            </a:fld>
            <a:endParaRPr lang="fr-CA"/>
          </a:p>
        </p:txBody>
      </p:sp>
    </p:spTree>
    <p:extLst>
      <p:ext uri="{BB962C8B-B14F-4D97-AF65-F5344CB8AC3E}">
        <p14:creationId xmlns:p14="http://schemas.microsoft.com/office/powerpoint/2010/main" val="197820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18</a:t>
            </a:fld>
            <a:endParaRPr lang="fr-CA"/>
          </a:p>
        </p:txBody>
      </p:sp>
    </p:spTree>
    <p:extLst>
      <p:ext uri="{BB962C8B-B14F-4D97-AF65-F5344CB8AC3E}">
        <p14:creationId xmlns:p14="http://schemas.microsoft.com/office/powerpoint/2010/main" val="1983326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19</a:t>
            </a:fld>
            <a:endParaRPr lang="fr-CA"/>
          </a:p>
        </p:txBody>
      </p:sp>
    </p:spTree>
    <p:extLst>
      <p:ext uri="{BB962C8B-B14F-4D97-AF65-F5344CB8AC3E}">
        <p14:creationId xmlns:p14="http://schemas.microsoft.com/office/powerpoint/2010/main" val="3716106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20</a:t>
            </a:fld>
            <a:endParaRPr lang="fr-CA"/>
          </a:p>
        </p:txBody>
      </p:sp>
    </p:spTree>
    <p:extLst>
      <p:ext uri="{BB962C8B-B14F-4D97-AF65-F5344CB8AC3E}">
        <p14:creationId xmlns:p14="http://schemas.microsoft.com/office/powerpoint/2010/main" val="1749431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Live </a:t>
            </a:r>
            <a:r>
              <a:rPr lang="fr-CA"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a:t>
            </a:fld>
            <a:endParaRPr lang="fr-CA"/>
          </a:p>
        </p:txBody>
      </p:sp>
    </p:spTree>
    <p:extLst>
      <p:ext uri="{BB962C8B-B14F-4D97-AF65-F5344CB8AC3E}">
        <p14:creationId xmlns:p14="http://schemas.microsoft.com/office/powerpoint/2010/main" val="783112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pPr marL="0" marR="0" lvl="0" indent="0" algn="l" defTabSz="914400" rtl="0" eaLnBrk="1" fontAlgn="auto" latinLnBrk="0" hangingPunct="1">
              <a:lnSpc>
                <a:spcPct val="100000"/>
              </a:lnSpc>
              <a:spcBef>
                <a:spcPts val="0"/>
              </a:spcBef>
              <a:spcAft>
                <a:spcPts val="0"/>
              </a:spcAft>
              <a:buClrTx/>
              <a:buSzTx/>
              <a:buFontTx/>
              <a:buNone/>
              <a:tabLst/>
              <a:defRPr/>
            </a:pPr>
            <a:br>
              <a:rPr lang="fr-CA" dirty="0"/>
            </a:br>
            <a:r>
              <a:rPr lang="fr-CA" dirty="0"/>
              <a:t>AVEC ÉTAT</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21</a:t>
            </a:fld>
            <a:endParaRPr lang="fr-CA"/>
          </a:p>
        </p:txBody>
      </p:sp>
    </p:spTree>
    <p:extLst>
      <p:ext uri="{BB962C8B-B14F-4D97-AF65-F5344CB8AC3E}">
        <p14:creationId xmlns:p14="http://schemas.microsoft.com/office/powerpoint/2010/main" val="2929649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22</a:t>
            </a:fld>
            <a:endParaRPr lang="fr-CA"/>
          </a:p>
        </p:txBody>
      </p:sp>
    </p:spTree>
    <p:extLst>
      <p:ext uri="{BB962C8B-B14F-4D97-AF65-F5344CB8AC3E}">
        <p14:creationId xmlns:p14="http://schemas.microsoft.com/office/powerpoint/2010/main" val="14613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23</a:t>
            </a:fld>
            <a:endParaRPr lang="fr-CA"/>
          </a:p>
        </p:txBody>
      </p:sp>
    </p:spTree>
    <p:extLst>
      <p:ext uri="{BB962C8B-B14F-4D97-AF65-F5344CB8AC3E}">
        <p14:creationId xmlns:p14="http://schemas.microsoft.com/office/powerpoint/2010/main" val="1999723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OBS: Live </a:t>
            </a:r>
            <a:r>
              <a:rPr lang="fr-CA" sz="1200" dirty="0" err="1"/>
              <a:t>Presentation</a:t>
            </a:r>
            <a:r>
              <a:rPr lang="fr-CA" sz="1200" dirty="0"/>
              <a:t> M2</a:t>
            </a:r>
          </a:p>
        </p:txBody>
      </p:sp>
      <p:sp>
        <p:nvSpPr>
          <p:cNvPr id="4" name="Slide Number Placeholder 3"/>
          <p:cNvSpPr>
            <a:spLocks noGrp="1"/>
          </p:cNvSpPr>
          <p:nvPr>
            <p:ph type="sldNum" sz="quarter" idx="5"/>
          </p:nvPr>
        </p:nvSpPr>
        <p:spPr/>
        <p:txBody>
          <a:bodyPr/>
          <a:lstStyle/>
          <a:p>
            <a:fld id="{6A4F1986-62C5-48EA-9922-D5358AC38421}" type="slidenum">
              <a:rPr lang="fr-CA" smtClean="0"/>
              <a:t>24</a:t>
            </a:fld>
            <a:endParaRPr lang="fr-CA"/>
          </a:p>
        </p:txBody>
      </p:sp>
    </p:spTree>
    <p:extLst>
      <p:ext uri="{BB962C8B-B14F-4D97-AF65-F5344CB8AC3E}">
        <p14:creationId xmlns:p14="http://schemas.microsoft.com/office/powerpoint/2010/main" val="2757578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NONE</a:t>
            </a:r>
          </a:p>
          <a:p>
            <a:br>
              <a:rPr lang="fr-CA" dirty="0"/>
            </a:br>
            <a:r>
              <a:rPr lang="fr-CA" dirty="0"/>
              <a:t>A</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25</a:t>
            </a:fld>
            <a:endParaRPr lang="fr-CA"/>
          </a:p>
        </p:txBody>
      </p:sp>
    </p:spTree>
    <p:extLst>
      <p:ext uri="{BB962C8B-B14F-4D97-AF65-F5344CB8AC3E}">
        <p14:creationId xmlns:p14="http://schemas.microsoft.com/office/powerpoint/2010/main" val="683422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NONE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a:t>
            </a:r>
          </a:p>
        </p:txBody>
      </p:sp>
      <p:sp>
        <p:nvSpPr>
          <p:cNvPr id="4" name="Slide Number Placeholder 3"/>
          <p:cNvSpPr>
            <a:spLocks noGrp="1"/>
          </p:cNvSpPr>
          <p:nvPr>
            <p:ph type="sldNum" sz="quarter" idx="5"/>
          </p:nvPr>
        </p:nvSpPr>
        <p:spPr/>
        <p:txBody>
          <a:bodyPr/>
          <a:lstStyle/>
          <a:p>
            <a:fld id="{6A4F1986-62C5-48EA-9922-D5358AC38421}" type="slidenum">
              <a:rPr lang="fr-CA" smtClean="0"/>
              <a:t>26</a:t>
            </a:fld>
            <a:endParaRPr lang="fr-CA"/>
          </a:p>
        </p:txBody>
      </p:sp>
    </p:spTree>
    <p:extLst>
      <p:ext uri="{BB962C8B-B14F-4D97-AF65-F5344CB8AC3E}">
        <p14:creationId xmlns:p14="http://schemas.microsoft.com/office/powerpoint/2010/main" val="1868378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NONE</a:t>
            </a:r>
          </a:p>
          <a:p>
            <a:endParaRPr lang="fr-CA" dirty="0"/>
          </a:p>
          <a:p>
            <a:r>
              <a:rPr lang="fr-CA" dirty="0"/>
              <a:t>D</a:t>
            </a:r>
          </a:p>
        </p:txBody>
      </p:sp>
      <p:sp>
        <p:nvSpPr>
          <p:cNvPr id="4" name="Slide Number Placeholder 3"/>
          <p:cNvSpPr>
            <a:spLocks noGrp="1"/>
          </p:cNvSpPr>
          <p:nvPr>
            <p:ph type="sldNum" sz="quarter" idx="5"/>
          </p:nvPr>
        </p:nvSpPr>
        <p:spPr/>
        <p:txBody>
          <a:bodyPr/>
          <a:lstStyle/>
          <a:p>
            <a:fld id="{6A4F1986-62C5-48EA-9922-D5358AC38421}" type="slidenum">
              <a:rPr lang="fr-CA" smtClean="0"/>
              <a:t>27</a:t>
            </a:fld>
            <a:endParaRPr lang="fr-CA"/>
          </a:p>
        </p:txBody>
      </p:sp>
    </p:spTree>
    <p:extLst>
      <p:ext uri="{BB962C8B-B14F-4D97-AF65-F5344CB8AC3E}">
        <p14:creationId xmlns:p14="http://schemas.microsoft.com/office/powerpoint/2010/main" val="2584307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NONE</a:t>
            </a:r>
          </a:p>
          <a:p>
            <a:endParaRPr lang="fr-CA" dirty="0"/>
          </a:p>
          <a:p>
            <a:r>
              <a:rPr lang="fr-CA" dirty="0"/>
              <a:t>B</a:t>
            </a:r>
          </a:p>
        </p:txBody>
      </p:sp>
      <p:sp>
        <p:nvSpPr>
          <p:cNvPr id="4" name="Slide Number Placeholder 3"/>
          <p:cNvSpPr>
            <a:spLocks noGrp="1"/>
          </p:cNvSpPr>
          <p:nvPr>
            <p:ph type="sldNum" sz="quarter" idx="5"/>
          </p:nvPr>
        </p:nvSpPr>
        <p:spPr/>
        <p:txBody>
          <a:bodyPr/>
          <a:lstStyle/>
          <a:p>
            <a:fld id="{6A4F1986-62C5-48EA-9922-D5358AC38421}" type="slidenum">
              <a:rPr lang="fr-CA" smtClean="0"/>
              <a:t>28</a:t>
            </a:fld>
            <a:endParaRPr lang="fr-CA"/>
          </a:p>
        </p:txBody>
      </p:sp>
    </p:spTree>
    <p:extLst>
      <p:ext uri="{BB962C8B-B14F-4D97-AF65-F5344CB8AC3E}">
        <p14:creationId xmlns:p14="http://schemas.microsoft.com/office/powerpoint/2010/main" val="4242023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Live Q&amp;A</a:t>
            </a:r>
          </a:p>
        </p:txBody>
      </p:sp>
      <p:sp>
        <p:nvSpPr>
          <p:cNvPr id="4" name="Slide Number Placeholder 3"/>
          <p:cNvSpPr>
            <a:spLocks noGrp="1"/>
          </p:cNvSpPr>
          <p:nvPr>
            <p:ph type="sldNum" sz="quarter" idx="5"/>
          </p:nvPr>
        </p:nvSpPr>
        <p:spPr/>
        <p:txBody>
          <a:bodyPr/>
          <a:lstStyle/>
          <a:p>
            <a:fld id="{6A4F1986-62C5-48EA-9922-D5358AC38421}" type="slidenum">
              <a:rPr lang="fr-CA" smtClean="0"/>
              <a:t>29</a:t>
            </a:fld>
            <a:endParaRPr lang="fr-CA"/>
          </a:p>
        </p:txBody>
      </p:sp>
    </p:spTree>
    <p:extLst>
      <p:ext uri="{BB962C8B-B14F-4D97-AF65-F5344CB8AC3E}">
        <p14:creationId xmlns:p14="http://schemas.microsoft.com/office/powerpoint/2010/main" val="3962564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M1</a:t>
            </a:r>
          </a:p>
        </p:txBody>
      </p:sp>
      <p:sp>
        <p:nvSpPr>
          <p:cNvPr id="4" name="Slide Number Placeholder 3"/>
          <p:cNvSpPr>
            <a:spLocks noGrp="1"/>
          </p:cNvSpPr>
          <p:nvPr>
            <p:ph type="sldNum" sz="quarter" idx="5"/>
          </p:nvPr>
        </p:nvSpPr>
        <p:spPr/>
        <p:txBody>
          <a:bodyPr/>
          <a:lstStyle/>
          <a:p>
            <a:fld id="{6A4F1986-62C5-48EA-9922-D5358AC38421}" type="slidenum">
              <a:rPr lang="fr-CA" smtClean="0"/>
              <a:t>3</a:t>
            </a:fld>
            <a:endParaRPr lang="fr-CA"/>
          </a:p>
        </p:txBody>
      </p:sp>
    </p:spTree>
    <p:extLst>
      <p:ext uri="{BB962C8B-B14F-4D97-AF65-F5344CB8AC3E}">
        <p14:creationId xmlns:p14="http://schemas.microsoft.com/office/powerpoint/2010/main" val="2227559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4</a:t>
            </a:fld>
            <a:endParaRPr lang="fr-CA"/>
          </a:p>
        </p:txBody>
      </p:sp>
    </p:spTree>
    <p:extLst>
      <p:ext uri="{BB962C8B-B14F-4D97-AF65-F5344CB8AC3E}">
        <p14:creationId xmlns:p14="http://schemas.microsoft.com/office/powerpoint/2010/main" val="3161919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5</a:t>
            </a:fld>
            <a:endParaRPr lang="fr-CA"/>
          </a:p>
        </p:txBody>
      </p:sp>
    </p:spTree>
    <p:extLst>
      <p:ext uri="{BB962C8B-B14F-4D97-AF65-F5344CB8AC3E}">
        <p14:creationId xmlns:p14="http://schemas.microsoft.com/office/powerpoint/2010/main" val="219796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6</a:t>
            </a:fld>
            <a:endParaRPr lang="fr-CA"/>
          </a:p>
        </p:txBody>
      </p:sp>
    </p:spTree>
    <p:extLst>
      <p:ext uri="{BB962C8B-B14F-4D97-AF65-F5344CB8AC3E}">
        <p14:creationId xmlns:p14="http://schemas.microsoft.com/office/powerpoint/2010/main" val="145264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7</a:t>
            </a:fld>
            <a:endParaRPr lang="fr-CA"/>
          </a:p>
        </p:txBody>
      </p:sp>
    </p:spTree>
    <p:extLst>
      <p:ext uri="{BB962C8B-B14F-4D97-AF65-F5344CB8AC3E}">
        <p14:creationId xmlns:p14="http://schemas.microsoft.com/office/powerpoint/2010/main" val="659015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8</a:t>
            </a:fld>
            <a:endParaRPr lang="fr-CA"/>
          </a:p>
        </p:txBody>
      </p:sp>
    </p:spTree>
    <p:extLst>
      <p:ext uri="{BB962C8B-B14F-4D97-AF65-F5344CB8AC3E}">
        <p14:creationId xmlns:p14="http://schemas.microsoft.com/office/powerpoint/2010/main" val="2375326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OBS: Live </a:t>
            </a:r>
            <a:r>
              <a:rPr lang="fr-CA" sz="1200"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9</a:t>
            </a:fld>
            <a:endParaRPr lang="fr-CA"/>
          </a:p>
        </p:txBody>
      </p:sp>
    </p:spTree>
    <p:extLst>
      <p:ext uri="{BB962C8B-B14F-4D97-AF65-F5344CB8AC3E}">
        <p14:creationId xmlns:p14="http://schemas.microsoft.com/office/powerpoint/2010/main" val="2334879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8984133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3080748"/>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59357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11374320"/>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295244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5638976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457608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718573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02071093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Tree>
    <p:extLst>
      <p:ext uri="{BB962C8B-B14F-4D97-AF65-F5344CB8AC3E}">
        <p14:creationId xmlns:p14="http://schemas.microsoft.com/office/powerpoint/2010/main" val="3634414860"/>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232757" y="307147"/>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651400" y="307147"/>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930442" y="307147"/>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802239" y="261584"/>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930442" y="261584"/>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31117" y="558453"/>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391488535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41306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15800022"/>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Right Photo">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6651057" y="2304824"/>
            <a:ext cx="5362686"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6651055" y="2754730"/>
            <a:ext cx="5362687" cy="3905952"/>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8005083" y="289568"/>
            <a:ext cx="2654634" cy="1758748"/>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506877"/>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8049444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9360666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72423463"/>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73179686"/>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89122827"/>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Tree>
    <p:extLst>
      <p:ext uri="{BB962C8B-B14F-4D97-AF65-F5344CB8AC3E}">
        <p14:creationId xmlns:p14="http://schemas.microsoft.com/office/powerpoint/2010/main" val="3135753268"/>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793863085"/>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Tree>
    <p:extLst>
      <p:ext uri="{BB962C8B-B14F-4D97-AF65-F5344CB8AC3E}">
        <p14:creationId xmlns:p14="http://schemas.microsoft.com/office/powerpoint/2010/main" val="248811136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6924" y="936405"/>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26924" y="2748692"/>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857617" y="442105"/>
            <a:ext cx="5973790" cy="5973790"/>
          </a:xfrm>
          <a:prstGeom prst="rect">
            <a:avLst/>
          </a:prstGeom>
        </p:spPr>
      </p:pic>
    </p:spTree>
    <p:extLst>
      <p:ext uri="{BB962C8B-B14F-4D97-AF65-F5344CB8AC3E}">
        <p14:creationId xmlns:p14="http://schemas.microsoft.com/office/powerpoint/2010/main" val="2720182940"/>
      </p:ext>
    </p:extLst>
  </p:cSld>
  <p:clrMapOvr>
    <a:masterClrMapping/>
  </p:clrMapOvr>
  <p:transition>
    <p:fade/>
  </p:transition>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016716"/>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13117336"/>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05930939"/>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99106531"/>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06465417"/>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80176793"/>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268513"/>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396249"/>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38541833"/>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44532777"/>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03210329"/>
      </p:ext>
    </p:extLst>
  </p:cSld>
  <p:clrMapOvr>
    <a:masterClrMapping/>
  </p:clrMapOvr>
  <p:transition>
    <p:fade/>
  </p:transition>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7230583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6728292"/>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33630309"/>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Tree>
    <p:extLst>
      <p:ext uri="{BB962C8B-B14F-4D97-AF65-F5344CB8AC3E}">
        <p14:creationId xmlns:p14="http://schemas.microsoft.com/office/powerpoint/2010/main" val="2742390187"/>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363468711"/>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071160736"/>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810180062"/>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873908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953952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683898850"/>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3136280785"/>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7038051"/>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Tree>
    <p:extLst>
      <p:ext uri="{BB962C8B-B14F-4D97-AF65-F5344CB8AC3E}">
        <p14:creationId xmlns:p14="http://schemas.microsoft.com/office/powerpoint/2010/main" val="2774931504"/>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12617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3171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709"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p15:clr>
            <a:srgbClr val="C35EA4"/>
          </p15:clr>
        </p15:guide>
        <p15:guide id="57" pos="7313">
          <p15:clr>
            <a:srgbClr val="C35EA4"/>
          </p15:clr>
        </p15:guide>
        <p15:guide id="58" orient="horz" pos="369">
          <p15:clr>
            <a:srgbClr val="C35EA4"/>
          </p15:clr>
        </p15:guide>
        <p15:guide id="59" orient="horz" pos="3949">
          <p15:clr>
            <a:srgbClr val="C35EA4"/>
          </p15:clr>
        </p15:guide>
        <p15:guide id="60" orient="horz" pos="184">
          <p15:clr>
            <a:srgbClr val="A4A3A4"/>
          </p15:clr>
        </p15:guide>
        <p15:guide id="61" pos="185">
          <p15:clr>
            <a:srgbClr val="A4A3A4"/>
          </p15:clr>
        </p15:guide>
        <p15:guide id="62" orient="horz" pos="4135">
          <p15:clr>
            <a:srgbClr val="A4A3A4"/>
          </p15:clr>
        </p15:guide>
        <p15:guide id="63"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68.png"/><Relationship Id="rId4" Type="http://schemas.openxmlformats.org/officeDocument/2006/relationships/image" Target="../media/image67.svg"/></Relationships>
</file>

<file path=ppt/slides/_rels/slide1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7.svg"/></Relationships>
</file>

<file path=ppt/slides/_rels/slide1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71.svg"/><Relationship Id="rId4" Type="http://schemas.openxmlformats.org/officeDocument/2006/relationships/image" Target="../media/image70.png"/></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1.svg"/></Relationships>
</file>

<file path=ppt/slides/_rels/slide1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3.svg"/></Relationships>
</file>

<file path=ppt/slides/_rels/slide1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5.svg"/></Relationships>
</file>

<file path=ppt/slides/_rels/slide16.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Layout" Target="../slideLayouts/slideLayout19.xml"/><Relationship Id="rId5" Type="http://schemas.openxmlformats.org/officeDocument/2006/relationships/image" Target="../media/image79.svg"/><Relationship Id="rId4" Type="http://schemas.openxmlformats.org/officeDocument/2006/relationships/image" Target="../media/image7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82.svg"/></Relationships>
</file>

<file path=ppt/slides/_rels/slide2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18" Type="http://schemas.openxmlformats.org/officeDocument/2006/relationships/image" Target="../media/image28.svg"/><Relationship Id="rId26" Type="http://schemas.openxmlformats.org/officeDocument/2006/relationships/image" Target="../media/image36.sv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notesSlide" Target="../notesSlides/notesSlide3.xml"/><Relationship Id="rId16" Type="http://schemas.openxmlformats.org/officeDocument/2006/relationships/image" Target="../media/image26.svg"/><Relationship Id="rId20" Type="http://schemas.openxmlformats.org/officeDocument/2006/relationships/image" Target="../media/image30.svg"/><Relationship Id="rId29"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1.png"/><Relationship Id="rId24" Type="http://schemas.openxmlformats.org/officeDocument/2006/relationships/image" Target="../media/image34.svg"/><Relationship Id="rId32" Type="http://schemas.openxmlformats.org/officeDocument/2006/relationships/image" Target="../media/image42.sv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svg"/><Relationship Id="rId10" Type="http://schemas.openxmlformats.org/officeDocument/2006/relationships/image" Target="../media/image20.svg"/><Relationship Id="rId19" Type="http://schemas.openxmlformats.org/officeDocument/2006/relationships/image" Target="../media/image29.png"/><Relationship Id="rId31" Type="http://schemas.openxmlformats.org/officeDocument/2006/relationships/image" Target="../media/image41.pn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 Id="rId22" Type="http://schemas.openxmlformats.org/officeDocument/2006/relationships/image" Target="../media/image32.svg"/><Relationship Id="rId27" Type="http://schemas.openxmlformats.org/officeDocument/2006/relationships/image" Target="../media/image37.png"/><Relationship Id="rId30" Type="http://schemas.openxmlformats.org/officeDocument/2006/relationships/image" Target="../media/image40.svg"/></Relationships>
</file>

<file path=ppt/slides/_rels/slide4.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3.sv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sv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 Id="rId14" Type="http://schemas.openxmlformats.org/officeDocument/2006/relationships/image" Target="../media/image54.png"/></Relationships>
</file>

<file path=ppt/slides/_rels/slide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6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73125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6A62-7479-4FAB-AF22-9FB131FB0E5A}"/>
              </a:ext>
            </a:extLst>
          </p:cNvPr>
          <p:cNvSpPr>
            <a:spLocks noGrp="1"/>
          </p:cNvSpPr>
          <p:nvPr>
            <p:ph type="title"/>
          </p:nvPr>
        </p:nvSpPr>
        <p:spPr/>
        <p:txBody>
          <a:bodyPr/>
          <a:lstStyle/>
          <a:p>
            <a:r>
              <a:rPr lang="fr-CA" dirty="0"/>
              <a:t>Azure Security Center</a:t>
            </a:r>
          </a:p>
        </p:txBody>
      </p:sp>
      <p:pic>
        <p:nvPicPr>
          <p:cNvPr id="4" name="Graphic 3">
            <a:extLst>
              <a:ext uri="{FF2B5EF4-FFF2-40B4-BE49-F238E27FC236}">
                <a16:creationId xmlns:a16="http://schemas.microsoft.com/office/drawing/2014/main" id="{4361DB7A-58CC-47DE-8DD7-B7573BC9C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69325" y="228286"/>
            <a:ext cx="1440000" cy="1440000"/>
          </a:xfrm>
          <a:prstGeom prst="rect">
            <a:avLst/>
          </a:prstGeom>
        </p:spPr>
      </p:pic>
      <p:pic>
        <p:nvPicPr>
          <p:cNvPr id="5" name="Picture 4">
            <a:extLst>
              <a:ext uri="{FF2B5EF4-FFF2-40B4-BE49-F238E27FC236}">
                <a16:creationId xmlns:a16="http://schemas.microsoft.com/office/drawing/2014/main" id="{6895FCB0-EAC2-4991-9806-49DACBF46D06}"/>
              </a:ext>
            </a:extLst>
          </p:cNvPr>
          <p:cNvPicPr>
            <a:picLocks noChangeAspect="1"/>
          </p:cNvPicPr>
          <p:nvPr/>
        </p:nvPicPr>
        <p:blipFill>
          <a:blip r:embed="rId5"/>
          <a:stretch>
            <a:fillRect/>
          </a:stretch>
        </p:blipFill>
        <p:spPr>
          <a:xfrm>
            <a:off x="5170422" y="2408610"/>
            <a:ext cx="6589489" cy="3155985"/>
          </a:xfrm>
          <a:prstGeom prst="rect">
            <a:avLst/>
          </a:prstGeom>
          <a:ln>
            <a:solidFill>
              <a:schemeClr val="tx1"/>
            </a:solidFill>
          </a:ln>
        </p:spPr>
      </p:pic>
    </p:spTree>
    <p:extLst>
      <p:ext uri="{BB962C8B-B14F-4D97-AF65-F5344CB8AC3E}">
        <p14:creationId xmlns:p14="http://schemas.microsoft.com/office/powerpoint/2010/main" val="20826649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6A62-7479-4FAB-AF22-9FB131FB0E5A}"/>
              </a:ext>
            </a:extLst>
          </p:cNvPr>
          <p:cNvSpPr>
            <a:spLocks noGrp="1"/>
          </p:cNvSpPr>
          <p:nvPr>
            <p:ph type="title"/>
          </p:nvPr>
        </p:nvSpPr>
        <p:spPr/>
        <p:txBody>
          <a:bodyPr/>
          <a:lstStyle/>
          <a:p>
            <a:r>
              <a:rPr lang="fr-CA" dirty="0"/>
              <a:t>Azure Security Center</a:t>
            </a:r>
          </a:p>
        </p:txBody>
      </p:sp>
      <p:pic>
        <p:nvPicPr>
          <p:cNvPr id="4" name="Graphic 3">
            <a:extLst>
              <a:ext uri="{FF2B5EF4-FFF2-40B4-BE49-F238E27FC236}">
                <a16:creationId xmlns:a16="http://schemas.microsoft.com/office/drawing/2014/main" id="{4361DB7A-58CC-47DE-8DD7-B7573BC9C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69325" y="228286"/>
            <a:ext cx="1445602" cy="1445602"/>
          </a:xfrm>
          <a:prstGeom prst="rect">
            <a:avLst/>
          </a:prstGeom>
        </p:spPr>
      </p:pic>
      <p:sp>
        <p:nvSpPr>
          <p:cNvPr id="6" name="TextBox 5">
            <a:extLst>
              <a:ext uri="{FF2B5EF4-FFF2-40B4-BE49-F238E27FC236}">
                <a16:creationId xmlns:a16="http://schemas.microsoft.com/office/drawing/2014/main" id="{AD5C347D-3E1F-4A43-8D40-B030E223D004}"/>
              </a:ext>
            </a:extLst>
          </p:cNvPr>
          <p:cNvSpPr txBox="1"/>
          <p:nvPr/>
        </p:nvSpPr>
        <p:spPr>
          <a:xfrm>
            <a:off x="6096000" y="1673888"/>
            <a:ext cx="5908455" cy="4432560"/>
          </a:xfrm>
          <a:prstGeom prst="rect">
            <a:avLst/>
          </a:prstGeom>
          <a:noFill/>
        </p:spPr>
        <p:txBody>
          <a:bodyPr wrap="square">
            <a:spAutoFit/>
          </a:bodyPr>
          <a:lstStyle/>
          <a:p>
            <a:pPr marL="509847" lvl="1" indent="-285750">
              <a:lnSpc>
                <a:spcPct val="150000"/>
              </a:lnSpc>
              <a:buFont typeface="Arial" panose="020B0604020202020204" pitchFamily="34" charset="0"/>
              <a:buChar char="•"/>
            </a:pPr>
            <a:r>
              <a:rPr lang="fr-CA" sz="3200" dirty="0"/>
              <a:t>Conformité à la stratégie</a:t>
            </a:r>
          </a:p>
          <a:p>
            <a:pPr marL="509847" lvl="1" indent="-285750">
              <a:lnSpc>
                <a:spcPct val="150000"/>
              </a:lnSpc>
              <a:buFont typeface="Arial" panose="020B0604020202020204" pitchFamily="34" charset="0"/>
              <a:buChar char="•"/>
            </a:pPr>
            <a:r>
              <a:rPr lang="fr-CA" sz="3200" dirty="0"/>
              <a:t>Évaluations continues</a:t>
            </a:r>
          </a:p>
          <a:p>
            <a:pPr marL="509847" lvl="1" indent="-285750">
              <a:lnSpc>
                <a:spcPct val="150000"/>
              </a:lnSpc>
              <a:buFont typeface="Arial" panose="020B0604020202020204" pitchFamily="34" charset="0"/>
              <a:buChar char="•"/>
            </a:pPr>
            <a:r>
              <a:rPr lang="fr-CA" sz="3200" dirty="0"/>
              <a:t>Recommandations personnalisées</a:t>
            </a:r>
          </a:p>
          <a:p>
            <a:pPr marL="509847" lvl="1" indent="-285750">
              <a:lnSpc>
                <a:spcPct val="150000"/>
              </a:lnSpc>
              <a:buFont typeface="Arial" panose="020B0604020202020204" pitchFamily="34" charset="0"/>
              <a:buChar char="•"/>
            </a:pPr>
            <a:r>
              <a:rPr lang="fr-CA" sz="3200" dirty="0"/>
              <a:t>Protection contre les menaces</a:t>
            </a:r>
          </a:p>
        </p:txBody>
      </p:sp>
    </p:spTree>
    <p:extLst>
      <p:ext uri="{BB962C8B-B14F-4D97-AF65-F5344CB8AC3E}">
        <p14:creationId xmlns:p14="http://schemas.microsoft.com/office/powerpoint/2010/main" val="1478943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CBEB-FBFD-4480-BAB8-97511093E25B}"/>
              </a:ext>
            </a:extLst>
          </p:cNvPr>
          <p:cNvSpPr>
            <a:spLocks noGrp="1"/>
          </p:cNvSpPr>
          <p:nvPr>
            <p:ph type="title"/>
          </p:nvPr>
        </p:nvSpPr>
        <p:spPr/>
        <p:txBody>
          <a:bodyPr/>
          <a:lstStyle/>
          <a:p>
            <a:r>
              <a:rPr lang="fr-CA" dirty="0"/>
              <a:t>Azure Sentinel</a:t>
            </a:r>
          </a:p>
        </p:txBody>
      </p:sp>
      <p:pic>
        <p:nvPicPr>
          <p:cNvPr id="3" name="Picture 2">
            <a:extLst>
              <a:ext uri="{FF2B5EF4-FFF2-40B4-BE49-F238E27FC236}">
                <a16:creationId xmlns:a16="http://schemas.microsoft.com/office/drawing/2014/main" id="{A5CCC98E-06B5-4978-84B4-3DAEE310FBA6}"/>
              </a:ext>
            </a:extLst>
          </p:cNvPr>
          <p:cNvPicPr>
            <a:picLocks noChangeAspect="1" noChangeArrowheads="1"/>
          </p:cNvPicPr>
          <p:nvPr/>
        </p:nvPicPr>
        <p:blipFill>
          <a:blip r:embed="rId3"/>
          <a:srcRect/>
          <a:stretch/>
        </p:blipFill>
        <p:spPr bwMode="auto">
          <a:xfrm>
            <a:off x="6410848" y="1520448"/>
            <a:ext cx="4665775" cy="4825662"/>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699C233E-997A-441B-8B43-D17ABABC07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49319" y="282514"/>
            <a:ext cx="1440000" cy="1440000"/>
          </a:xfrm>
          <a:prstGeom prst="rect">
            <a:avLst/>
          </a:prstGeom>
        </p:spPr>
      </p:pic>
    </p:spTree>
    <p:extLst>
      <p:ext uri="{BB962C8B-B14F-4D97-AF65-F5344CB8AC3E}">
        <p14:creationId xmlns:p14="http://schemas.microsoft.com/office/powerpoint/2010/main" val="2165525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CBEB-FBFD-4480-BAB8-97511093E25B}"/>
              </a:ext>
            </a:extLst>
          </p:cNvPr>
          <p:cNvSpPr>
            <a:spLocks noGrp="1"/>
          </p:cNvSpPr>
          <p:nvPr>
            <p:ph type="title"/>
          </p:nvPr>
        </p:nvSpPr>
        <p:spPr/>
        <p:txBody>
          <a:bodyPr/>
          <a:lstStyle/>
          <a:p>
            <a:r>
              <a:rPr lang="fr-CA" dirty="0"/>
              <a:t>Azure Sentinel</a:t>
            </a:r>
          </a:p>
        </p:txBody>
      </p:sp>
      <p:pic>
        <p:nvPicPr>
          <p:cNvPr id="5" name="Graphic 4">
            <a:extLst>
              <a:ext uri="{FF2B5EF4-FFF2-40B4-BE49-F238E27FC236}">
                <a16:creationId xmlns:a16="http://schemas.microsoft.com/office/drawing/2014/main" id="{699C233E-997A-441B-8B43-D17ABABC0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9319" y="282514"/>
            <a:ext cx="1440000" cy="1440000"/>
          </a:xfrm>
          <a:prstGeom prst="rect">
            <a:avLst/>
          </a:prstGeom>
        </p:spPr>
      </p:pic>
      <p:sp>
        <p:nvSpPr>
          <p:cNvPr id="6" name="TextBox 5">
            <a:extLst>
              <a:ext uri="{FF2B5EF4-FFF2-40B4-BE49-F238E27FC236}">
                <a16:creationId xmlns:a16="http://schemas.microsoft.com/office/drawing/2014/main" id="{C762C4EB-2A71-48EF-BB54-56DAE3D6C772}"/>
              </a:ext>
            </a:extLst>
          </p:cNvPr>
          <p:cNvSpPr txBox="1"/>
          <p:nvPr/>
        </p:nvSpPr>
        <p:spPr>
          <a:xfrm>
            <a:off x="6096000" y="1673888"/>
            <a:ext cx="5908455" cy="4432560"/>
          </a:xfrm>
          <a:prstGeom prst="rect">
            <a:avLst/>
          </a:prstGeom>
          <a:noFill/>
        </p:spPr>
        <p:txBody>
          <a:bodyPr wrap="square">
            <a:spAutoFit/>
          </a:bodyPr>
          <a:lstStyle/>
          <a:p>
            <a:pPr marL="509847" lvl="1" indent="-285750">
              <a:lnSpc>
                <a:spcPct val="150000"/>
              </a:lnSpc>
              <a:buFont typeface="Arial" panose="020B0604020202020204" pitchFamily="34" charset="0"/>
              <a:buChar char="•"/>
            </a:pPr>
            <a:r>
              <a:rPr lang="fr-CA" sz="3200" dirty="0"/>
              <a:t>Collecter des données</a:t>
            </a:r>
          </a:p>
          <a:p>
            <a:pPr marL="509847" lvl="1" indent="-285750">
              <a:lnSpc>
                <a:spcPct val="150000"/>
              </a:lnSpc>
              <a:buFont typeface="Arial" panose="020B0604020202020204" pitchFamily="34" charset="0"/>
              <a:buChar char="•"/>
            </a:pPr>
            <a:r>
              <a:rPr lang="fr-CA" sz="3200" dirty="0"/>
              <a:t>Détecter les menaces</a:t>
            </a:r>
          </a:p>
          <a:p>
            <a:pPr marL="509847" lvl="1" indent="-285750">
              <a:lnSpc>
                <a:spcPct val="150000"/>
              </a:lnSpc>
              <a:buFont typeface="Arial" panose="020B0604020202020204" pitchFamily="34" charset="0"/>
              <a:buChar char="•"/>
            </a:pPr>
            <a:r>
              <a:rPr lang="fr-CA" sz="3200" dirty="0"/>
              <a:t>Examiner les menaces avec IA</a:t>
            </a:r>
          </a:p>
          <a:p>
            <a:pPr marL="509847" lvl="1" indent="-285750">
              <a:lnSpc>
                <a:spcPct val="150000"/>
              </a:lnSpc>
              <a:buFont typeface="Arial" panose="020B0604020202020204" pitchFamily="34" charset="0"/>
              <a:buChar char="•"/>
            </a:pPr>
            <a:r>
              <a:rPr lang="fr-CA" sz="3200" dirty="0"/>
              <a:t>Répondre rapidement aux incidents</a:t>
            </a:r>
          </a:p>
        </p:txBody>
      </p:sp>
    </p:spTree>
    <p:extLst>
      <p:ext uri="{BB962C8B-B14F-4D97-AF65-F5344CB8AC3E}">
        <p14:creationId xmlns:p14="http://schemas.microsoft.com/office/powerpoint/2010/main" val="27889925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CBEB-FBFD-4480-BAB8-97511093E25B}"/>
              </a:ext>
            </a:extLst>
          </p:cNvPr>
          <p:cNvSpPr>
            <a:spLocks noGrp="1"/>
          </p:cNvSpPr>
          <p:nvPr>
            <p:ph type="title"/>
          </p:nvPr>
        </p:nvSpPr>
        <p:spPr/>
        <p:txBody>
          <a:bodyPr/>
          <a:lstStyle/>
          <a:p>
            <a:r>
              <a:rPr lang="fr-CA" dirty="0"/>
              <a:t>Azure Key Vault</a:t>
            </a:r>
          </a:p>
        </p:txBody>
      </p:sp>
      <p:pic>
        <p:nvPicPr>
          <p:cNvPr id="6" name="Graphic 5">
            <a:extLst>
              <a:ext uri="{FF2B5EF4-FFF2-40B4-BE49-F238E27FC236}">
                <a16:creationId xmlns:a16="http://schemas.microsoft.com/office/drawing/2014/main" id="{0DA4FCD6-40F0-4F80-8136-EAA1ED14566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3357" y="230999"/>
            <a:ext cx="1440000" cy="1440000"/>
          </a:xfrm>
          <a:prstGeom prst="rect">
            <a:avLst/>
          </a:prstGeom>
        </p:spPr>
      </p:pic>
      <p:sp>
        <p:nvSpPr>
          <p:cNvPr id="7" name="TextBox 6">
            <a:extLst>
              <a:ext uri="{FF2B5EF4-FFF2-40B4-BE49-F238E27FC236}">
                <a16:creationId xmlns:a16="http://schemas.microsoft.com/office/drawing/2014/main" id="{CD5CD119-C038-474D-B9C0-80274A25D98D}"/>
              </a:ext>
            </a:extLst>
          </p:cNvPr>
          <p:cNvSpPr txBox="1"/>
          <p:nvPr/>
        </p:nvSpPr>
        <p:spPr>
          <a:xfrm>
            <a:off x="5786176" y="1880494"/>
            <a:ext cx="6405824" cy="4536370"/>
          </a:xfrm>
          <a:prstGeom prst="rect">
            <a:avLst/>
          </a:prstGeom>
          <a:noFill/>
        </p:spPr>
        <p:txBody>
          <a:bodyPr wrap="square">
            <a:spAutoFit/>
          </a:bodyPr>
          <a:lstStyle/>
          <a:p>
            <a:pPr marL="457200" lvl="1" indent="-457200">
              <a:lnSpc>
                <a:spcPct val="150000"/>
              </a:lnSpc>
              <a:buFont typeface="Arial" panose="020B0604020202020204" pitchFamily="34" charset="0"/>
              <a:buChar char="•"/>
            </a:pPr>
            <a:r>
              <a:rPr lang="fr-FR" sz="2800" dirty="0">
                <a:latin typeface="Segoe UI" panose="020B0502040204020203" pitchFamily="34" charset="0"/>
                <a:cs typeface="Segoe UI" panose="020B0502040204020203" pitchFamily="34" charset="0"/>
              </a:rPr>
              <a:t>Gestion des secrets.</a:t>
            </a:r>
          </a:p>
          <a:p>
            <a:pPr marL="457200" lvl="1" indent="-457200">
              <a:lnSpc>
                <a:spcPct val="150000"/>
              </a:lnSpc>
              <a:buFont typeface="Arial" panose="020B0604020202020204" pitchFamily="34" charset="0"/>
              <a:buChar char="•"/>
            </a:pPr>
            <a:r>
              <a:rPr lang="fr-FR" sz="2800" dirty="0">
                <a:latin typeface="Segoe UI" panose="020B0502040204020203" pitchFamily="34" charset="0"/>
                <a:cs typeface="Segoe UI" panose="020B0502040204020203" pitchFamily="34" charset="0"/>
              </a:rPr>
              <a:t>Gestion des clés.</a:t>
            </a:r>
          </a:p>
          <a:p>
            <a:pPr marL="457200" lvl="1" indent="-457200">
              <a:lnSpc>
                <a:spcPct val="150000"/>
              </a:lnSpc>
              <a:buFont typeface="Arial" panose="020B0604020202020204" pitchFamily="34" charset="0"/>
              <a:buChar char="•"/>
            </a:pPr>
            <a:r>
              <a:rPr lang="fr-FR" sz="2800" dirty="0">
                <a:latin typeface="Segoe UI" panose="020B0502040204020203" pitchFamily="34" charset="0"/>
                <a:cs typeface="Segoe UI" panose="020B0502040204020203" pitchFamily="34" charset="0"/>
              </a:rPr>
              <a:t>Gestion des certificats.</a:t>
            </a:r>
          </a:p>
          <a:p>
            <a:pPr marL="457200" lvl="1" indent="-457200">
              <a:lnSpc>
                <a:spcPct val="150000"/>
              </a:lnSpc>
              <a:buFont typeface="Arial" panose="020B0604020202020204" pitchFamily="34" charset="0"/>
              <a:buChar char="•"/>
            </a:pPr>
            <a:r>
              <a:rPr lang="fr-FR" sz="2800" dirty="0">
                <a:latin typeface="Segoe UI" panose="020B0502040204020203" pitchFamily="34" charset="0"/>
                <a:cs typeface="Segoe UI" panose="020B0502040204020203" pitchFamily="34" charset="0"/>
              </a:rPr>
              <a:t>Stockage de secrets soutenus par des modules de sécurité matérielle ou HSM (Hardware Security Modules).</a:t>
            </a:r>
          </a:p>
        </p:txBody>
      </p:sp>
    </p:spTree>
    <p:extLst>
      <p:ext uri="{BB962C8B-B14F-4D97-AF65-F5344CB8AC3E}">
        <p14:creationId xmlns:p14="http://schemas.microsoft.com/office/powerpoint/2010/main" val="2743613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CBEB-FBFD-4480-BAB8-97511093E25B}"/>
              </a:ext>
            </a:extLst>
          </p:cNvPr>
          <p:cNvSpPr>
            <a:spLocks noGrp="1"/>
          </p:cNvSpPr>
          <p:nvPr>
            <p:ph type="title"/>
          </p:nvPr>
        </p:nvSpPr>
        <p:spPr/>
        <p:txBody>
          <a:bodyPr/>
          <a:lstStyle/>
          <a:p>
            <a:r>
              <a:rPr lang="fr-CA" dirty="0"/>
              <a:t>Azure Hôtes Dédiés</a:t>
            </a:r>
          </a:p>
        </p:txBody>
      </p:sp>
      <p:sp>
        <p:nvSpPr>
          <p:cNvPr id="7" name="TextBox 6">
            <a:extLst>
              <a:ext uri="{FF2B5EF4-FFF2-40B4-BE49-F238E27FC236}">
                <a16:creationId xmlns:a16="http://schemas.microsoft.com/office/drawing/2014/main" id="{CD5CD119-C038-474D-B9C0-80274A25D98D}"/>
              </a:ext>
            </a:extLst>
          </p:cNvPr>
          <p:cNvSpPr txBox="1"/>
          <p:nvPr/>
        </p:nvSpPr>
        <p:spPr>
          <a:xfrm>
            <a:off x="5786176" y="2242235"/>
            <a:ext cx="6405824" cy="3243708"/>
          </a:xfrm>
          <a:prstGeom prst="rect">
            <a:avLst/>
          </a:prstGeom>
          <a:noFill/>
        </p:spPr>
        <p:txBody>
          <a:bodyPr wrap="square">
            <a:spAutoFit/>
          </a:bodyPr>
          <a:lstStyle/>
          <a:p>
            <a:pPr lvl="1" indent="-457200">
              <a:lnSpc>
                <a:spcPct val="150000"/>
              </a:lnSpc>
              <a:buFont typeface="Arial" panose="020B0604020202020204" pitchFamily="34" charset="0"/>
              <a:buChar char="•"/>
            </a:pPr>
            <a:r>
              <a:rPr lang="fr-FR" sz="2800" dirty="0">
                <a:latin typeface="Segoe UI" panose="020B0502040204020203" pitchFamily="34" charset="0"/>
                <a:cs typeface="Segoe UI" panose="020B0502040204020203" pitchFamily="34" charset="0"/>
              </a:rPr>
              <a:t>Serveurs physiques</a:t>
            </a:r>
          </a:p>
          <a:p>
            <a:pPr lvl="1" indent="-457200">
              <a:lnSpc>
                <a:spcPct val="150000"/>
              </a:lnSpc>
              <a:buFont typeface="Arial" panose="020B0604020202020204" pitchFamily="34" charset="0"/>
              <a:buChar char="•"/>
            </a:pPr>
            <a:r>
              <a:rPr lang="fr-CA" sz="2800" dirty="0">
                <a:latin typeface="Segoe UI" panose="020B0502040204020203" pitchFamily="34" charset="0"/>
                <a:cs typeface="Segoe UI" panose="020B0502040204020203" pitchFamily="34" charset="0"/>
              </a:rPr>
              <a:t>Isolement matériel au niveau du serveur</a:t>
            </a:r>
            <a:endParaRPr lang="fr-FR" sz="2800" dirty="0">
              <a:latin typeface="Segoe UI" panose="020B0502040204020203" pitchFamily="34" charset="0"/>
              <a:cs typeface="Segoe UI" panose="020B0502040204020203" pitchFamily="34" charset="0"/>
            </a:endParaRPr>
          </a:p>
          <a:p>
            <a:pPr lvl="1" indent="-457200">
              <a:lnSpc>
                <a:spcPct val="150000"/>
              </a:lnSpc>
              <a:buFont typeface="Arial" panose="020B0604020202020204" pitchFamily="34" charset="0"/>
              <a:buChar char="•"/>
            </a:pPr>
            <a:r>
              <a:rPr lang="fr-CA" sz="2800" dirty="0">
                <a:latin typeface="Segoe UI" panose="020B0502040204020203" pitchFamily="34" charset="0"/>
                <a:cs typeface="Segoe UI" panose="020B0502040204020203" pitchFamily="34" charset="0"/>
              </a:rPr>
              <a:t>Contrôle de la périodicité des événements de maintenance</a:t>
            </a:r>
          </a:p>
        </p:txBody>
      </p:sp>
      <p:pic>
        <p:nvPicPr>
          <p:cNvPr id="5" name="Graphic 4">
            <a:extLst>
              <a:ext uri="{FF2B5EF4-FFF2-40B4-BE49-F238E27FC236}">
                <a16:creationId xmlns:a16="http://schemas.microsoft.com/office/drawing/2014/main" id="{DD1E6CCA-7810-4546-AB39-B97371D28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9911" y="60592"/>
            <a:ext cx="1440000" cy="1440000"/>
          </a:xfrm>
          <a:prstGeom prst="rect">
            <a:avLst/>
          </a:prstGeom>
        </p:spPr>
      </p:pic>
    </p:spTree>
    <p:extLst>
      <p:ext uri="{BB962C8B-B14F-4D97-AF65-F5344CB8AC3E}">
        <p14:creationId xmlns:p14="http://schemas.microsoft.com/office/powerpoint/2010/main" val="2203925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2210-A4F2-4629-885F-386E6799B6D9}"/>
              </a:ext>
            </a:extLst>
          </p:cNvPr>
          <p:cNvSpPr>
            <a:spLocks noGrp="1"/>
          </p:cNvSpPr>
          <p:nvPr>
            <p:ph type="title"/>
          </p:nvPr>
        </p:nvSpPr>
        <p:spPr/>
        <p:txBody>
          <a:bodyPr/>
          <a:lstStyle/>
          <a:p>
            <a:r>
              <a:rPr lang="fr-FR" dirty="0">
                <a:latin typeface="Segoe UI Semibold (Headings)"/>
              </a:rPr>
              <a:t>Sécuriser la connectivité réseau</a:t>
            </a:r>
            <a:endParaRPr lang="fr-CA" dirty="0"/>
          </a:p>
        </p:txBody>
      </p:sp>
      <p:pic>
        <p:nvPicPr>
          <p:cNvPr id="5" name="Graphic 4" descr="Serveur">
            <a:extLst>
              <a:ext uri="{FF2B5EF4-FFF2-40B4-BE49-F238E27FC236}">
                <a16:creationId xmlns:a16="http://schemas.microsoft.com/office/drawing/2014/main" id="{9194FB25-A144-437B-B46A-A24DC19E8E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0710" y="544274"/>
            <a:ext cx="1329890" cy="1329890"/>
          </a:xfrm>
          <a:prstGeom prst="rect">
            <a:avLst/>
          </a:prstGeom>
        </p:spPr>
      </p:pic>
      <p:pic>
        <p:nvPicPr>
          <p:cNvPr id="6" name="Graphic 5" descr="Bouclier avec une coche">
            <a:extLst>
              <a:ext uri="{FF2B5EF4-FFF2-40B4-BE49-F238E27FC236}">
                <a16:creationId xmlns:a16="http://schemas.microsoft.com/office/drawing/2014/main" id="{7C2E3A94-E00F-435E-81CB-E22BBA26EF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25372" y="1198889"/>
            <a:ext cx="630455" cy="630455"/>
          </a:xfrm>
          <a:prstGeom prst="rect">
            <a:avLst/>
          </a:prstGeom>
        </p:spPr>
      </p:pic>
    </p:spTree>
    <p:extLst>
      <p:ext uri="{BB962C8B-B14F-4D97-AF65-F5344CB8AC3E}">
        <p14:creationId xmlns:p14="http://schemas.microsoft.com/office/powerpoint/2010/main" val="27798295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6A62-7479-4FAB-AF22-9FB131FB0E5A}"/>
              </a:ext>
            </a:extLst>
          </p:cNvPr>
          <p:cNvSpPr>
            <a:spLocks noGrp="1"/>
          </p:cNvSpPr>
          <p:nvPr>
            <p:ph type="title"/>
          </p:nvPr>
        </p:nvSpPr>
        <p:spPr/>
        <p:txBody>
          <a:bodyPr/>
          <a:lstStyle/>
          <a:p>
            <a:r>
              <a:rPr lang="fr-CA" dirty="0"/>
              <a:t>Défense en profondeur</a:t>
            </a:r>
          </a:p>
        </p:txBody>
      </p:sp>
      <p:grpSp>
        <p:nvGrpSpPr>
          <p:cNvPr id="6" name="Group 5" descr="Graphique de défense en profondeur : données, application, calcul, réseau, périmètre, identité et accès et sécurité physique. ">
            <a:extLst>
              <a:ext uri="{FF2B5EF4-FFF2-40B4-BE49-F238E27FC236}">
                <a16:creationId xmlns:a16="http://schemas.microsoft.com/office/drawing/2014/main" id="{C1E8D7E4-67B9-47A0-9D65-053FC7586988}"/>
              </a:ext>
            </a:extLst>
          </p:cNvPr>
          <p:cNvGrpSpPr/>
          <p:nvPr/>
        </p:nvGrpSpPr>
        <p:grpSpPr>
          <a:xfrm>
            <a:off x="6951111" y="1165144"/>
            <a:ext cx="4595859" cy="3955980"/>
            <a:chOff x="6366893" y="1369646"/>
            <a:chExt cx="2568045" cy="2816227"/>
          </a:xfrm>
        </p:grpSpPr>
        <p:sp>
          <p:nvSpPr>
            <p:cNvPr id="7" name="Rectangle 6">
              <a:extLst>
                <a:ext uri="{FF2B5EF4-FFF2-40B4-BE49-F238E27FC236}">
                  <a16:creationId xmlns:a16="http://schemas.microsoft.com/office/drawing/2014/main" id="{6BCF9946-1BE9-4930-A2CC-1A8523F12936}"/>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Sécurité physique</a:t>
              </a:r>
            </a:p>
          </p:txBody>
        </p:sp>
        <p:sp>
          <p:nvSpPr>
            <p:cNvPr id="8" name="Rectangle 7">
              <a:extLst>
                <a:ext uri="{FF2B5EF4-FFF2-40B4-BE49-F238E27FC236}">
                  <a16:creationId xmlns:a16="http://schemas.microsoft.com/office/drawing/2014/main" id="{484FA804-E276-471E-88E4-BAF6454475B0}"/>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Identité et accès</a:t>
              </a:r>
            </a:p>
          </p:txBody>
        </p:sp>
        <p:sp>
          <p:nvSpPr>
            <p:cNvPr id="9" name="Rectangle 8">
              <a:extLst>
                <a:ext uri="{FF2B5EF4-FFF2-40B4-BE49-F238E27FC236}">
                  <a16:creationId xmlns:a16="http://schemas.microsoft.com/office/drawing/2014/main" id="{6B1E58A4-9D33-456F-90A2-E830DDA23DCC}"/>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Périmètre</a:t>
              </a:r>
            </a:p>
          </p:txBody>
        </p:sp>
        <p:sp>
          <p:nvSpPr>
            <p:cNvPr id="10" name="Rectangle 9">
              <a:extLst>
                <a:ext uri="{FF2B5EF4-FFF2-40B4-BE49-F238E27FC236}">
                  <a16:creationId xmlns:a16="http://schemas.microsoft.com/office/drawing/2014/main" id="{F91C5655-BA84-464B-B082-FAA014031DF7}"/>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Réseau</a:t>
              </a:r>
            </a:p>
          </p:txBody>
        </p:sp>
        <p:sp>
          <p:nvSpPr>
            <p:cNvPr id="11" name="Rectangle 10">
              <a:extLst>
                <a:ext uri="{FF2B5EF4-FFF2-40B4-BE49-F238E27FC236}">
                  <a16:creationId xmlns:a16="http://schemas.microsoft.com/office/drawing/2014/main" id="{0BBDB89A-8824-492B-A1C5-7EE506727BBD}"/>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Calcul</a:t>
              </a:r>
            </a:p>
          </p:txBody>
        </p:sp>
        <p:sp>
          <p:nvSpPr>
            <p:cNvPr id="12" name="Rectangle 11">
              <a:extLst>
                <a:ext uri="{FF2B5EF4-FFF2-40B4-BE49-F238E27FC236}">
                  <a16:creationId xmlns:a16="http://schemas.microsoft.com/office/drawing/2014/main" id="{D993AE04-22B7-4511-A21D-2F2827389E3E}"/>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Application</a:t>
              </a:r>
            </a:p>
          </p:txBody>
        </p:sp>
        <p:sp>
          <p:nvSpPr>
            <p:cNvPr id="13" name="Rectangle 12">
              <a:extLst>
                <a:ext uri="{FF2B5EF4-FFF2-40B4-BE49-F238E27FC236}">
                  <a16:creationId xmlns:a16="http://schemas.microsoft.com/office/drawing/2014/main" id="{6F34C108-E1DB-4AEF-BFEB-AC8A9ED02FC7}"/>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tx1"/>
                  </a:solidFill>
                </a:rPr>
                <a:t>Données</a:t>
              </a:r>
            </a:p>
          </p:txBody>
        </p:sp>
      </p:grpSp>
    </p:spTree>
    <p:extLst>
      <p:ext uri="{BB962C8B-B14F-4D97-AF65-F5344CB8AC3E}">
        <p14:creationId xmlns:p14="http://schemas.microsoft.com/office/powerpoint/2010/main" val="17653551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6A62-7479-4FAB-AF22-9FB131FB0E5A}"/>
              </a:ext>
            </a:extLst>
          </p:cNvPr>
          <p:cNvSpPr>
            <a:spLocks noGrp="1"/>
          </p:cNvSpPr>
          <p:nvPr>
            <p:ph type="title"/>
          </p:nvPr>
        </p:nvSpPr>
        <p:spPr/>
        <p:txBody>
          <a:bodyPr/>
          <a:lstStyle/>
          <a:p>
            <a:r>
              <a:rPr lang="fr-CA" dirty="0"/>
              <a:t>État de la sécurité (CIA)</a:t>
            </a:r>
          </a:p>
        </p:txBody>
      </p:sp>
      <p:sp>
        <p:nvSpPr>
          <p:cNvPr id="3" name="TextBox 2">
            <a:extLst>
              <a:ext uri="{FF2B5EF4-FFF2-40B4-BE49-F238E27FC236}">
                <a16:creationId xmlns:a16="http://schemas.microsoft.com/office/drawing/2014/main" id="{FFB255BD-A41C-4D8E-BBF5-0F2378E0A9A0}"/>
              </a:ext>
            </a:extLst>
          </p:cNvPr>
          <p:cNvSpPr txBox="1"/>
          <p:nvPr/>
        </p:nvSpPr>
        <p:spPr>
          <a:xfrm>
            <a:off x="6712299" y="2019719"/>
            <a:ext cx="3048720" cy="3351687"/>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fr-CA" sz="6000" dirty="0">
                <a:solidFill>
                  <a:srgbClr val="FF0000"/>
                </a:solidFill>
              </a:rPr>
              <a:t>C</a:t>
            </a:r>
            <a:r>
              <a:rPr lang="fr-CA" sz="2400" dirty="0">
                <a:gradFill>
                  <a:gsLst>
                    <a:gs pos="2917">
                      <a:schemeClr val="tx1"/>
                    </a:gs>
                    <a:gs pos="30000">
                      <a:schemeClr val="tx1"/>
                    </a:gs>
                  </a:gsLst>
                  <a:lin ang="5400000" scaled="0"/>
                </a:gradFill>
              </a:rPr>
              <a:t>onfidentialité</a:t>
            </a:r>
          </a:p>
          <a:p>
            <a:pPr marL="342900" indent="-342900">
              <a:lnSpc>
                <a:spcPct val="90000"/>
              </a:lnSpc>
              <a:spcAft>
                <a:spcPts val="600"/>
              </a:spcAft>
              <a:buFont typeface="Arial" panose="020B0604020202020204" pitchFamily="34" charset="0"/>
              <a:buChar char="•"/>
            </a:pPr>
            <a:r>
              <a:rPr lang="fr-CA" sz="6000" dirty="0">
                <a:solidFill>
                  <a:srgbClr val="FF0000"/>
                </a:solidFill>
              </a:rPr>
              <a:t> </a:t>
            </a:r>
            <a:r>
              <a:rPr lang="fr-CA" sz="6000" dirty="0" err="1">
                <a:solidFill>
                  <a:srgbClr val="FF0000"/>
                </a:solidFill>
              </a:rPr>
              <a:t>I</a:t>
            </a:r>
            <a:r>
              <a:rPr lang="fr-CA" sz="2400" dirty="0" err="1">
                <a:gradFill>
                  <a:gsLst>
                    <a:gs pos="2917">
                      <a:schemeClr val="tx1"/>
                    </a:gs>
                    <a:gs pos="30000">
                      <a:schemeClr val="tx1"/>
                    </a:gs>
                  </a:gsLst>
                  <a:lin ang="5400000" scaled="0"/>
                </a:gradFill>
              </a:rPr>
              <a:t>ntegrité</a:t>
            </a:r>
            <a:endParaRPr lang="fr-CA"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fr-CA" sz="6000" dirty="0">
                <a:solidFill>
                  <a:srgbClr val="FF0000"/>
                </a:solidFill>
              </a:rPr>
              <a:t>D</a:t>
            </a:r>
            <a:r>
              <a:rPr lang="fr-CA" sz="2400" dirty="0">
                <a:gradFill>
                  <a:gsLst>
                    <a:gs pos="2917">
                      <a:schemeClr val="tx1"/>
                    </a:gs>
                    <a:gs pos="30000">
                      <a:schemeClr val="tx1"/>
                    </a:gs>
                  </a:gsLst>
                  <a:lin ang="5400000" scaled="0"/>
                </a:gradFill>
              </a:rPr>
              <a:t>isponibilité</a:t>
            </a:r>
          </a:p>
          <a:p>
            <a:pPr marL="342900" indent="-342900">
              <a:lnSpc>
                <a:spcPct val="90000"/>
              </a:lnSpc>
              <a:spcAft>
                <a:spcPts val="600"/>
              </a:spcAft>
              <a:buFont typeface="Arial" panose="020B0604020202020204" pitchFamily="34" charset="0"/>
              <a:buChar char="•"/>
            </a:pPr>
            <a:endParaRPr lang="fr-CA"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02793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6A62-7479-4FAB-AF22-9FB131FB0E5A}"/>
              </a:ext>
            </a:extLst>
          </p:cNvPr>
          <p:cNvSpPr>
            <a:spLocks noGrp="1"/>
          </p:cNvSpPr>
          <p:nvPr>
            <p:ph type="title"/>
          </p:nvPr>
        </p:nvSpPr>
        <p:spPr/>
        <p:txBody>
          <a:bodyPr/>
          <a:lstStyle/>
          <a:p>
            <a:r>
              <a:rPr lang="fr-CA" dirty="0"/>
              <a:t>Sécurité partagée</a:t>
            </a:r>
          </a:p>
        </p:txBody>
      </p:sp>
      <p:graphicFrame>
        <p:nvGraphicFramePr>
          <p:cNvPr id="14" name="Table 3">
            <a:extLst>
              <a:ext uri="{FF2B5EF4-FFF2-40B4-BE49-F238E27FC236}">
                <a16:creationId xmlns:a16="http://schemas.microsoft.com/office/drawing/2014/main" id="{ED2EDA32-E7A0-45C4-8EE5-8C269F46E5AE}"/>
              </a:ext>
            </a:extLst>
          </p:cNvPr>
          <p:cNvGraphicFramePr>
            <a:graphicFrameLocks noGrp="1"/>
          </p:cNvGraphicFramePr>
          <p:nvPr>
            <p:extLst>
              <p:ext uri="{D42A27DB-BD31-4B8C-83A1-F6EECF244321}">
                <p14:modId xmlns:p14="http://schemas.microsoft.com/office/powerpoint/2010/main" val="3552609392"/>
              </p:ext>
            </p:extLst>
          </p:nvPr>
        </p:nvGraphicFramePr>
        <p:xfrm>
          <a:off x="4982038" y="738266"/>
          <a:ext cx="6777873" cy="5381468"/>
        </p:xfrm>
        <a:graphic>
          <a:graphicData uri="http://schemas.openxmlformats.org/drawingml/2006/table">
            <a:tbl>
              <a:tblPr firstRow="1" bandRow="1">
                <a:tableStyleId>{5C22544A-7EE6-4342-B048-85BDC9FD1C3A}</a:tableStyleId>
              </a:tblPr>
              <a:tblGrid>
                <a:gridCol w="2121031">
                  <a:extLst>
                    <a:ext uri="{9D8B030D-6E8A-4147-A177-3AD203B41FA5}">
                      <a16:colId xmlns:a16="http://schemas.microsoft.com/office/drawing/2014/main" val="2492553837"/>
                    </a:ext>
                  </a:extLst>
                </a:gridCol>
                <a:gridCol w="1244338">
                  <a:extLst>
                    <a:ext uri="{9D8B030D-6E8A-4147-A177-3AD203B41FA5}">
                      <a16:colId xmlns:a16="http://schemas.microsoft.com/office/drawing/2014/main" val="491487378"/>
                    </a:ext>
                  </a:extLst>
                </a:gridCol>
                <a:gridCol w="1055802">
                  <a:extLst>
                    <a:ext uri="{9D8B030D-6E8A-4147-A177-3AD203B41FA5}">
                      <a16:colId xmlns:a16="http://schemas.microsoft.com/office/drawing/2014/main" val="2169151038"/>
                    </a:ext>
                  </a:extLst>
                </a:gridCol>
                <a:gridCol w="1140643">
                  <a:extLst>
                    <a:ext uri="{9D8B030D-6E8A-4147-A177-3AD203B41FA5}">
                      <a16:colId xmlns:a16="http://schemas.microsoft.com/office/drawing/2014/main" val="2048577238"/>
                    </a:ext>
                  </a:extLst>
                </a:gridCol>
                <a:gridCol w="1216059">
                  <a:extLst>
                    <a:ext uri="{9D8B030D-6E8A-4147-A177-3AD203B41FA5}">
                      <a16:colId xmlns:a16="http://schemas.microsoft.com/office/drawing/2014/main" val="2063440402"/>
                    </a:ext>
                  </a:extLst>
                </a:gridCol>
              </a:tblGrid>
              <a:tr h="385247">
                <a:tc>
                  <a:txBody>
                    <a:bodyPr/>
                    <a:lstStyle/>
                    <a:p>
                      <a:pPr algn="ctr"/>
                      <a:r>
                        <a:rPr lang="fr-FR" sz="1400">
                          <a:solidFill>
                            <a:schemeClr val="tx1"/>
                          </a:solidFill>
                          <a:latin typeface="+mj-lt"/>
                        </a:rPr>
                        <a:t>Responsabilité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a:solidFill>
                            <a:schemeClr val="tx1"/>
                          </a:solidFill>
                          <a:latin typeface="+mj-lt"/>
                        </a:rPr>
                        <a:t>Local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a:solidFill>
                            <a:schemeClr val="tx1"/>
                          </a:solidFill>
                          <a:latin typeface="+mj-lt"/>
                        </a:rPr>
                        <a:t>IaaS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a:solidFill>
                            <a:schemeClr val="tx1"/>
                          </a:solidFill>
                          <a:latin typeface="+mj-lt"/>
                        </a:rPr>
                        <a:t>PaaS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400">
                          <a:solidFill>
                            <a:schemeClr val="tx1"/>
                          </a:solidFill>
                          <a:latin typeface="+mj-lt"/>
                        </a:rPr>
                        <a:t>SaaS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566429"/>
                  </a:ext>
                </a:extLst>
              </a:tr>
              <a:tr h="474962">
                <a:tc>
                  <a:txBody>
                    <a:bodyPr/>
                    <a:lstStyle/>
                    <a:p>
                      <a:r>
                        <a:rPr lang="fr-FR" sz="1400">
                          <a:solidFill>
                            <a:schemeClr val="tx1"/>
                          </a:solidFill>
                          <a:latin typeface="+mj-lt"/>
                        </a:rPr>
                        <a:t>Gouvernance des données et Rights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a:solidFill>
                            <a:schemeClr val="tx1"/>
                          </a:solidFill>
                          <a:latin typeface="+mj-lt"/>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863667499"/>
                  </a:ext>
                </a:extLst>
              </a:tr>
              <a:tr h="385247">
                <a:tc>
                  <a:txBody>
                    <a:bodyPr/>
                    <a:lstStyle/>
                    <a:p>
                      <a:r>
                        <a:rPr lang="fr-FR" sz="1400">
                          <a:solidFill>
                            <a:schemeClr val="tx1"/>
                          </a:solidFill>
                          <a:latin typeface="+mj-lt"/>
                        </a:rPr>
                        <a:t>Points de terminaison 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4050954191"/>
                  </a:ext>
                </a:extLst>
              </a:tr>
              <a:tr h="474962">
                <a:tc>
                  <a:txBody>
                    <a:bodyPr/>
                    <a:lstStyle/>
                    <a:p>
                      <a:r>
                        <a:rPr lang="fr-FR" sz="1400">
                          <a:solidFill>
                            <a:schemeClr val="tx1"/>
                          </a:solidFill>
                          <a:latin typeface="+mj-lt"/>
                        </a:rPr>
                        <a:t>Gestion des comptes et des accès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extLst>
                  <a:ext uri="{0D108BD9-81ED-4DB2-BD59-A6C34878D82A}">
                    <a16:rowId xmlns:a16="http://schemas.microsoft.com/office/drawing/2014/main" val="1269630258"/>
                  </a:ext>
                </a:extLst>
              </a:tr>
              <a:tr h="474962">
                <a:tc>
                  <a:txBody>
                    <a:bodyPr/>
                    <a:lstStyle/>
                    <a:p>
                      <a:r>
                        <a:rPr lang="fr-FR" sz="1400">
                          <a:solidFill>
                            <a:schemeClr val="tx1"/>
                          </a:solidFill>
                          <a:latin typeface="+mj-lt"/>
                        </a:rPr>
                        <a:t>Infrastructure d’identité et d’annuaire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936489739"/>
                  </a:ext>
                </a:extLst>
              </a:tr>
              <a:tr h="474962">
                <a:tc>
                  <a:txBody>
                    <a:bodyPr/>
                    <a:lstStyle/>
                    <a:p>
                      <a:r>
                        <a:rPr lang="fr-FR" sz="1400">
                          <a:solidFill>
                            <a:schemeClr val="tx1"/>
                          </a:solidFill>
                          <a:latin typeface="+mj-lt"/>
                        </a:rPr>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859470329"/>
                  </a:ext>
                </a:extLst>
              </a:tr>
              <a:tr h="474962">
                <a:tc>
                  <a:txBody>
                    <a:bodyPr/>
                    <a:lstStyle/>
                    <a:p>
                      <a:r>
                        <a:rPr lang="fr-FR" sz="1400" dirty="0">
                          <a:solidFill>
                            <a:schemeClr val="tx1"/>
                          </a:solidFill>
                          <a:latin typeface="+mj-lt"/>
                        </a:rPr>
                        <a:t>Contrôles réseau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Microsoft/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724286487"/>
                  </a:ext>
                </a:extLst>
              </a:tr>
              <a:tr h="385247">
                <a:tc>
                  <a:txBody>
                    <a:bodyPr/>
                    <a:lstStyle/>
                    <a:p>
                      <a:r>
                        <a:rPr lang="fr-FR" sz="1400">
                          <a:solidFill>
                            <a:schemeClr val="tx1"/>
                          </a:solidFill>
                          <a:latin typeface="+mj-lt"/>
                        </a:rPr>
                        <a:t>Système d’exploitation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lang="fr-FR" sz="1400">
                          <a:solidFill>
                            <a:schemeClr val="tx1"/>
                          </a:solidFill>
                          <a:latin typeface="+mj-lt"/>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53248286"/>
                  </a:ext>
                </a:extLst>
              </a:tr>
              <a:tr h="385247">
                <a:tc>
                  <a:txBody>
                    <a:bodyPr/>
                    <a:lstStyle/>
                    <a:p>
                      <a:r>
                        <a:rPr lang="fr-FR" sz="1400">
                          <a:solidFill>
                            <a:schemeClr val="tx1"/>
                          </a:solidFill>
                          <a:latin typeface="+mj-lt"/>
                        </a:rPr>
                        <a:t>Hôtes physiques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38695883"/>
                  </a:ext>
                </a:extLst>
              </a:tr>
              <a:tr h="385247">
                <a:tc>
                  <a:txBody>
                    <a:bodyPr/>
                    <a:lstStyle/>
                    <a:p>
                      <a:r>
                        <a:rPr lang="fr-FR" sz="1400">
                          <a:solidFill>
                            <a:schemeClr val="tx1"/>
                          </a:solidFill>
                          <a:latin typeface="+mj-lt"/>
                        </a:rPr>
                        <a:t>Réseau physique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537528356"/>
                  </a:ext>
                </a:extLst>
              </a:tr>
              <a:tr h="385247">
                <a:tc>
                  <a:txBody>
                    <a:bodyPr/>
                    <a:lstStyle/>
                    <a:p>
                      <a:r>
                        <a:rPr lang="fr-FR" sz="1400" dirty="0">
                          <a:solidFill>
                            <a:schemeClr val="tx1"/>
                          </a:solidFill>
                          <a:latin typeface="+mj-lt"/>
                        </a:rPr>
                        <a:t>Centre de données physique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fr-FR" sz="1400" b="0" i="0" u="none" strike="noStrike" cap="none" normalizeH="0" baseline="0" noProof="0">
                          <a:ln>
                            <a:noFill/>
                          </a:ln>
                          <a:solidFill>
                            <a:schemeClr val="tx1"/>
                          </a:solidFill>
                          <a:uLnTx/>
                          <a:uFillTx/>
                          <a:latin typeface="+mj-lt"/>
                          <a:ea typeface="+mn-ea"/>
                          <a:cs typeface="+mn-cs"/>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5000"/>
                        <a:lumOff val="75000"/>
                      </a:schemeClr>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kumimoji="0" lang="fr-FR" sz="1400" b="0" i="0" u="none" strike="noStrike" cap="none" normalizeH="0" baseline="0" noProof="0" dirty="0">
                          <a:ln>
                            <a:noFill/>
                          </a:ln>
                          <a:solidFill>
                            <a:schemeClr val="tx1"/>
                          </a:solidFill>
                          <a:uLnTx/>
                          <a:uFillTx/>
                          <a:latin typeface="+mj-lt"/>
                          <a:ea typeface="+mn-ea"/>
                          <a:cs typeface="+mn-cs"/>
                        </a:rPr>
                        <a:t>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209506587"/>
                  </a:ext>
                </a:extLst>
              </a:tr>
            </a:tbl>
          </a:graphicData>
        </a:graphic>
      </p:graphicFrame>
    </p:spTree>
    <p:extLst>
      <p:ext uri="{BB962C8B-B14F-4D97-AF65-F5344CB8AC3E}">
        <p14:creationId xmlns:p14="http://schemas.microsoft.com/office/powerpoint/2010/main" val="33115011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2A19-5F91-487C-B431-7515A2B14BA7}"/>
              </a:ext>
            </a:extLst>
          </p:cNvPr>
          <p:cNvSpPr>
            <a:spLocks noGrp="1"/>
          </p:cNvSpPr>
          <p:nvPr>
            <p:ph type="title"/>
          </p:nvPr>
        </p:nvSpPr>
        <p:spPr>
          <a:xfrm>
            <a:off x="491376" y="1043880"/>
            <a:ext cx="5979762" cy="1793104"/>
          </a:xfrm>
        </p:spPr>
        <p:txBody>
          <a:bodyPr/>
          <a:lstStyle/>
          <a:p>
            <a:r>
              <a:rPr lang="fr-CA" sz="3600" dirty="0"/>
              <a:t>AZ-900</a:t>
            </a:r>
            <a:br>
              <a:rPr lang="fr-CA" sz="3600" dirty="0"/>
            </a:br>
            <a:r>
              <a:rPr lang="fr-CA" sz="3600" dirty="0"/>
              <a:t>Module 04 : Description des fonctionnalités de sécurité générale et de sécurité réseau</a:t>
            </a:r>
          </a:p>
        </p:txBody>
      </p:sp>
      <p:sp>
        <p:nvSpPr>
          <p:cNvPr id="3" name="Text Placeholder 2">
            <a:extLst>
              <a:ext uri="{FF2B5EF4-FFF2-40B4-BE49-F238E27FC236}">
                <a16:creationId xmlns:a16="http://schemas.microsoft.com/office/drawing/2014/main" id="{D4C7DB39-F212-40E1-8C4C-9DB9693C439B}"/>
              </a:ext>
            </a:extLst>
          </p:cNvPr>
          <p:cNvSpPr>
            <a:spLocks noGrp="1"/>
          </p:cNvSpPr>
          <p:nvPr>
            <p:ph type="body" sz="quarter" idx="15"/>
          </p:nvPr>
        </p:nvSpPr>
        <p:spPr>
          <a:xfrm>
            <a:off x="491376" y="2586335"/>
            <a:ext cx="5413394" cy="461665"/>
          </a:xfrm>
        </p:spPr>
        <p:txBody>
          <a:bodyPr/>
          <a:lstStyle/>
          <a:p>
            <a:r>
              <a:rPr lang="fr-CA" dirty="0"/>
              <a:t>Lucas Humenhuk – Cloud Architect &amp; MCT</a:t>
            </a:r>
          </a:p>
        </p:txBody>
      </p:sp>
    </p:spTree>
    <p:extLst>
      <p:ext uri="{BB962C8B-B14F-4D97-AF65-F5344CB8AC3E}">
        <p14:creationId xmlns:p14="http://schemas.microsoft.com/office/powerpoint/2010/main" val="154741584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CBEB-FBFD-4480-BAB8-97511093E25B}"/>
              </a:ext>
            </a:extLst>
          </p:cNvPr>
          <p:cNvSpPr>
            <a:spLocks noGrp="1"/>
          </p:cNvSpPr>
          <p:nvPr>
            <p:ph type="title"/>
          </p:nvPr>
        </p:nvSpPr>
        <p:spPr/>
        <p:txBody>
          <a:bodyPr/>
          <a:lstStyle/>
          <a:p>
            <a:r>
              <a:rPr lang="fr-CA" dirty="0"/>
              <a:t>Groupes de sécurité réseau (NSG)</a:t>
            </a:r>
          </a:p>
        </p:txBody>
      </p:sp>
      <p:pic>
        <p:nvPicPr>
          <p:cNvPr id="6" name="Picture 5" descr="Image représentant le groupe de sécurité réseau (Network Security Group ou NSG)">
            <a:extLst>
              <a:ext uri="{FF2B5EF4-FFF2-40B4-BE49-F238E27FC236}">
                <a16:creationId xmlns:a16="http://schemas.microsoft.com/office/drawing/2014/main" id="{439C1463-E0EE-4C69-A505-F97FFF79F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0406" y="80448"/>
            <a:ext cx="1502951" cy="1440000"/>
          </a:xfrm>
          <a:prstGeom prst="rect">
            <a:avLst/>
          </a:prstGeom>
        </p:spPr>
      </p:pic>
      <p:sp>
        <p:nvSpPr>
          <p:cNvPr id="7" name="TextBox 6">
            <a:extLst>
              <a:ext uri="{FF2B5EF4-FFF2-40B4-BE49-F238E27FC236}">
                <a16:creationId xmlns:a16="http://schemas.microsoft.com/office/drawing/2014/main" id="{D9202F4F-C528-48F3-ACDC-4F43EB8E1600}"/>
              </a:ext>
            </a:extLst>
          </p:cNvPr>
          <p:cNvSpPr txBox="1"/>
          <p:nvPr/>
        </p:nvSpPr>
        <p:spPr>
          <a:xfrm>
            <a:off x="5786176" y="2242235"/>
            <a:ext cx="6405824" cy="2597378"/>
          </a:xfrm>
          <a:prstGeom prst="rect">
            <a:avLst/>
          </a:prstGeom>
          <a:noFill/>
        </p:spPr>
        <p:txBody>
          <a:bodyPr wrap="square">
            <a:spAutoFit/>
          </a:bodyPr>
          <a:lstStyle/>
          <a:p>
            <a:pPr lvl="1" indent="-457200">
              <a:lnSpc>
                <a:spcPct val="150000"/>
              </a:lnSpc>
              <a:buFont typeface="Arial" panose="020B0604020202020204" pitchFamily="34" charset="0"/>
              <a:buChar char="•"/>
            </a:pPr>
            <a:r>
              <a:rPr lang="fr-FR" sz="2800" dirty="0"/>
              <a:t>Filtrer le trafic réseau vers et depuis les ressources Azure dans les réseaux virtuels Azure (Interne)</a:t>
            </a:r>
            <a:endParaRPr lang="fr-FR" sz="2800" dirty="0">
              <a:latin typeface="Segoe UI" panose="020B0502040204020203" pitchFamily="34" charset="0"/>
              <a:cs typeface="Segoe UI" panose="020B0502040204020203" pitchFamily="34" charset="0"/>
            </a:endParaRPr>
          </a:p>
          <a:p>
            <a:pPr lvl="1" indent="-457200">
              <a:lnSpc>
                <a:spcPct val="150000"/>
              </a:lnSpc>
              <a:buFont typeface="Arial" panose="020B0604020202020204" pitchFamily="34" charset="0"/>
              <a:buChar char="•"/>
            </a:pPr>
            <a:r>
              <a:rPr lang="fr-FR" sz="2800" dirty="0">
                <a:latin typeface="Segoe UI" panose="020B0502040204020203" pitchFamily="34" charset="0"/>
                <a:cs typeface="Segoe UI" panose="020B0502040204020203" pitchFamily="34" charset="0"/>
              </a:rPr>
              <a:t>Règles entrantes et sortantes</a:t>
            </a:r>
          </a:p>
        </p:txBody>
      </p:sp>
    </p:spTree>
    <p:extLst>
      <p:ext uri="{BB962C8B-B14F-4D97-AF65-F5344CB8AC3E}">
        <p14:creationId xmlns:p14="http://schemas.microsoft.com/office/powerpoint/2010/main" val="1325915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CBEB-FBFD-4480-BAB8-97511093E25B}"/>
              </a:ext>
            </a:extLst>
          </p:cNvPr>
          <p:cNvSpPr>
            <a:spLocks noGrp="1"/>
          </p:cNvSpPr>
          <p:nvPr>
            <p:ph type="title"/>
          </p:nvPr>
        </p:nvSpPr>
        <p:spPr/>
        <p:txBody>
          <a:bodyPr/>
          <a:lstStyle/>
          <a:p>
            <a:r>
              <a:rPr lang="fr-CA" dirty="0"/>
              <a:t>Pare-feu Azure</a:t>
            </a:r>
          </a:p>
        </p:txBody>
      </p:sp>
      <p:sp>
        <p:nvSpPr>
          <p:cNvPr id="7" name="TextBox 6">
            <a:extLst>
              <a:ext uri="{FF2B5EF4-FFF2-40B4-BE49-F238E27FC236}">
                <a16:creationId xmlns:a16="http://schemas.microsoft.com/office/drawing/2014/main" id="{D9202F4F-C528-48F3-ACDC-4F43EB8E1600}"/>
              </a:ext>
            </a:extLst>
          </p:cNvPr>
          <p:cNvSpPr txBox="1"/>
          <p:nvPr/>
        </p:nvSpPr>
        <p:spPr>
          <a:xfrm>
            <a:off x="5786176" y="1500592"/>
            <a:ext cx="6405824" cy="3243708"/>
          </a:xfrm>
          <a:prstGeom prst="rect">
            <a:avLst/>
          </a:prstGeom>
          <a:noFill/>
        </p:spPr>
        <p:txBody>
          <a:bodyPr wrap="square">
            <a:spAutoFit/>
          </a:bodyPr>
          <a:lstStyle/>
          <a:p>
            <a:pPr lvl="1" indent="-457200">
              <a:lnSpc>
                <a:spcPct val="150000"/>
              </a:lnSpc>
              <a:buFont typeface="Arial" panose="020B0604020202020204" pitchFamily="34" charset="0"/>
              <a:buChar char="•"/>
            </a:pPr>
            <a:r>
              <a:rPr lang="fr-CA" sz="2800" dirty="0">
                <a:latin typeface="Segoe UI" panose="020B0502040204020203" pitchFamily="34" charset="0"/>
                <a:cs typeface="Segoe UI" panose="020B0502040204020203" pitchFamily="34" charset="0"/>
              </a:rPr>
              <a:t>Applique les règles de filtrage du trafic entrant et sortant (Externe)</a:t>
            </a:r>
          </a:p>
          <a:p>
            <a:pPr lvl="1" indent="-457200">
              <a:lnSpc>
                <a:spcPct val="150000"/>
              </a:lnSpc>
              <a:buFont typeface="Arial" panose="020B0604020202020204" pitchFamily="34" charset="0"/>
              <a:buChar char="•"/>
            </a:pPr>
            <a:r>
              <a:rPr lang="fr-CA" sz="2800" dirty="0">
                <a:latin typeface="Segoe UI" panose="020B0502040204020203" pitchFamily="34" charset="0"/>
                <a:cs typeface="Segoe UI" panose="020B0502040204020203" pitchFamily="34" charset="0"/>
              </a:rPr>
              <a:t>Haute disponibilité intégrée</a:t>
            </a:r>
          </a:p>
          <a:p>
            <a:pPr lvl="1" indent="-457200">
              <a:lnSpc>
                <a:spcPct val="150000"/>
              </a:lnSpc>
              <a:buFont typeface="Arial" panose="020B0604020202020204" pitchFamily="34" charset="0"/>
              <a:buChar char="•"/>
            </a:pPr>
            <a:r>
              <a:rPr lang="fr-CA" sz="2800" dirty="0">
                <a:latin typeface="Segoe UI" panose="020B0502040204020203" pitchFamily="34" charset="0"/>
                <a:cs typeface="Segoe UI" panose="020B0502040204020203" pitchFamily="34" charset="0"/>
              </a:rPr>
              <a:t>Extensibilité du cloud sans limites</a:t>
            </a:r>
          </a:p>
          <a:p>
            <a:pPr lvl="1" indent="-457200">
              <a:lnSpc>
                <a:spcPct val="150000"/>
              </a:lnSpc>
              <a:buFont typeface="Arial" panose="020B0604020202020204" pitchFamily="34" charset="0"/>
              <a:buChar char="•"/>
            </a:pPr>
            <a:r>
              <a:rPr lang="fr-CA" sz="2800" dirty="0">
                <a:latin typeface="Segoe UI" panose="020B0502040204020203" pitchFamily="34" charset="0"/>
                <a:cs typeface="Segoe UI" panose="020B0502040204020203" pitchFamily="34" charset="0"/>
              </a:rPr>
              <a:t>Utilise les journaux Azure Monitor</a:t>
            </a:r>
          </a:p>
        </p:txBody>
      </p:sp>
      <p:pic>
        <p:nvPicPr>
          <p:cNvPr id="5" name="Graphic 4">
            <a:extLst>
              <a:ext uri="{FF2B5EF4-FFF2-40B4-BE49-F238E27FC236}">
                <a16:creationId xmlns:a16="http://schemas.microsoft.com/office/drawing/2014/main" id="{56F530B7-2D3E-4AFE-9371-0178D280F07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9911" y="60592"/>
            <a:ext cx="1440000" cy="1440000"/>
          </a:xfrm>
          <a:prstGeom prst="rect">
            <a:avLst/>
          </a:prstGeom>
        </p:spPr>
      </p:pic>
      <p:grpSp>
        <p:nvGrpSpPr>
          <p:cNvPr id="8" name="Group 7" descr="Icône Azure Application Gateway représentant un mur de brique devant les applications dans le cloud.">
            <a:extLst>
              <a:ext uri="{FF2B5EF4-FFF2-40B4-BE49-F238E27FC236}">
                <a16:creationId xmlns:a16="http://schemas.microsoft.com/office/drawing/2014/main" id="{2D0517F1-0F39-4F1A-BA01-A90764EF411B}"/>
              </a:ext>
            </a:extLst>
          </p:cNvPr>
          <p:cNvGrpSpPr/>
          <p:nvPr/>
        </p:nvGrpSpPr>
        <p:grpSpPr>
          <a:xfrm>
            <a:off x="5786176" y="5124202"/>
            <a:ext cx="5973734" cy="1200329"/>
            <a:chOff x="418643" y="4786537"/>
            <a:chExt cx="11354714" cy="1200329"/>
          </a:xfrm>
        </p:grpSpPr>
        <p:sp>
          <p:nvSpPr>
            <p:cNvPr id="9" name="Rectangle 8">
              <a:extLst>
                <a:ext uri="{FF2B5EF4-FFF2-40B4-BE49-F238E27FC236}">
                  <a16:creationId xmlns:a16="http://schemas.microsoft.com/office/drawing/2014/main" id="{0243B773-019B-4D7F-A609-48E69B012B25}"/>
                </a:ext>
              </a:extLst>
            </p:cNvPr>
            <p:cNvSpPr/>
            <p:nvPr/>
          </p:nvSpPr>
          <p:spPr>
            <a:xfrm>
              <a:off x="1510508" y="4786537"/>
              <a:ext cx="10262849" cy="1200329"/>
            </a:xfrm>
            <a:prstGeom prst="rect">
              <a:avLst/>
            </a:prstGeom>
          </p:spPr>
          <p:txBody>
            <a:bodyPr wrap="square">
              <a:spAutoFit/>
            </a:bodyPr>
            <a:lstStyle/>
            <a:p>
              <a:r>
                <a:rPr lang="fr-FR" sz="1800" b="1" dirty="0">
                  <a:gradFill>
                    <a:gsLst>
                      <a:gs pos="1250">
                        <a:schemeClr val="tx1"/>
                      </a:gs>
                      <a:gs pos="100000">
                        <a:schemeClr val="tx1"/>
                      </a:gs>
                    </a:gsLst>
                    <a:lin ang="5400000" scaled="0"/>
                  </a:gradFill>
                  <a:cs typeface="Segoe UI Semilight" panose="020B0402040204020203" pitchFamily="34" charset="0"/>
                </a:rPr>
                <a:t>Azure Application Gateway </a:t>
              </a:r>
              <a:r>
                <a:rPr lang="fr-FR" sz="1800" dirty="0">
                  <a:gradFill>
                    <a:gsLst>
                      <a:gs pos="1250">
                        <a:schemeClr val="tx1"/>
                      </a:gs>
                      <a:gs pos="100000">
                        <a:schemeClr val="tx1"/>
                      </a:gs>
                    </a:gsLst>
                    <a:lin ang="5400000" scaled="0"/>
                  </a:gradFill>
                  <a:cs typeface="Segoe UI Semilight" panose="020B0402040204020203" pitchFamily="34" charset="0"/>
                </a:rPr>
                <a:t>fournit également un pare-feu d’applications Web, le WAF (Web Application Firewall). Le WAF fournit une protection centralisée et entrante à vos applications Web.</a:t>
              </a:r>
            </a:p>
          </p:txBody>
        </p:sp>
        <p:pic>
          <p:nvPicPr>
            <p:cNvPr id="10" name="Graphic 9">
              <a:extLst>
                <a:ext uri="{FF2B5EF4-FFF2-40B4-BE49-F238E27FC236}">
                  <a16:creationId xmlns:a16="http://schemas.microsoft.com/office/drawing/2014/main" id="{7DE50239-B4E1-4FE8-AFA1-C3E7A90B8E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8643" y="4803459"/>
              <a:ext cx="1026817" cy="576000"/>
            </a:xfrm>
            <a:prstGeom prst="rect">
              <a:avLst/>
            </a:prstGeom>
          </p:spPr>
        </p:pic>
      </p:grpSp>
    </p:spTree>
    <p:extLst>
      <p:ext uri="{BB962C8B-B14F-4D97-AF65-F5344CB8AC3E}">
        <p14:creationId xmlns:p14="http://schemas.microsoft.com/office/powerpoint/2010/main" val="1612586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CBEB-FBFD-4480-BAB8-97511093E25B}"/>
              </a:ext>
            </a:extLst>
          </p:cNvPr>
          <p:cNvSpPr>
            <a:spLocks noGrp="1"/>
          </p:cNvSpPr>
          <p:nvPr>
            <p:ph type="title"/>
          </p:nvPr>
        </p:nvSpPr>
        <p:spPr/>
        <p:txBody>
          <a:bodyPr/>
          <a:lstStyle/>
          <a:p>
            <a:r>
              <a:rPr lang="fr-CA" dirty="0"/>
              <a:t>Protection DDoS</a:t>
            </a:r>
          </a:p>
        </p:txBody>
      </p:sp>
      <p:sp>
        <p:nvSpPr>
          <p:cNvPr id="7" name="TextBox 6">
            <a:extLst>
              <a:ext uri="{FF2B5EF4-FFF2-40B4-BE49-F238E27FC236}">
                <a16:creationId xmlns:a16="http://schemas.microsoft.com/office/drawing/2014/main" id="{D9202F4F-C528-48F3-ACDC-4F43EB8E1600}"/>
              </a:ext>
            </a:extLst>
          </p:cNvPr>
          <p:cNvSpPr txBox="1"/>
          <p:nvPr/>
        </p:nvSpPr>
        <p:spPr>
          <a:xfrm>
            <a:off x="5471921" y="1790060"/>
            <a:ext cx="6405824" cy="3890039"/>
          </a:xfrm>
          <a:prstGeom prst="rect">
            <a:avLst/>
          </a:prstGeom>
          <a:noFill/>
        </p:spPr>
        <p:txBody>
          <a:bodyPr wrap="square">
            <a:spAutoFit/>
          </a:bodyPr>
          <a:lstStyle/>
          <a:p>
            <a:pPr lvl="1" indent="-457200">
              <a:lnSpc>
                <a:spcPct val="150000"/>
              </a:lnSpc>
              <a:buFont typeface="Arial" panose="020B0604020202020204" pitchFamily="34" charset="0"/>
              <a:buChar char="•"/>
            </a:pPr>
            <a:r>
              <a:rPr lang="fr-FR" sz="2800" dirty="0">
                <a:latin typeface="Segoe UI" panose="020B0502040204020203" pitchFamily="34" charset="0"/>
                <a:cs typeface="Segoe UI" panose="020B0502040204020203" pitchFamily="34" charset="0"/>
              </a:rPr>
              <a:t>Niveau de base activé automatiquement</a:t>
            </a:r>
          </a:p>
          <a:p>
            <a:pPr lvl="1" indent="-457200">
              <a:lnSpc>
                <a:spcPct val="150000"/>
              </a:lnSpc>
              <a:buFont typeface="Arial" panose="020B0604020202020204" pitchFamily="34" charset="0"/>
              <a:buChar char="•"/>
            </a:pPr>
            <a:r>
              <a:rPr lang="fr-FR" sz="2800" dirty="0"/>
              <a:t>Le niveau de service Standard</a:t>
            </a:r>
            <a:r>
              <a:rPr lang="fr-FR" sz="2800" i="1" dirty="0"/>
              <a:t> </a:t>
            </a:r>
            <a:r>
              <a:rPr lang="fr-FR" sz="2800" dirty="0"/>
              <a:t>ajoute des capacités d’atténuation optimisées</a:t>
            </a:r>
            <a:r>
              <a:rPr lang="fr-FR" sz="2800" dirty="0">
                <a:latin typeface="Segoe UI" panose="020B0502040204020203" pitchFamily="34" charset="0"/>
                <a:cs typeface="Segoe UI" panose="020B0502040204020203" pitchFamily="34" charset="0"/>
              </a:rPr>
              <a:t> conçues spécifiquement pour les ressources VNET</a:t>
            </a:r>
          </a:p>
        </p:txBody>
      </p:sp>
      <p:pic>
        <p:nvPicPr>
          <p:cNvPr id="5" name="Picture 4">
            <a:extLst>
              <a:ext uri="{FF2B5EF4-FFF2-40B4-BE49-F238E27FC236}">
                <a16:creationId xmlns:a16="http://schemas.microsoft.com/office/drawing/2014/main" id="{F5ADDE87-478E-404D-8F70-AA48C8FB2CD3}"/>
              </a:ext>
            </a:extLst>
          </p:cNvPr>
          <p:cNvPicPr>
            <a:picLocks noChangeAspect="1"/>
          </p:cNvPicPr>
          <p:nvPr/>
        </p:nvPicPr>
        <p:blipFill>
          <a:blip r:embed="rId3"/>
          <a:srcRect/>
          <a:stretch/>
        </p:blipFill>
        <p:spPr>
          <a:xfrm>
            <a:off x="4367943" y="52166"/>
            <a:ext cx="7509802" cy="1456852"/>
          </a:xfrm>
          <a:prstGeom prst="rect">
            <a:avLst/>
          </a:prstGeom>
        </p:spPr>
      </p:pic>
    </p:spTree>
    <p:extLst>
      <p:ext uri="{BB962C8B-B14F-4D97-AF65-F5344CB8AC3E}">
        <p14:creationId xmlns:p14="http://schemas.microsoft.com/office/powerpoint/2010/main" val="3747302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6A62-7479-4FAB-AF22-9FB131FB0E5A}"/>
              </a:ext>
            </a:extLst>
          </p:cNvPr>
          <p:cNvSpPr>
            <a:spLocks noGrp="1"/>
          </p:cNvSpPr>
          <p:nvPr>
            <p:ph type="title"/>
          </p:nvPr>
        </p:nvSpPr>
        <p:spPr/>
        <p:txBody>
          <a:bodyPr/>
          <a:lstStyle/>
          <a:p>
            <a:r>
              <a:rPr lang="fr-CA" dirty="0"/>
              <a:t>Sécurité en profondeur</a:t>
            </a:r>
          </a:p>
        </p:txBody>
      </p:sp>
      <p:grpSp>
        <p:nvGrpSpPr>
          <p:cNvPr id="6" name="Group 5" descr="Graphique de défense en profondeur : données, application, calcul, réseau, périmètre, identité et accès et sécurité physique. ">
            <a:extLst>
              <a:ext uri="{FF2B5EF4-FFF2-40B4-BE49-F238E27FC236}">
                <a16:creationId xmlns:a16="http://schemas.microsoft.com/office/drawing/2014/main" id="{C1E8D7E4-67B9-47A0-9D65-053FC7586988}"/>
              </a:ext>
            </a:extLst>
          </p:cNvPr>
          <p:cNvGrpSpPr/>
          <p:nvPr/>
        </p:nvGrpSpPr>
        <p:grpSpPr>
          <a:xfrm>
            <a:off x="6951111" y="1165144"/>
            <a:ext cx="4595859" cy="3955980"/>
            <a:chOff x="6366893" y="1369646"/>
            <a:chExt cx="2568045" cy="2816227"/>
          </a:xfrm>
        </p:grpSpPr>
        <p:sp>
          <p:nvSpPr>
            <p:cNvPr id="7" name="Rectangle 6">
              <a:extLst>
                <a:ext uri="{FF2B5EF4-FFF2-40B4-BE49-F238E27FC236}">
                  <a16:creationId xmlns:a16="http://schemas.microsoft.com/office/drawing/2014/main" id="{6BCF9946-1BE9-4930-A2CC-1A8523F12936}"/>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Sécurité physique</a:t>
              </a:r>
            </a:p>
          </p:txBody>
        </p:sp>
        <p:sp>
          <p:nvSpPr>
            <p:cNvPr id="8" name="Rectangle 7">
              <a:extLst>
                <a:ext uri="{FF2B5EF4-FFF2-40B4-BE49-F238E27FC236}">
                  <a16:creationId xmlns:a16="http://schemas.microsoft.com/office/drawing/2014/main" id="{484FA804-E276-471E-88E4-BAF6454475B0}"/>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Identité et accès</a:t>
              </a:r>
            </a:p>
          </p:txBody>
        </p:sp>
        <p:sp>
          <p:nvSpPr>
            <p:cNvPr id="9" name="Rectangle 8">
              <a:extLst>
                <a:ext uri="{FF2B5EF4-FFF2-40B4-BE49-F238E27FC236}">
                  <a16:creationId xmlns:a16="http://schemas.microsoft.com/office/drawing/2014/main" id="{6B1E58A4-9D33-456F-90A2-E830DDA23DCC}"/>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Périmètre</a:t>
              </a:r>
            </a:p>
          </p:txBody>
        </p:sp>
        <p:sp>
          <p:nvSpPr>
            <p:cNvPr id="10" name="Rectangle 9">
              <a:extLst>
                <a:ext uri="{FF2B5EF4-FFF2-40B4-BE49-F238E27FC236}">
                  <a16:creationId xmlns:a16="http://schemas.microsoft.com/office/drawing/2014/main" id="{F91C5655-BA84-464B-B082-FAA014031DF7}"/>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Réseau</a:t>
              </a:r>
            </a:p>
          </p:txBody>
        </p:sp>
        <p:sp>
          <p:nvSpPr>
            <p:cNvPr id="11" name="Rectangle 10">
              <a:extLst>
                <a:ext uri="{FF2B5EF4-FFF2-40B4-BE49-F238E27FC236}">
                  <a16:creationId xmlns:a16="http://schemas.microsoft.com/office/drawing/2014/main" id="{0BBDB89A-8824-492B-A1C5-7EE506727BBD}"/>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Calcul</a:t>
              </a:r>
            </a:p>
          </p:txBody>
        </p:sp>
        <p:sp>
          <p:nvSpPr>
            <p:cNvPr id="12" name="Rectangle 11">
              <a:extLst>
                <a:ext uri="{FF2B5EF4-FFF2-40B4-BE49-F238E27FC236}">
                  <a16:creationId xmlns:a16="http://schemas.microsoft.com/office/drawing/2014/main" id="{D993AE04-22B7-4511-A21D-2F2827389E3E}"/>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a:solidFill>
                    <a:schemeClr val="tx1"/>
                  </a:solidFill>
                </a:rPr>
                <a:t>Application</a:t>
              </a:r>
            </a:p>
          </p:txBody>
        </p:sp>
        <p:sp>
          <p:nvSpPr>
            <p:cNvPr id="13" name="Rectangle 12">
              <a:extLst>
                <a:ext uri="{FF2B5EF4-FFF2-40B4-BE49-F238E27FC236}">
                  <a16:creationId xmlns:a16="http://schemas.microsoft.com/office/drawing/2014/main" id="{6F34C108-E1DB-4AEF-BFEB-AC8A9ED02FC7}"/>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tx1"/>
                  </a:solidFill>
                </a:rPr>
                <a:t>Données</a:t>
              </a:r>
            </a:p>
          </p:txBody>
        </p:sp>
      </p:grpSp>
      <p:sp>
        <p:nvSpPr>
          <p:cNvPr id="14" name="Text Placeholder 5">
            <a:extLst>
              <a:ext uri="{FF2B5EF4-FFF2-40B4-BE49-F238E27FC236}">
                <a16:creationId xmlns:a16="http://schemas.microsoft.com/office/drawing/2014/main" id="{2A02EA4E-FB40-46CF-956C-1CAFF13AAFE6}"/>
              </a:ext>
            </a:extLst>
          </p:cNvPr>
          <p:cNvSpPr txBox="1">
            <a:spLocks/>
          </p:cNvSpPr>
          <p:nvPr/>
        </p:nvSpPr>
        <p:spPr>
          <a:xfrm>
            <a:off x="6033992" y="1284495"/>
            <a:ext cx="6158008" cy="3877985"/>
          </a:xfrm>
          <a:prstGeom prst="rect">
            <a:avLst/>
          </a:prstGeom>
        </p:spPr>
        <p:txBody>
          <a:bodyPr vert="horz" wrap="square" lIns="0" tIns="91440" rIns="146304" bIns="91440" rtlCol="0" anchor="t">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fr-FR" sz="2400" dirty="0"/>
              <a:t>Combinaison de solutions de sécurité réseau</a:t>
            </a:r>
          </a:p>
          <a:p>
            <a:pPr marL="342900" indent="-342900">
              <a:buFont typeface="Arial" panose="020B0604020202020204" pitchFamily="34" charset="0"/>
              <a:buChar char="•"/>
            </a:pPr>
            <a:r>
              <a:rPr lang="fr-FR" sz="2400" b="1" dirty="0">
                <a:latin typeface="+mn-lt"/>
              </a:rPr>
              <a:t>Groupes de sécurité réseau </a:t>
            </a:r>
            <a:r>
              <a:rPr lang="fr-FR" sz="2400" dirty="0">
                <a:latin typeface="+mn-lt"/>
              </a:rPr>
              <a:t>avec </a:t>
            </a:r>
            <a:r>
              <a:rPr lang="fr-FR" sz="2400" b="1" dirty="0">
                <a:latin typeface="+mn-lt"/>
              </a:rPr>
              <a:t>Azure Firewall</a:t>
            </a:r>
            <a:r>
              <a:rPr lang="fr-FR" sz="2400" dirty="0">
                <a:latin typeface="+mn-lt"/>
              </a:rPr>
              <a:t> </a:t>
            </a:r>
            <a:r>
              <a:rPr lang="fr-FR" sz="2400" dirty="0">
                <a:solidFill>
                  <a:schemeClr val="tx1"/>
                </a:solidFill>
                <a:latin typeface="+mn-lt"/>
              </a:rPr>
              <a:t>pour mettre en place une défense en profondeur. </a:t>
            </a:r>
          </a:p>
          <a:p>
            <a:pPr marL="342900" indent="-342900">
              <a:buFont typeface="Arial" panose="020B0604020202020204" pitchFamily="34" charset="0"/>
              <a:buChar char="•"/>
            </a:pPr>
            <a:r>
              <a:rPr lang="fr-FR" sz="2400" dirty="0">
                <a:latin typeface="+mn-lt"/>
              </a:rPr>
              <a:t>La</a:t>
            </a:r>
            <a:r>
              <a:rPr lang="fr-FR" sz="2400" b="1" dirty="0">
                <a:latin typeface="+mn-lt"/>
              </a:rPr>
              <a:t> couche de périmètre </a:t>
            </a:r>
            <a:r>
              <a:rPr lang="fr-FR" sz="2400" dirty="0">
                <a:latin typeface="+mn-lt"/>
              </a:rPr>
              <a:t>protège les limites de vos réseaux avec Azure DDoS Protection et le pare-feu Azure.</a:t>
            </a:r>
          </a:p>
          <a:p>
            <a:pPr marL="342900" indent="-342900">
              <a:buFont typeface="Arial" panose="020B0604020202020204" pitchFamily="34" charset="0"/>
              <a:buChar char="•"/>
            </a:pPr>
            <a:r>
              <a:rPr lang="fr-FR" sz="2400" b="1" dirty="0">
                <a:latin typeface="+mn-lt"/>
              </a:rPr>
              <a:t>La couche réseau </a:t>
            </a:r>
            <a:r>
              <a:rPr lang="fr-FR" sz="2400" dirty="0">
                <a:latin typeface="+mn-lt"/>
              </a:rPr>
              <a:t>autorise uniquement le trafic entre les ressources en réseau avec les règles entrantes et sortantes du groupe de sécurité réseau ou NSG (Network Security Group).</a:t>
            </a:r>
          </a:p>
        </p:txBody>
      </p:sp>
    </p:spTree>
    <p:extLst>
      <p:ext uri="{BB962C8B-B14F-4D97-AF65-F5344CB8AC3E}">
        <p14:creationId xmlns:p14="http://schemas.microsoft.com/office/powerpoint/2010/main" val="3405350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0E80-DB74-4806-BEE4-DD23B589D5B2}"/>
              </a:ext>
            </a:extLst>
          </p:cNvPr>
          <p:cNvSpPr>
            <a:spLocks noGrp="1"/>
          </p:cNvSpPr>
          <p:nvPr>
            <p:ph type="title"/>
          </p:nvPr>
        </p:nvSpPr>
        <p:spPr>
          <a:xfrm>
            <a:off x="7062216" y="2971952"/>
            <a:ext cx="4139184" cy="914096"/>
          </a:xfrm>
        </p:spPr>
        <p:txBody>
          <a:bodyPr/>
          <a:lstStyle/>
          <a:p>
            <a:r>
              <a:rPr lang="fr-CA" sz="6600" dirty="0"/>
              <a:t>MERCI!</a:t>
            </a:r>
          </a:p>
        </p:txBody>
      </p:sp>
    </p:spTree>
    <p:extLst>
      <p:ext uri="{BB962C8B-B14F-4D97-AF65-F5344CB8AC3E}">
        <p14:creationId xmlns:p14="http://schemas.microsoft.com/office/powerpoint/2010/main" val="101060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979EC-DB6E-42CE-9159-7B415559DCF1}"/>
              </a:ext>
            </a:extLst>
          </p:cNvPr>
          <p:cNvSpPr txBox="1"/>
          <p:nvPr/>
        </p:nvSpPr>
        <p:spPr>
          <a:xfrm>
            <a:off x="338137" y="517436"/>
            <a:ext cx="11515725" cy="1938992"/>
          </a:xfrm>
          <a:prstGeom prst="rect">
            <a:avLst/>
          </a:prstGeom>
          <a:noFill/>
        </p:spPr>
        <p:txBody>
          <a:bodyPr wrap="square">
            <a:spAutoFit/>
          </a:bodyPr>
          <a:lstStyle/>
          <a:p>
            <a:r>
              <a:rPr lang="fr-CA" sz="2400" dirty="0"/>
              <a:t>Une entreprise souhaite avoir un service qui pourrait répondre à l'exigence ci-dessous</a:t>
            </a:r>
          </a:p>
          <a:p>
            <a:r>
              <a:rPr lang="fr-CA" sz="2400" dirty="0"/>
              <a:t>"</a:t>
            </a:r>
            <a:r>
              <a:rPr lang="fr-CA" sz="2000" i="1" dirty="0"/>
              <a:t>Offrir la possibilité de générer des clés dans des modules de sécurité matériels qui ne quittent jamais les limites du module de sécurité matériel</a:t>
            </a:r>
            <a:r>
              <a:rPr lang="fr-CA" sz="2400" dirty="0"/>
              <a:t>"</a:t>
            </a:r>
          </a:p>
          <a:p>
            <a:r>
              <a:rPr lang="fr-CA" sz="2400" dirty="0"/>
              <a:t>Lequel des services suivants pourrait être utilisé pour cette exigence?</a:t>
            </a:r>
          </a:p>
        </p:txBody>
      </p:sp>
      <p:sp>
        <p:nvSpPr>
          <p:cNvPr id="7" name="TextBox 6">
            <a:extLst>
              <a:ext uri="{FF2B5EF4-FFF2-40B4-BE49-F238E27FC236}">
                <a16:creationId xmlns:a16="http://schemas.microsoft.com/office/drawing/2014/main" id="{FA4E5E7D-BE28-4343-AEDD-6E1EE9BDCE2B}"/>
              </a:ext>
            </a:extLst>
          </p:cNvPr>
          <p:cNvSpPr txBox="1"/>
          <p:nvPr/>
        </p:nvSpPr>
        <p:spPr>
          <a:xfrm>
            <a:off x="338137" y="2773061"/>
            <a:ext cx="6342063" cy="3471720"/>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Key Vault</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Security Center</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Advisor</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Network Security Groups</a:t>
            </a:r>
          </a:p>
        </p:txBody>
      </p:sp>
    </p:spTree>
    <p:extLst>
      <p:ext uri="{BB962C8B-B14F-4D97-AF65-F5344CB8AC3E}">
        <p14:creationId xmlns:p14="http://schemas.microsoft.com/office/powerpoint/2010/main" val="11354613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979EC-DB6E-42CE-9159-7B415559DCF1}"/>
              </a:ext>
            </a:extLst>
          </p:cNvPr>
          <p:cNvSpPr txBox="1"/>
          <p:nvPr/>
        </p:nvSpPr>
        <p:spPr>
          <a:xfrm>
            <a:off x="338137" y="517436"/>
            <a:ext cx="11515725" cy="1384995"/>
          </a:xfrm>
          <a:prstGeom prst="rect">
            <a:avLst/>
          </a:prstGeom>
          <a:noFill/>
        </p:spPr>
        <p:txBody>
          <a:bodyPr wrap="square">
            <a:spAutoFit/>
          </a:bodyPr>
          <a:lstStyle/>
          <a:p>
            <a:r>
              <a:rPr lang="fr-CA" sz="2800" dirty="0"/>
              <a:t>Lequel des services suivants est un service de sécurité réseau basé sur le cloud qui permet de protéger les ressources stockées dans un réseau virtuel Azure?</a:t>
            </a:r>
          </a:p>
        </p:txBody>
      </p:sp>
      <p:sp>
        <p:nvSpPr>
          <p:cNvPr id="4" name="TextBox 3">
            <a:extLst>
              <a:ext uri="{FF2B5EF4-FFF2-40B4-BE49-F238E27FC236}">
                <a16:creationId xmlns:a16="http://schemas.microsoft.com/office/drawing/2014/main" id="{AEB573B8-8171-4C9D-B01F-9E2732CFA879}"/>
              </a:ext>
            </a:extLst>
          </p:cNvPr>
          <p:cNvSpPr txBox="1"/>
          <p:nvPr/>
        </p:nvSpPr>
        <p:spPr>
          <a:xfrm>
            <a:off x="338137" y="2773061"/>
            <a:ext cx="6342063" cy="3471720"/>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Sentinel</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Key Vault</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a:t>
            </a:r>
            <a:r>
              <a:rPr lang="fr-CA" sz="2800" dirty="0" err="1">
                <a:gradFill>
                  <a:gsLst>
                    <a:gs pos="2917">
                      <a:schemeClr val="tx1"/>
                    </a:gs>
                    <a:gs pos="30000">
                      <a:schemeClr val="tx1"/>
                    </a:gs>
                  </a:gsLst>
                  <a:lin ang="5400000" scaled="0"/>
                </a:gradFill>
              </a:rPr>
              <a:t>Dedicated</a:t>
            </a:r>
            <a:r>
              <a:rPr lang="fr-CA" sz="2800" dirty="0">
                <a:gradFill>
                  <a:gsLst>
                    <a:gs pos="2917">
                      <a:schemeClr val="tx1"/>
                    </a:gs>
                    <a:gs pos="30000">
                      <a:schemeClr val="tx1"/>
                    </a:gs>
                  </a:gsLst>
                  <a:lin ang="5400000" scaled="0"/>
                </a:gradFill>
              </a:rPr>
              <a:t> Hosts</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246910762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979EC-DB6E-42CE-9159-7B415559DCF1}"/>
              </a:ext>
            </a:extLst>
          </p:cNvPr>
          <p:cNvSpPr txBox="1"/>
          <p:nvPr/>
        </p:nvSpPr>
        <p:spPr>
          <a:xfrm>
            <a:off x="338137" y="517436"/>
            <a:ext cx="11515725" cy="1569660"/>
          </a:xfrm>
          <a:prstGeom prst="rect">
            <a:avLst/>
          </a:prstGeom>
          <a:noFill/>
        </p:spPr>
        <p:txBody>
          <a:bodyPr wrap="square">
            <a:spAutoFit/>
          </a:bodyPr>
          <a:lstStyle/>
          <a:p>
            <a:r>
              <a:rPr lang="fr-CA" sz="2400" dirty="0"/>
              <a:t>Une entreprise envisage de mettre en œuvre un plan de protection Azure DDoS.</a:t>
            </a:r>
          </a:p>
          <a:p>
            <a:pPr marL="342900" indent="-342900">
              <a:buFont typeface="Arial" panose="020B0604020202020204" pitchFamily="34" charset="0"/>
              <a:buChar char="•"/>
            </a:pPr>
            <a:r>
              <a:rPr lang="fr-CA" sz="2400" b="0" i="1" dirty="0">
                <a:solidFill>
                  <a:srgbClr val="000000"/>
                </a:solidFill>
                <a:effectLst/>
              </a:rPr>
              <a:t>L'entreprise dispose de plusieurs abonnements</a:t>
            </a:r>
          </a:p>
          <a:p>
            <a:pPr marL="342900" indent="-342900">
              <a:buFont typeface="Arial" panose="020B0604020202020204" pitchFamily="34" charset="0"/>
              <a:buChar char="•"/>
            </a:pPr>
            <a:r>
              <a:rPr lang="fr-CA" sz="2400" b="0" i="0" dirty="0">
                <a:solidFill>
                  <a:srgbClr val="000000"/>
                </a:solidFill>
                <a:effectLst/>
              </a:rPr>
              <a:t>Le nombre total de ressources parmi les abonnements est de 75</a:t>
            </a:r>
            <a:endParaRPr lang="fr-CA" sz="2400" i="1" dirty="0">
              <a:solidFill>
                <a:srgbClr val="000000"/>
              </a:solidFill>
            </a:endParaRPr>
          </a:p>
          <a:p>
            <a:r>
              <a:rPr lang="fr-CA" sz="2400" b="0" i="0" dirty="0">
                <a:solidFill>
                  <a:srgbClr val="000000"/>
                </a:solidFill>
                <a:effectLst/>
              </a:rPr>
              <a:t>Le plan standard de protection DDoS répond-il aux exigences ci-dessus? </a:t>
            </a:r>
            <a:endParaRPr lang="fr-CA" sz="2400" dirty="0"/>
          </a:p>
        </p:txBody>
      </p:sp>
      <p:sp>
        <p:nvSpPr>
          <p:cNvPr id="7" name="TextBox 6">
            <a:extLst>
              <a:ext uri="{FF2B5EF4-FFF2-40B4-BE49-F238E27FC236}">
                <a16:creationId xmlns:a16="http://schemas.microsoft.com/office/drawing/2014/main" id="{FA4E5E7D-BE28-4343-AEDD-6E1EE9BDCE2B}"/>
              </a:ext>
            </a:extLst>
          </p:cNvPr>
          <p:cNvSpPr txBox="1"/>
          <p:nvPr/>
        </p:nvSpPr>
        <p:spPr>
          <a:xfrm>
            <a:off x="338137" y="2576959"/>
            <a:ext cx="11515724" cy="3471720"/>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Protection DDoS de base ne répond-il pas à la première exigence </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Protection DDoS de base ne répond-il pas à la deuxième exigence </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Plusieurs Protection DDoS de base sont nécessaires </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Protection DDoS de base est suffisant pour les deux cas</a:t>
            </a:r>
          </a:p>
        </p:txBody>
      </p:sp>
    </p:spTree>
    <p:extLst>
      <p:ext uri="{BB962C8B-B14F-4D97-AF65-F5344CB8AC3E}">
        <p14:creationId xmlns:p14="http://schemas.microsoft.com/office/powerpoint/2010/main" val="9418301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979EC-DB6E-42CE-9159-7B415559DCF1}"/>
              </a:ext>
            </a:extLst>
          </p:cNvPr>
          <p:cNvSpPr txBox="1"/>
          <p:nvPr/>
        </p:nvSpPr>
        <p:spPr>
          <a:xfrm>
            <a:off x="338137" y="517436"/>
            <a:ext cx="11515725" cy="1815882"/>
          </a:xfrm>
          <a:prstGeom prst="rect">
            <a:avLst/>
          </a:prstGeom>
          <a:noFill/>
        </p:spPr>
        <p:txBody>
          <a:bodyPr wrap="square">
            <a:spAutoFit/>
          </a:bodyPr>
          <a:lstStyle/>
          <a:p>
            <a:r>
              <a:rPr lang="fr-CA" sz="2800" dirty="0"/>
              <a:t>Une entreprise envisage de mettre en place une solution dans Azure. La solution aurait l'exigence clé suivante.</a:t>
            </a:r>
          </a:p>
          <a:p>
            <a:pPr marL="457200" indent="-457200">
              <a:buFont typeface="Arial" panose="020B0604020202020204" pitchFamily="34" charset="0"/>
              <a:buChar char="•"/>
            </a:pPr>
            <a:r>
              <a:rPr lang="fr-CA" sz="2800" dirty="0"/>
              <a:t>Fournit une plate-forme pour créer des flux de travail.</a:t>
            </a:r>
          </a:p>
          <a:p>
            <a:r>
              <a:rPr lang="fr-CA" sz="2800" dirty="0"/>
              <a:t>Lequel des éléments suivants conviendrait le mieux à cette exigence?</a:t>
            </a:r>
          </a:p>
        </p:txBody>
      </p:sp>
      <p:sp>
        <p:nvSpPr>
          <p:cNvPr id="7" name="TextBox 6">
            <a:extLst>
              <a:ext uri="{FF2B5EF4-FFF2-40B4-BE49-F238E27FC236}">
                <a16:creationId xmlns:a16="http://schemas.microsoft.com/office/drawing/2014/main" id="{FA4E5E7D-BE28-4343-AEDD-6E1EE9BDCE2B}"/>
              </a:ext>
            </a:extLst>
          </p:cNvPr>
          <p:cNvSpPr txBox="1"/>
          <p:nvPr/>
        </p:nvSpPr>
        <p:spPr>
          <a:xfrm>
            <a:off x="338137" y="2998990"/>
            <a:ext cx="6342063" cy="3471720"/>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Databricks</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Logic Apps</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App Service</a:t>
            </a:r>
          </a:p>
          <a:p>
            <a:pPr marL="457200" indent="-457200">
              <a:lnSpc>
                <a:spcPct val="90000"/>
              </a:lnSpc>
              <a:spcAft>
                <a:spcPts val="600"/>
              </a:spcAft>
              <a:buFont typeface="+mj-lt"/>
              <a:buAutoNum type="alphaUcPeriod"/>
            </a:pPr>
            <a:endParaRPr lang="fr-CA" sz="28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lphaUcPeriod"/>
            </a:pPr>
            <a:r>
              <a:rPr lang="fr-CA" sz="2800" dirty="0">
                <a:gradFill>
                  <a:gsLst>
                    <a:gs pos="2917">
                      <a:schemeClr val="tx1"/>
                    </a:gs>
                    <a:gs pos="30000">
                      <a:schemeClr val="tx1"/>
                    </a:gs>
                  </a:gsLst>
                  <a:lin ang="5400000" scaled="0"/>
                </a:gradFill>
              </a:rPr>
              <a:t>Azure Application Insights</a:t>
            </a:r>
          </a:p>
        </p:txBody>
      </p:sp>
    </p:spTree>
    <p:extLst>
      <p:ext uri="{BB962C8B-B14F-4D97-AF65-F5344CB8AC3E}">
        <p14:creationId xmlns:p14="http://schemas.microsoft.com/office/powerpoint/2010/main" val="398225618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9157-1866-4DCE-AF77-E6208753B40D}"/>
              </a:ext>
            </a:extLst>
          </p:cNvPr>
          <p:cNvSpPr>
            <a:spLocks noGrp="1"/>
          </p:cNvSpPr>
          <p:nvPr>
            <p:ph type="title"/>
          </p:nvPr>
        </p:nvSpPr>
        <p:spPr>
          <a:xfrm>
            <a:off x="667064" y="0"/>
            <a:ext cx="5428936" cy="1257300"/>
          </a:xfrm>
        </p:spPr>
        <p:txBody>
          <a:bodyPr/>
          <a:lstStyle/>
          <a:p>
            <a:r>
              <a:rPr lang="fr-CA" dirty="0"/>
              <a:t>Q&amp;A</a:t>
            </a:r>
          </a:p>
        </p:txBody>
      </p:sp>
    </p:spTree>
    <p:extLst>
      <p:ext uri="{BB962C8B-B14F-4D97-AF65-F5344CB8AC3E}">
        <p14:creationId xmlns:p14="http://schemas.microsoft.com/office/powerpoint/2010/main" val="31402661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ACAC-A32F-4B78-B47D-F170B1C4FBF5}"/>
              </a:ext>
            </a:extLst>
          </p:cNvPr>
          <p:cNvSpPr>
            <a:spLocks noGrp="1"/>
          </p:cNvSpPr>
          <p:nvPr>
            <p:ph type="title"/>
          </p:nvPr>
        </p:nvSpPr>
        <p:spPr/>
        <p:txBody>
          <a:bodyPr/>
          <a:lstStyle/>
          <a:p>
            <a:r>
              <a:rPr lang="fr-CA" dirty="0"/>
              <a:t>REVIEW MODULE 3</a:t>
            </a:r>
          </a:p>
        </p:txBody>
      </p:sp>
      <p:grpSp>
        <p:nvGrpSpPr>
          <p:cNvPr id="3" name="Group 2">
            <a:extLst>
              <a:ext uri="{FF2B5EF4-FFF2-40B4-BE49-F238E27FC236}">
                <a16:creationId xmlns:a16="http://schemas.microsoft.com/office/drawing/2014/main" id="{4FC5FE9C-5CBD-4FC3-9270-9BE23BFEF2C4}"/>
              </a:ext>
            </a:extLst>
          </p:cNvPr>
          <p:cNvGrpSpPr/>
          <p:nvPr/>
        </p:nvGrpSpPr>
        <p:grpSpPr>
          <a:xfrm>
            <a:off x="6300560" y="505096"/>
            <a:ext cx="3305803" cy="726719"/>
            <a:chOff x="6300560" y="505096"/>
            <a:chExt cx="3305803" cy="726719"/>
          </a:xfrm>
        </p:grpSpPr>
        <p:pic>
          <p:nvPicPr>
            <p:cNvPr id="19" name="Graphic 18">
              <a:extLst>
                <a:ext uri="{FF2B5EF4-FFF2-40B4-BE49-F238E27FC236}">
                  <a16:creationId xmlns:a16="http://schemas.microsoft.com/office/drawing/2014/main" id="{8956455B-6111-44F7-A4AA-F393B1F144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300560" y="505096"/>
              <a:ext cx="738869" cy="720000"/>
            </a:xfrm>
            <a:prstGeom prst="rect">
              <a:avLst/>
            </a:prstGeom>
          </p:spPr>
        </p:pic>
        <p:pic>
          <p:nvPicPr>
            <p:cNvPr id="30" name="Graphic 29">
              <a:extLst>
                <a:ext uri="{FF2B5EF4-FFF2-40B4-BE49-F238E27FC236}">
                  <a16:creationId xmlns:a16="http://schemas.microsoft.com/office/drawing/2014/main" id="{20875E81-47D0-40DA-BC4C-C99854C636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522109" y="511815"/>
              <a:ext cx="734935" cy="720000"/>
            </a:xfrm>
            <a:prstGeom prst="rect">
              <a:avLst/>
            </a:prstGeom>
          </p:spPr>
        </p:pic>
        <p:pic>
          <p:nvPicPr>
            <p:cNvPr id="31" name="Graphic 30">
              <a:extLst>
                <a:ext uri="{FF2B5EF4-FFF2-40B4-BE49-F238E27FC236}">
                  <a16:creationId xmlns:a16="http://schemas.microsoft.com/office/drawing/2014/main" id="{EA846799-16E4-43CF-AA6A-5F0EF17502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871427" y="505096"/>
              <a:ext cx="734936" cy="720000"/>
            </a:xfrm>
            <a:prstGeom prst="rect">
              <a:avLst/>
            </a:prstGeom>
          </p:spPr>
        </p:pic>
      </p:grpSp>
      <p:grpSp>
        <p:nvGrpSpPr>
          <p:cNvPr id="4" name="Group 3">
            <a:extLst>
              <a:ext uri="{FF2B5EF4-FFF2-40B4-BE49-F238E27FC236}">
                <a16:creationId xmlns:a16="http://schemas.microsoft.com/office/drawing/2014/main" id="{AAEE35A6-FCEC-47A5-8260-D2A6B43B1666}"/>
              </a:ext>
            </a:extLst>
          </p:cNvPr>
          <p:cNvGrpSpPr/>
          <p:nvPr/>
        </p:nvGrpSpPr>
        <p:grpSpPr>
          <a:xfrm>
            <a:off x="6300560" y="1706341"/>
            <a:ext cx="3290867" cy="738937"/>
            <a:chOff x="6300560" y="1706341"/>
            <a:chExt cx="3290867" cy="738937"/>
          </a:xfrm>
        </p:grpSpPr>
        <p:pic>
          <p:nvPicPr>
            <p:cNvPr id="32" name="Graphic 31">
              <a:extLst>
                <a:ext uri="{FF2B5EF4-FFF2-40B4-BE49-F238E27FC236}">
                  <a16:creationId xmlns:a16="http://schemas.microsoft.com/office/drawing/2014/main" id="{9436BEC6-B6D1-43EA-AAD7-785B452DA0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00560" y="1706341"/>
              <a:ext cx="720000" cy="720000"/>
            </a:xfrm>
            <a:prstGeom prst="rect">
              <a:avLst/>
            </a:prstGeom>
          </p:spPr>
        </p:pic>
        <p:pic>
          <p:nvPicPr>
            <p:cNvPr id="33" name="Graphic 32">
              <a:extLst>
                <a:ext uri="{FF2B5EF4-FFF2-40B4-BE49-F238E27FC236}">
                  <a16:creationId xmlns:a16="http://schemas.microsoft.com/office/drawing/2014/main" id="{2C293958-B8B8-4CDE-BDE4-6544239FA0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522108" y="1706341"/>
              <a:ext cx="720000" cy="720000"/>
            </a:xfrm>
            <a:prstGeom prst="rect">
              <a:avLst/>
            </a:prstGeom>
          </p:spPr>
        </p:pic>
        <p:pic>
          <p:nvPicPr>
            <p:cNvPr id="34" name="Graphic 33">
              <a:extLst>
                <a:ext uri="{FF2B5EF4-FFF2-40B4-BE49-F238E27FC236}">
                  <a16:creationId xmlns:a16="http://schemas.microsoft.com/office/drawing/2014/main" id="{DC1526AF-E333-4811-8526-AFBC3745CC2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71427" y="1725278"/>
              <a:ext cx="720000" cy="720000"/>
            </a:xfrm>
            <a:prstGeom prst="rect">
              <a:avLst/>
            </a:prstGeom>
          </p:spPr>
        </p:pic>
      </p:grpSp>
      <p:grpSp>
        <p:nvGrpSpPr>
          <p:cNvPr id="5" name="Group 4">
            <a:extLst>
              <a:ext uri="{FF2B5EF4-FFF2-40B4-BE49-F238E27FC236}">
                <a16:creationId xmlns:a16="http://schemas.microsoft.com/office/drawing/2014/main" id="{7AA1BE04-C7B4-4F58-8F9A-CE23D41B7515}"/>
              </a:ext>
            </a:extLst>
          </p:cNvPr>
          <p:cNvGrpSpPr/>
          <p:nvPr/>
        </p:nvGrpSpPr>
        <p:grpSpPr>
          <a:xfrm>
            <a:off x="6300560" y="2822667"/>
            <a:ext cx="3290867" cy="726782"/>
            <a:chOff x="6300560" y="2822667"/>
            <a:chExt cx="3290867" cy="726782"/>
          </a:xfrm>
        </p:grpSpPr>
        <p:pic>
          <p:nvPicPr>
            <p:cNvPr id="35" name="Graphic 34">
              <a:extLst>
                <a:ext uri="{FF2B5EF4-FFF2-40B4-BE49-F238E27FC236}">
                  <a16:creationId xmlns:a16="http://schemas.microsoft.com/office/drawing/2014/main" id="{788810D1-4694-42D6-A7F3-933034610A7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6300560" y="2822667"/>
              <a:ext cx="720000" cy="720000"/>
            </a:xfrm>
            <a:prstGeom prst="rect">
              <a:avLst/>
            </a:prstGeom>
          </p:spPr>
        </p:pic>
        <p:pic>
          <p:nvPicPr>
            <p:cNvPr id="36" name="Graphic 35">
              <a:extLst>
                <a:ext uri="{FF2B5EF4-FFF2-40B4-BE49-F238E27FC236}">
                  <a16:creationId xmlns:a16="http://schemas.microsoft.com/office/drawing/2014/main" id="{1103970D-8E42-4BE7-9BF0-D11424257D6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7522108" y="2829449"/>
              <a:ext cx="720000" cy="720000"/>
            </a:xfrm>
            <a:prstGeom prst="rect">
              <a:avLst/>
            </a:prstGeom>
          </p:spPr>
        </p:pic>
        <p:pic>
          <p:nvPicPr>
            <p:cNvPr id="37" name="Graphic 36">
              <a:extLst>
                <a:ext uri="{FF2B5EF4-FFF2-40B4-BE49-F238E27FC236}">
                  <a16:creationId xmlns:a16="http://schemas.microsoft.com/office/drawing/2014/main" id="{67755BBD-BD34-4CE6-ACD6-355030514DA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8871427" y="2829449"/>
              <a:ext cx="720000" cy="720000"/>
            </a:xfrm>
            <a:prstGeom prst="rect">
              <a:avLst/>
            </a:prstGeom>
          </p:spPr>
        </p:pic>
      </p:grpSp>
      <p:grpSp>
        <p:nvGrpSpPr>
          <p:cNvPr id="7" name="Group 6">
            <a:extLst>
              <a:ext uri="{FF2B5EF4-FFF2-40B4-BE49-F238E27FC236}">
                <a16:creationId xmlns:a16="http://schemas.microsoft.com/office/drawing/2014/main" id="{88EAD664-AFCF-4757-B241-631816AF3B2B}"/>
              </a:ext>
            </a:extLst>
          </p:cNvPr>
          <p:cNvGrpSpPr/>
          <p:nvPr/>
        </p:nvGrpSpPr>
        <p:grpSpPr>
          <a:xfrm>
            <a:off x="6242607" y="4073980"/>
            <a:ext cx="1999501" cy="720000"/>
            <a:chOff x="6242607" y="4073980"/>
            <a:chExt cx="1999501" cy="720000"/>
          </a:xfrm>
        </p:grpSpPr>
        <p:pic>
          <p:nvPicPr>
            <p:cNvPr id="38" name="Graphic 37">
              <a:extLst>
                <a:ext uri="{FF2B5EF4-FFF2-40B4-BE49-F238E27FC236}">
                  <a16:creationId xmlns:a16="http://schemas.microsoft.com/office/drawing/2014/main" id="{9572346F-6B12-4184-AE57-81044AB0193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6242607" y="4073980"/>
              <a:ext cx="720000" cy="720000"/>
            </a:xfrm>
            <a:prstGeom prst="rect">
              <a:avLst/>
            </a:prstGeom>
          </p:spPr>
        </p:pic>
        <p:pic>
          <p:nvPicPr>
            <p:cNvPr id="39" name="Graphic 38">
              <a:extLst>
                <a:ext uri="{FF2B5EF4-FFF2-40B4-BE49-F238E27FC236}">
                  <a16:creationId xmlns:a16="http://schemas.microsoft.com/office/drawing/2014/main" id="{F1535D0C-E5B2-459C-8F8F-E121F20274B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7522108" y="4073980"/>
              <a:ext cx="720000" cy="720000"/>
            </a:xfrm>
            <a:prstGeom prst="rect">
              <a:avLst/>
            </a:prstGeom>
          </p:spPr>
        </p:pic>
      </p:grpSp>
      <p:grpSp>
        <p:nvGrpSpPr>
          <p:cNvPr id="8" name="Group 7">
            <a:extLst>
              <a:ext uri="{FF2B5EF4-FFF2-40B4-BE49-F238E27FC236}">
                <a16:creationId xmlns:a16="http://schemas.microsoft.com/office/drawing/2014/main" id="{1E973ADD-D8E1-4E36-8BA2-15BFD0BF09D4}"/>
              </a:ext>
            </a:extLst>
          </p:cNvPr>
          <p:cNvGrpSpPr/>
          <p:nvPr/>
        </p:nvGrpSpPr>
        <p:grpSpPr>
          <a:xfrm>
            <a:off x="6269754" y="5455677"/>
            <a:ext cx="4476812" cy="720000"/>
            <a:chOff x="6269754" y="5455677"/>
            <a:chExt cx="4476812" cy="720000"/>
          </a:xfrm>
        </p:grpSpPr>
        <p:pic>
          <p:nvPicPr>
            <p:cNvPr id="40" name="Graphic 39">
              <a:extLst>
                <a:ext uri="{FF2B5EF4-FFF2-40B4-BE49-F238E27FC236}">
                  <a16:creationId xmlns:a16="http://schemas.microsoft.com/office/drawing/2014/main" id="{FCC8ACF1-19BB-48FE-AF6B-5E7B2FDB451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p:blipFill>
          <p:spPr>
            <a:xfrm>
              <a:off x="6269754" y="5455677"/>
              <a:ext cx="765308" cy="720000"/>
            </a:xfrm>
            <a:prstGeom prst="rect">
              <a:avLst/>
            </a:prstGeom>
          </p:spPr>
        </p:pic>
        <p:pic>
          <p:nvPicPr>
            <p:cNvPr id="41" name="Graphic 40">
              <a:extLst>
                <a:ext uri="{FF2B5EF4-FFF2-40B4-BE49-F238E27FC236}">
                  <a16:creationId xmlns:a16="http://schemas.microsoft.com/office/drawing/2014/main" id="{11053FFA-1045-4BA9-8492-6E16E5C1CF50}"/>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rcRect/>
            <a:stretch/>
          </p:blipFill>
          <p:spPr>
            <a:xfrm>
              <a:off x="7506922" y="5455677"/>
              <a:ext cx="765308" cy="720000"/>
            </a:xfrm>
            <a:prstGeom prst="rect">
              <a:avLst/>
            </a:prstGeom>
          </p:spPr>
        </p:pic>
        <p:pic>
          <p:nvPicPr>
            <p:cNvPr id="42" name="Graphic 41">
              <a:extLst>
                <a:ext uri="{FF2B5EF4-FFF2-40B4-BE49-F238E27FC236}">
                  <a16:creationId xmlns:a16="http://schemas.microsoft.com/office/drawing/2014/main" id="{71F11B61-ABC2-430D-895C-6398D3CAD06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rcRect/>
            <a:stretch/>
          </p:blipFill>
          <p:spPr>
            <a:xfrm>
              <a:off x="8744090" y="5455677"/>
              <a:ext cx="765308" cy="720000"/>
            </a:xfrm>
            <a:prstGeom prst="rect">
              <a:avLst/>
            </a:prstGeom>
          </p:spPr>
        </p:pic>
        <p:pic>
          <p:nvPicPr>
            <p:cNvPr id="43" name="Graphic 42">
              <a:extLst>
                <a:ext uri="{FF2B5EF4-FFF2-40B4-BE49-F238E27FC236}">
                  <a16:creationId xmlns:a16="http://schemas.microsoft.com/office/drawing/2014/main" id="{2BDFD41D-31A3-4AD0-A466-6783D618974B}"/>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rcRect/>
            <a:stretch/>
          </p:blipFill>
          <p:spPr>
            <a:xfrm>
              <a:off x="9981258" y="5455677"/>
              <a:ext cx="765308" cy="720000"/>
            </a:xfrm>
            <a:prstGeom prst="rect">
              <a:avLst/>
            </a:prstGeom>
          </p:spPr>
        </p:pic>
      </p:grpSp>
    </p:spTree>
    <p:extLst>
      <p:ext uri="{BB962C8B-B14F-4D97-AF65-F5344CB8AC3E}">
        <p14:creationId xmlns:p14="http://schemas.microsoft.com/office/powerpoint/2010/main" val="2663790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3D79-C248-4523-8E41-C3EF2B2565C3}"/>
              </a:ext>
            </a:extLst>
          </p:cNvPr>
          <p:cNvSpPr>
            <a:spLocks noGrp="1"/>
          </p:cNvSpPr>
          <p:nvPr>
            <p:ph type="title"/>
          </p:nvPr>
        </p:nvSpPr>
        <p:spPr/>
        <p:txBody>
          <a:bodyPr/>
          <a:lstStyle/>
          <a:p>
            <a:r>
              <a:rPr lang="fr-CA" dirty="0"/>
              <a:t>REVIEW MODULE 3</a:t>
            </a:r>
          </a:p>
        </p:txBody>
      </p:sp>
      <p:grpSp>
        <p:nvGrpSpPr>
          <p:cNvPr id="3" name="Group 2" descr="Ensemble de 6 outils de gestion Azure :  Portail Azure, PowerShell, Azure Mobile App, Azure CLI, API REST et Azure Cloud Shell.  Chacun de ces outils peut être contrôlé par Azure Resource Manager.">
            <a:extLst>
              <a:ext uri="{FF2B5EF4-FFF2-40B4-BE49-F238E27FC236}">
                <a16:creationId xmlns:a16="http://schemas.microsoft.com/office/drawing/2014/main" id="{530FEA3A-D704-4FA5-B7D2-303262578548}"/>
              </a:ext>
            </a:extLst>
          </p:cNvPr>
          <p:cNvGrpSpPr/>
          <p:nvPr/>
        </p:nvGrpSpPr>
        <p:grpSpPr>
          <a:xfrm>
            <a:off x="5685905" y="1385245"/>
            <a:ext cx="6274802" cy="4155033"/>
            <a:chOff x="1821873" y="1604513"/>
            <a:chExt cx="8005313" cy="4813878"/>
          </a:xfrm>
        </p:grpSpPr>
        <p:grpSp>
          <p:nvGrpSpPr>
            <p:cNvPr id="4" name="Group 3">
              <a:extLst>
                <a:ext uri="{FF2B5EF4-FFF2-40B4-BE49-F238E27FC236}">
                  <a16:creationId xmlns:a16="http://schemas.microsoft.com/office/drawing/2014/main" id="{BCDF6D9C-A2B9-48F2-9D57-C24381008746}"/>
                </a:ext>
              </a:extLst>
            </p:cNvPr>
            <p:cNvGrpSpPr/>
            <p:nvPr/>
          </p:nvGrpSpPr>
          <p:grpSpPr>
            <a:xfrm>
              <a:off x="1821873" y="1604513"/>
              <a:ext cx="8005313" cy="3573142"/>
              <a:chOff x="68768" y="1715807"/>
              <a:chExt cx="8005313" cy="3573142"/>
            </a:xfrm>
          </p:grpSpPr>
          <p:sp>
            <p:nvSpPr>
              <p:cNvPr id="11" name="Rectangle 10">
                <a:extLst>
                  <a:ext uri="{FF2B5EF4-FFF2-40B4-BE49-F238E27FC236}">
                    <a16:creationId xmlns:a16="http://schemas.microsoft.com/office/drawing/2014/main" id="{6D01E90E-217E-475F-90A7-1C9E5BB37D2A}"/>
                  </a:ext>
                </a:extLst>
              </p:cNvPr>
              <p:cNvSpPr/>
              <p:nvPr/>
            </p:nvSpPr>
            <p:spPr bwMode="auto">
              <a:xfrm>
                <a:off x="68768" y="1715807"/>
                <a:ext cx="8005313" cy="357314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a:extLst>
                  <a:ext uri="{FF2B5EF4-FFF2-40B4-BE49-F238E27FC236}">
                    <a16:creationId xmlns:a16="http://schemas.microsoft.com/office/drawing/2014/main" id="{0F681330-AFAA-4FAB-87F6-CA88603BA87B}"/>
                  </a:ext>
                </a:extLst>
              </p:cNvPr>
              <p:cNvGrpSpPr/>
              <p:nvPr/>
            </p:nvGrpSpPr>
            <p:grpSpPr>
              <a:xfrm>
                <a:off x="460859" y="1861195"/>
                <a:ext cx="7423828" cy="3343156"/>
                <a:chOff x="754157" y="2068229"/>
                <a:chExt cx="7423828" cy="3343156"/>
              </a:xfrm>
            </p:grpSpPr>
            <p:grpSp>
              <p:nvGrpSpPr>
                <p:cNvPr id="13" name="Group 12">
                  <a:extLst>
                    <a:ext uri="{FF2B5EF4-FFF2-40B4-BE49-F238E27FC236}">
                      <a16:creationId xmlns:a16="http://schemas.microsoft.com/office/drawing/2014/main" id="{10D504A5-9ADC-4AEF-97BA-A35EA13E729C}"/>
                    </a:ext>
                  </a:extLst>
                </p:cNvPr>
                <p:cNvGrpSpPr/>
                <p:nvPr/>
              </p:nvGrpSpPr>
              <p:grpSpPr>
                <a:xfrm>
                  <a:off x="754157" y="2075609"/>
                  <a:ext cx="3610566" cy="960262"/>
                  <a:chOff x="3790898" y="5423282"/>
                  <a:chExt cx="3610566" cy="960262"/>
                </a:xfrm>
              </p:grpSpPr>
              <p:sp>
                <p:nvSpPr>
                  <p:cNvPr id="34" name="Rectangle: Rounded Corners 33">
                    <a:extLst>
                      <a:ext uri="{FF2B5EF4-FFF2-40B4-BE49-F238E27FC236}">
                        <a16:creationId xmlns:a16="http://schemas.microsoft.com/office/drawing/2014/main" id="{52D7E6FC-908C-4EAA-8C26-0BADE646EC9C}"/>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5" name="Graphic 34">
                    <a:extLst>
                      <a:ext uri="{FF2B5EF4-FFF2-40B4-BE49-F238E27FC236}">
                        <a16:creationId xmlns:a16="http://schemas.microsoft.com/office/drawing/2014/main" id="{595358CF-7576-441C-B070-865C5CE713B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0346" y="5466459"/>
                    <a:ext cx="859148" cy="859148"/>
                  </a:xfrm>
                  <a:prstGeom prst="rect">
                    <a:avLst/>
                  </a:prstGeom>
                </p:spPr>
              </p:pic>
              <p:sp>
                <p:nvSpPr>
                  <p:cNvPr id="36" name="TextBox 35">
                    <a:extLst>
                      <a:ext uri="{FF2B5EF4-FFF2-40B4-BE49-F238E27FC236}">
                        <a16:creationId xmlns:a16="http://schemas.microsoft.com/office/drawing/2014/main" id="{5E393BC5-0759-4F9A-BF2F-7E4F0BEF9B4E}"/>
                      </a:ext>
                    </a:extLst>
                  </p:cNvPr>
                  <p:cNvSpPr txBox="1"/>
                  <p:nvPr/>
                </p:nvSpPr>
                <p:spPr>
                  <a:xfrm>
                    <a:off x="4376469" y="5589481"/>
                    <a:ext cx="3024995" cy="631146"/>
                  </a:xfrm>
                  <a:prstGeom prst="rect">
                    <a:avLst/>
                  </a:prstGeom>
                  <a:noFill/>
                </p:spPr>
                <p:txBody>
                  <a:bodyPr wrap="square" lIns="182880" tIns="146304" rIns="182880" bIns="146304" rtlCol="0">
                    <a:spAutoFit/>
                  </a:bodyPr>
                  <a:lstStyle/>
                  <a:p>
                    <a:pPr algn="ctr">
                      <a:lnSpc>
                        <a:spcPct val="90000"/>
                      </a:lnSpc>
                      <a:spcAft>
                        <a:spcPts val="600"/>
                      </a:spcAft>
                    </a:pPr>
                    <a:r>
                      <a:rPr lang="fr-FR" dirty="0">
                        <a:gradFill>
                          <a:gsLst>
                            <a:gs pos="2917">
                              <a:schemeClr val="tx1"/>
                            </a:gs>
                            <a:gs pos="30000">
                              <a:schemeClr val="tx1"/>
                            </a:gs>
                          </a:gsLst>
                          <a:lin ang="5400000" scaled="0"/>
                        </a:gradFill>
                      </a:rPr>
                      <a:t>Portail Azure</a:t>
                    </a:r>
                  </a:p>
                </p:txBody>
              </p:sp>
            </p:grpSp>
            <p:grpSp>
              <p:nvGrpSpPr>
                <p:cNvPr id="14" name="Group 13">
                  <a:extLst>
                    <a:ext uri="{FF2B5EF4-FFF2-40B4-BE49-F238E27FC236}">
                      <a16:creationId xmlns:a16="http://schemas.microsoft.com/office/drawing/2014/main" id="{A584340A-B815-4FF6-A087-8DE0A67FAC91}"/>
                    </a:ext>
                  </a:extLst>
                </p:cNvPr>
                <p:cNvGrpSpPr/>
                <p:nvPr/>
              </p:nvGrpSpPr>
              <p:grpSpPr>
                <a:xfrm>
                  <a:off x="4539555" y="3194981"/>
                  <a:ext cx="3638430" cy="1160666"/>
                  <a:chOff x="3809041" y="5344326"/>
                  <a:chExt cx="3638430" cy="1160666"/>
                </a:xfrm>
              </p:grpSpPr>
              <p:sp>
                <p:nvSpPr>
                  <p:cNvPr id="31" name="Rectangle: Rounded Corners 30">
                    <a:extLst>
                      <a:ext uri="{FF2B5EF4-FFF2-40B4-BE49-F238E27FC236}">
                        <a16:creationId xmlns:a16="http://schemas.microsoft.com/office/drawing/2014/main" id="{F8C7BFC8-7DF4-468D-9580-DF181413B499}"/>
                      </a:ext>
                    </a:extLst>
                  </p:cNvPr>
                  <p:cNvSpPr/>
                  <p:nvPr/>
                </p:nvSpPr>
                <p:spPr bwMode="auto">
                  <a:xfrm>
                    <a:off x="3809041" y="5429178"/>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2" name="Graphic 31">
                    <a:extLst>
                      <a:ext uri="{FF2B5EF4-FFF2-40B4-BE49-F238E27FC236}">
                        <a16:creationId xmlns:a16="http://schemas.microsoft.com/office/drawing/2014/main" id="{B6526B92-EBCD-476D-8681-53DD14E807D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900346" y="5466459"/>
                    <a:ext cx="859148" cy="859148"/>
                  </a:xfrm>
                  <a:prstGeom prst="rect">
                    <a:avLst/>
                  </a:prstGeom>
                </p:spPr>
              </p:pic>
              <p:sp>
                <p:nvSpPr>
                  <p:cNvPr id="33" name="TextBox 32">
                    <a:extLst>
                      <a:ext uri="{FF2B5EF4-FFF2-40B4-BE49-F238E27FC236}">
                        <a16:creationId xmlns:a16="http://schemas.microsoft.com/office/drawing/2014/main" id="{67F98AED-56C7-4909-B646-2FF527C980F6}"/>
                      </a:ext>
                    </a:extLst>
                  </p:cNvPr>
                  <p:cNvSpPr txBox="1"/>
                  <p:nvPr/>
                </p:nvSpPr>
                <p:spPr>
                  <a:xfrm>
                    <a:off x="4376469" y="5344326"/>
                    <a:ext cx="3071002" cy="1160666"/>
                  </a:xfrm>
                  <a:prstGeom prst="rect">
                    <a:avLst/>
                  </a:prstGeom>
                  <a:noFill/>
                </p:spPr>
                <p:txBody>
                  <a:bodyPr wrap="square" lIns="182880" tIns="146304" rIns="182880" bIns="146304" rtlCol="0">
                    <a:spAutoFit/>
                  </a:bodyPr>
                  <a:lstStyle/>
                  <a:p>
                    <a:pPr algn="ctr">
                      <a:lnSpc>
                        <a:spcPct val="85000"/>
                      </a:lnSpc>
                      <a:spcAft>
                        <a:spcPts val="600"/>
                      </a:spcAft>
                    </a:pPr>
                    <a:r>
                      <a:rPr lang="fr-FR" dirty="0">
                        <a:gradFill>
                          <a:gsLst>
                            <a:gs pos="2917">
                              <a:schemeClr val="tx1"/>
                            </a:gs>
                            <a:gs pos="30000">
                              <a:schemeClr val="tx1"/>
                            </a:gs>
                          </a:gsLst>
                          <a:lin ang="5400000" scaled="0"/>
                        </a:gradFill>
                      </a:rPr>
                      <a:t>Interface de </a:t>
                    </a:r>
                    <a:br>
                      <a:rPr lang="fr-FR" dirty="0">
                        <a:gradFill>
                          <a:gsLst>
                            <a:gs pos="2917">
                              <a:schemeClr val="tx1"/>
                            </a:gs>
                            <a:gs pos="30000">
                              <a:schemeClr val="tx1"/>
                            </a:gs>
                          </a:gsLst>
                          <a:lin ang="5400000" scaled="0"/>
                        </a:gradFill>
                      </a:rPr>
                    </a:br>
                    <a:r>
                      <a:rPr lang="fr-FR" dirty="0">
                        <a:gradFill>
                          <a:gsLst>
                            <a:gs pos="2917">
                              <a:schemeClr val="tx1"/>
                            </a:gs>
                            <a:gs pos="30000">
                              <a:schemeClr val="tx1"/>
                            </a:gs>
                          </a:gsLst>
                          <a:lin ang="5400000" scaled="0"/>
                        </a:gradFill>
                      </a:rPr>
                      <a:t>ligne de </a:t>
                    </a:r>
                    <a:br>
                      <a:rPr lang="fr-FR" dirty="0">
                        <a:gradFill>
                          <a:gsLst>
                            <a:gs pos="2917">
                              <a:schemeClr val="tx1"/>
                            </a:gs>
                            <a:gs pos="30000">
                              <a:schemeClr val="tx1"/>
                            </a:gs>
                          </a:gsLst>
                          <a:lin ang="5400000" scaled="0"/>
                        </a:gradFill>
                      </a:rPr>
                    </a:br>
                    <a:r>
                      <a:rPr lang="fr-FR" dirty="0">
                        <a:gradFill>
                          <a:gsLst>
                            <a:gs pos="2917">
                              <a:schemeClr val="tx1"/>
                            </a:gs>
                            <a:gs pos="30000">
                              <a:schemeClr val="tx1"/>
                            </a:gs>
                          </a:gsLst>
                          <a:lin ang="5400000" scaled="0"/>
                        </a:gradFill>
                      </a:rPr>
                      <a:t>commande (CLI) </a:t>
                    </a:r>
                  </a:p>
                </p:txBody>
              </p:sp>
            </p:grpSp>
            <p:grpSp>
              <p:nvGrpSpPr>
                <p:cNvPr id="15" name="Group 14">
                  <a:extLst>
                    <a:ext uri="{FF2B5EF4-FFF2-40B4-BE49-F238E27FC236}">
                      <a16:creationId xmlns:a16="http://schemas.microsoft.com/office/drawing/2014/main" id="{B5ECFFDA-0259-4225-9139-B0D2F31B85B7}"/>
                    </a:ext>
                  </a:extLst>
                </p:cNvPr>
                <p:cNvGrpSpPr/>
                <p:nvPr/>
              </p:nvGrpSpPr>
              <p:grpSpPr>
                <a:xfrm>
                  <a:off x="4521413" y="2068229"/>
                  <a:ext cx="3610566" cy="960262"/>
                  <a:chOff x="3790898" y="5423282"/>
                  <a:chExt cx="3610566" cy="960262"/>
                </a:xfrm>
              </p:grpSpPr>
              <p:sp>
                <p:nvSpPr>
                  <p:cNvPr id="28" name="Rectangle: Rounded Corners 27">
                    <a:extLst>
                      <a:ext uri="{FF2B5EF4-FFF2-40B4-BE49-F238E27FC236}">
                        <a16:creationId xmlns:a16="http://schemas.microsoft.com/office/drawing/2014/main" id="{D0F6088B-5BF5-4C86-A899-57C101E1409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29" name="Graphic 28">
                    <a:extLst>
                      <a:ext uri="{FF2B5EF4-FFF2-40B4-BE49-F238E27FC236}">
                        <a16:creationId xmlns:a16="http://schemas.microsoft.com/office/drawing/2014/main" id="{39E6DA35-455E-4F6D-8883-81C4EEB5433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900346" y="5466459"/>
                    <a:ext cx="859148" cy="859148"/>
                  </a:xfrm>
                  <a:prstGeom prst="rect">
                    <a:avLst/>
                  </a:prstGeom>
                </p:spPr>
              </p:pic>
              <p:sp>
                <p:nvSpPr>
                  <p:cNvPr id="30" name="TextBox 29">
                    <a:extLst>
                      <a:ext uri="{FF2B5EF4-FFF2-40B4-BE49-F238E27FC236}">
                        <a16:creationId xmlns:a16="http://schemas.microsoft.com/office/drawing/2014/main" id="{DD8E1587-EAAE-4F12-912C-9FC7BEE83A65}"/>
                      </a:ext>
                    </a:extLst>
                  </p:cNvPr>
                  <p:cNvSpPr txBox="1"/>
                  <p:nvPr/>
                </p:nvSpPr>
                <p:spPr>
                  <a:xfrm>
                    <a:off x="4551437" y="5589481"/>
                    <a:ext cx="2850027" cy="631146"/>
                  </a:xfrm>
                  <a:prstGeom prst="rect">
                    <a:avLst/>
                  </a:prstGeom>
                  <a:noFill/>
                </p:spPr>
                <p:txBody>
                  <a:bodyPr wrap="square" lIns="182880" tIns="146304" rIns="182880" bIns="146304" rtlCol="0">
                    <a:spAutoFit/>
                  </a:bodyPr>
                  <a:lstStyle/>
                  <a:p>
                    <a:pPr algn="ctr">
                      <a:lnSpc>
                        <a:spcPct val="90000"/>
                      </a:lnSpc>
                      <a:spcAft>
                        <a:spcPts val="600"/>
                      </a:spcAft>
                    </a:pPr>
                    <a:r>
                      <a:rPr lang="fr-FR">
                        <a:gradFill>
                          <a:gsLst>
                            <a:gs pos="2917">
                              <a:schemeClr val="tx1"/>
                            </a:gs>
                            <a:gs pos="30000">
                              <a:schemeClr val="tx1"/>
                            </a:gs>
                          </a:gsLst>
                          <a:lin ang="5400000" scaled="0"/>
                        </a:gradFill>
                      </a:rPr>
                      <a:t>Azure PowerShell</a:t>
                    </a:r>
                  </a:p>
                </p:txBody>
              </p:sp>
            </p:grpSp>
            <p:grpSp>
              <p:nvGrpSpPr>
                <p:cNvPr id="16" name="Group 15">
                  <a:extLst>
                    <a:ext uri="{FF2B5EF4-FFF2-40B4-BE49-F238E27FC236}">
                      <a16:creationId xmlns:a16="http://schemas.microsoft.com/office/drawing/2014/main" id="{578A2866-A714-40D0-94F0-F9D8EF21B7C5}"/>
                    </a:ext>
                  </a:extLst>
                </p:cNvPr>
                <p:cNvGrpSpPr/>
                <p:nvPr/>
              </p:nvGrpSpPr>
              <p:grpSpPr>
                <a:xfrm>
                  <a:off x="4521412" y="4443743"/>
                  <a:ext cx="3610566" cy="960262"/>
                  <a:chOff x="3790898" y="5423282"/>
                  <a:chExt cx="3610566" cy="960262"/>
                </a:xfrm>
              </p:grpSpPr>
              <p:sp>
                <p:nvSpPr>
                  <p:cNvPr id="25" name="Rectangle: Rounded Corners 24">
                    <a:extLst>
                      <a:ext uri="{FF2B5EF4-FFF2-40B4-BE49-F238E27FC236}">
                        <a16:creationId xmlns:a16="http://schemas.microsoft.com/office/drawing/2014/main" id="{4A16EBF7-3365-4AF6-90E1-9A7C6535B6FC}"/>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26" name="Graphic 25">
                    <a:extLst>
                      <a:ext uri="{FF2B5EF4-FFF2-40B4-BE49-F238E27FC236}">
                        <a16:creationId xmlns:a16="http://schemas.microsoft.com/office/drawing/2014/main" id="{77C87D59-2408-40BC-ACE2-E8362178CF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3900346" y="5466459"/>
                    <a:ext cx="859148" cy="859148"/>
                  </a:xfrm>
                  <a:prstGeom prst="rect">
                    <a:avLst/>
                  </a:prstGeom>
                </p:spPr>
              </p:pic>
              <p:sp>
                <p:nvSpPr>
                  <p:cNvPr id="27" name="TextBox 26">
                    <a:extLst>
                      <a:ext uri="{FF2B5EF4-FFF2-40B4-BE49-F238E27FC236}">
                        <a16:creationId xmlns:a16="http://schemas.microsoft.com/office/drawing/2014/main" id="{332F8F7E-4590-4A58-813F-E423E5EA0883}"/>
                      </a:ext>
                    </a:extLst>
                  </p:cNvPr>
                  <p:cNvSpPr txBox="1"/>
                  <p:nvPr/>
                </p:nvSpPr>
                <p:spPr>
                  <a:xfrm>
                    <a:off x="4551437" y="5589481"/>
                    <a:ext cx="2850027" cy="631146"/>
                  </a:xfrm>
                  <a:prstGeom prst="rect">
                    <a:avLst/>
                  </a:prstGeom>
                  <a:noFill/>
                </p:spPr>
                <p:txBody>
                  <a:bodyPr wrap="square" lIns="182880" tIns="146304" rIns="182880" bIns="146304" rtlCol="0">
                    <a:spAutoFit/>
                  </a:bodyPr>
                  <a:lstStyle/>
                  <a:p>
                    <a:pPr algn="ctr">
                      <a:lnSpc>
                        <a:spcPct val="90000"/>
                      </a:lnSpc>
                      <a:spcAft>
                        <a:spcPts val="600"/>
                      </a:spcAft>
                    </a:pPr>
                    <a:r>
                      <a:rPr lang="fr-FR">
                        <a:gradFill>
                          <a:gsLst>
                            <a:gs pos="2917">
                              <a:schemeClr val="tx1"/>
                            </a:gs>
                            <a:gs pos="30000">
                              <a:schemeClr val="tx1"/>
                            </a:gs>
                          </a:gsLst>
                          <a:lin ang="5400000" scaled="0"/>
                        </a:gradFill>
                      </a:rPr>
                      <a:t>Azure Cloud Shell</a:t>
                    </a:r>
                  </a:p>
                </p:txBody>
              </p:sp>
            </p:grpSp>
            <p:grpSp>
              <p:nvGrpSpPr>
                <p:cNvPr id="17" name="Group 16">
                  <a:extLst>
                    <a:ext uri="{FF2B5EF4-FFF2-40B4-BE49-F238E27FC236}">
                      <a16:creationId xmlns:a16="http://schemas.microsoft.com/office/drawing/2014/main" id="{EC4ED558-6880-4217-A1F1-357976B7196C}"/>
                    </a:ext>
                  </a:extLst>
                </p:cNvPr>
                <p:cNvGrpSpPr/>
                <p:nvPr/>
              </p:nvGrpSpPr>
              <p:grpSpPr>
                <a:xfrm>
                  <a:off x="754157" y="3263611"/>
                  <a:ext cx="3610566" cy="960262"/>
                  <a:chOff x="3790898" y="5423282"/>
                  <a:chExt cx="3610566" cy="960262"/>
                </a:xfrm>
              </p:grpSpPr>
              <p:sp>
                <p:nvSpPr>
                  <p:cNvPr id="22" name="Rectangle: Rounded Corners 21">
                    <a:extLst>
                      <a:ext uri="{FF2B5EF4-FFF2-40B4-BE49-F238E27FC236}">
                        <a16:creationId xmlns:a16="http://schemas.microsoft.com/office/drawing/2014/main" id="{AFDD7E2B-A352-4F8A-8553-34A8A3A15071}"/>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23" name="Graphic 51">
                    <a:extLst>
                      <a:ext uri="{FF2B5EF4-FFF2-40B4-BE49-F238E27FC236}">
                        <a16:creationId xmlns:a16="http://schemas.microsoft.com/office/drawing/2014/main" id="{CEA6967C-846A-4837-BC40-48C347C9D628}"/>
                      </a:ext>
                    </a:extLst>
                  </p:cNvPr>
                  <p:cNvPicPr>
                    <a:picLocks noChangeAspect="1"/>
                  </p:cNvPicPr>
                  <p:nvPr/>
                </p:nvPicPr>
                <p:blipFill rotWithShape="1">
                  <a:blip r:embed="rId11">
                    <a:extLst>
                      <a:ext uri="{28A0092B-C50C-407E-A947-70E740481C1C}">
                        <a14:useLocalDpi xmlns:a14="http://schemas.microsoft.com/office/drawing/2010/main" val="0"/>
                      </a:ext>
                    </a:extLst>
                  </a:blip>
                  <a:srcRect l="16020" r="13695"/>
                  <a:stretch/>
                </p:blipFill>
                <p:spPr>
                  <a:xfrm>
                    <a:off x="3947587" y="5519865"/>
                    <a:ext cx="603850" cy="767096"/>
                  </a:xfrm>
                  <a:prstGeom prst="rect">
                    <a:avLst/>
                  </a:prstGeom>
                </p:spPr>
              </p:pic>
              <p:sp>
                <p:nvSpPr>
                  <p:cNvPr id="24" name="TextBox 23">
                    <a:extLst>
                      <a:ext uri="{FF2B5EF4-FFF2-40B4-BE49-F238E27FC236}">
                        <a16:creationId xmlns:a16="http://schemas.microsoft.com/office/drawing/2014/main" id="{D4CBCBB2-DE0A-4511-9F90-D4D5C6551719}"/>
                      </a:ext>
                    </a:extLst>
                  </p:cNvPr>
                  <p:cNvSpPr txBox="1"/>
                  <p:nvPr/>
                </p:nvSpPr>
                <p:spPr>
                  <a:xfrm>
                    <a:off x="4551437" y="5589481"/>
                    <a:ext cx="2850027" cy="631146"/>
                  </a:xfrm>
                  <a:prstGeom prst="rect">
                    <a:avLst/>
                  </a:prstGeom>
                  <a:noFill/>
                </p:spPr>
                <p:txBody>
                  <a:bodyPr wrap="square" lIns="182880" tIns="146304" rIns="182880" bIns="146304" rtlCol="0">
                    <a:spAutoFit/>
                  </a:bodyPr>
                  <a:lstStyle/>
                  <a:p>
                    <a:pPr algn="ctr">
                      <a:lnSpc>
                        <a:spcPct val="90000"/>
                      </a:lnSpc>
                      <a:spcAft>
                        <a:spcPts val="600"/>
                      </a:spcAft>
                    </a:pPr>
                    <a:r>
                      <a:rPr lang="fr-FR" dirty="0">
                        <a:gradFill>
                          <a:gsLst>
                            <a:gs pos="2917">
                              <a:schemeClr val="tx1"/>
                            </a:gs>
                            <a:gs pos="30000">
                              <a:schemeClr val="tx1"/>
                            </a:gs>
                          </a:gsLst>
                          <a:lin ang="5400000" scaled="0"/>
                        </a:gradFill>
                      </a:rPr>
                      <a:t>Azure mobile app</a:t>
                    </a:r>
                  </a:p>
                </p:txBody>
              </p:sp>
            </p:grpSp>
            <p:grpSp>
              <p:nvGrpSpPr>
                <p:cNvPr id="18" name="Group 17">
                  <a:extLst>
                    <a:ext uri="{FF2B5EF4-FFF2-40B4-BE49-F238E27FC236}">
                      <a16:creationId xmlns:a16="http://schemas.microsoft.com/office/drawing/2014/main" id="{00CEF90D-AC92-4B6E-8BD5-BE7D84FC7FEB}"/>
                    </a:ext>
                  </a:extLst>
                </p:cNvPr>
                <p:cNvGrpSpPr/>
                <p:nvPr/>
              </p:nvGrpSpPr>
              <p:grpSpPr>
                <a:xfrm>
                  <a:off x="754157" y="4451123"/>
                  <a:ext cx="3610566" cy="960262"/>
                  <a:chOff x="3790898" y="5423282"/>
                  <a:chExt cx="3610566" cy="960262"/>
                </a:xfrm>
              </p:grpSpPr>
              <p:sp>
                <p:nvSpPr>
                  <p:cNvPr id="19" name="Rectangle: Rounded Corners 18">
                    <a:extLst>
                      <a:ext uri="{FF2B5EF4-FFF2-40B4-BE49-F238E27FC236}">
                        <a16:creationId xmlns:a16="http://schemas.microsoft.com/office/drawing/2014/main" id="{29869D32-B43A-4FE1-81A1-1347AA73F648}"/>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20" name="Graphic 19">
                    <a:extLst>
                      <a:ext uri="{FF2B5EF4-FFF2-40B4-BE49-F238E27FC236}">
                        <a16:creationId xmlns:a16="http://schemas.microsoft.com/office/drawing/2014/main" id="{B80A305C-18F1-4350-A8EA-BDC27E421D7E}"/>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3832870" y="5473839"/>
                    <a:ext cx="814096" cy="814096"/>
                  </a:xfrm>
                  <a:prstGeom prst="rect">
                    <a:avLst/>
                  </a:prstGeom>
                </p:spPr>
              </p:pic>
              <p:sp>
                <p:nvSpPr>
                  <p:cNvPr id="21" name="TextBox 20">
                    <a:extLst>
                      <a:ext uri="{FF2B5EF4-FFF2-40B4-BE49-F238E27FC236}">
                        <a16:creationId xmlns:a16="http://schemas.microsoft.com/office/drawing/2014/main" id="{88C8DE91-DCB8-410D-A2BB-3C6B12B3F66F}"/>
                      </a:ext>
                    </a:extLst>
                  </p:cNvPr>
                  <p:cNvSpPr txBox="1"/>
                  <p:nvPr/>
                </p:nvSpPr>
                <p:spPr>
                  <a:xfrm>
                    <a:off x="4267021" y="5596861"/>
                    <a:ext cx="3024995" cy="631146"/>
                  </a:xfrm>
                  <a:prstGeom prst="rect">
                    <a:avLst/>
                  </a:prstGeom>
                  <a:noFill/>
                </p:spPr>
                <p:txBody>
                  <a:bodyPr wrap="square" lIns="182880" tIns="146304" rIns="182880" bIns="146304" rtlCol="0">
                    <a:spAutoFit/>
                  </a:bodyPr>
                  <a:lstStyle/>
                  <a:p>
                    <a:pPr algn="ctr">
                      <a:lnSpc>
                        <a:spcPct val="90000"/>
                      </a:lnSpc>
                      <a:spcAft>
                        <a:spcPts val="600"/>
                      </a:spcAft>
                    </a:pPr>
                    <a:r>
                      <a:rPr lang="fr-FR">
                        <a:gradFill>
                          <a:gsLst>
                            <a:gs pos="2917">
                              <a:schemeClr val="tx1"/>
                            </a:gs>
                            <a:gs pos="30000">
                              <a:schemeClr val="tx1"/>
                            </a:gs>
                          </a:gsLst>
                          <a:lin ang="5400000" scaled="0"/>
                        </a:gradFill>
                      </a:rPr>
                      <a:t>Azure REST API</a:t>
                    </a:r>
                  </a:p>
                </p:txBody>
              </p:sp>
            </p:grpSp>
          </p:grpSp>
        </p:grpSp>
        <p:sp>
          <p:nvSpPr>
            <p:cNvPr id="5" name="Arrow: Right 4">
              <a:extLst>
                <a:ext uri="{FF2B5EF4-FFF2-40B4-BE49-F238E27FC236}">
                  <a16:creationId xmlns:a16="http://schemas.microsoft.com/office/drawing/2014/main" id="{F7F63AA8-BC87-40BA-B1A1-4BB4905FE8C6}"/>
                </a:ext>
              </a:extLst>
            </p:cNvPr>
            <p:cNvSpPr/>
            <p:nvPr/>
          </p:nvSpPr>
          <p:spPr bwMode="auto">
            <a:xfrm rot="5400000" flipV="1">
              <a:off x="5698970" y="5206765"/>
              <a:ext cx="343272" cy="3110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0C4CB5E1-A169-4045-812A-C57A2A10EC26}"/>
                </a:ext>
              </a:extLst>
            </p:cNvPr>
            <p:cNvGrpSpPr/>
            <p:nvPr/>
          </p:nvGrpSpPr>
          <p:grpSpPr>
            <a:xfrm>
              <a:off x="3935784" y="5498415"/>
              <a:ext cx="3777505" cy="919976"/>
              <a:chOff x="3388176" y="5515218"/>
              <a:chExt cx="3777505" cy="919976"/>
            </a:xfrm>
          </p:grpSpPr>
          <p:grpSp>
            <p:nvGrpSpPr>
              <p:cNvPr id="7" name="Group 6">
                <a:extLst>
                  <a:ext uri="{FF2B5EF4-FFF2-40B4-BE49-F238E27FC236}">
                    <a16:creationId xmlns:a16="http://schemas.microsoft.com/office/drawing/2014/main" id="{0B3291ED-9B2F-4709-B9D2-BD22DAE31C05}"/>
                  </a:ext>
                </a:extLst>
              </p:cNvPr>
              <p:cNvGrpSpPr/>
              <p:nvPr/>
            </p:nvGrpSpPr>
            <p:grpSpPr>
              <a:xfrm rot="5400000">
                <a:off x="4816941" y="4086453"/>
                <a:ext cx="919976" cy="3777505"/>
                <a:chOff x="9213888" y="1566894"/>
                <a:chExt cx="1316786" cy="4294755"/>
              </a:xfrm>
            </p:grpSpPr>
            <p:sp>
              <p:nvSpPr>
                <p:cNvPr id="9" name="Rectangle 8">
                  <a:extLst>
                    <a:ext uri="{FF2B5EF4-FFF2-40B4-BE49-F238E27FC236}">
                      <a16:creationId xmlns:a16="http://schemas.microsoft.com/office/drawing/2014/main" id="{1C34B9BF-5E50-4A61-8015-D25D7D630DBF}"/>
                    </a:ext>
                  </a:extLst>
                </p:cNvPr>
                <p:cNvSpPr/>
                <p:nvPr/>
              </p:nvSpPr>
              <p:spPr bwMode="auto">
                <a:xfrm>
                  <a:off x="9288191" y="1571451"/>
                  <a:ext cx="1208284" cy="429019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16225A6A-1CC6-4456-BB07-9910A6552B13}"/>
                    </a:ext>
                  </a:extLst>
                </p:cNvPr>
                <p:cNvSpPr txBox="1"/>
                <p:nvPr/>
              </p:nvSpPr>
              <p:spPr>
                <a:xfrm rot="16200000">
                  <a:off x="7987890" y="2792892"/>
                  <a:ext cx="3768781" cy="1316786"/>
                </a:xfrm>
                <a:prstGeom prst="rect">
                  <a:avLst/>
                </a:prstGeom>
                <a:noFill/>
              </p:spPr>
              <p:txBody>
                <a:bodyPr wrap="square" lIns="182880" tIns="146304" rIns="182880" bIns="146304" rtlCol="0">
                  <a:spAutoFit/>
                </a:bodyPr>
                <a:lstStyle/>
                <a:p>
                  <a:pPr algn="ctr">
                    <a:lnSpc>
                      <a:spcPct val="90000"/>
                    </a:lnSpc>
                    <a:spcAft>
                      <a:spcPts val="600"/>
                    </a:spcAft>
                  </a:pPr>
                  <a:r>
                    <a:rPr lang="fr-FR">
                      <a:gradFill>
                        <a:gsLst>
                          <a:gs pos="2917">
                            <a:schemeClr val="tx1"/>
                          </a:gs>
                          <a:gs pos="30000">
                            <a:schemeClr val="tx1"/>
                          </a:gs>
                        </a:gsLst>
                        <a:lin ang="5400000" scaled="0"/>
                      </a:gradFill>
                      <a:latin typeface="+mj-lt"/>
                    </a:rPr>
                    <a:t>Azure Resource Manager (ARM)</a:t>
                  </a:r>
                </a:p>
              </p:txBody>
            </p:sp>
          </p:grpSp>
          <p:pic>
            <p:nvPicPr>
              <p:cNvPr id="8" name="Graphic 7">
                <a:extLst>
                  <a:ext uri="{FF2B5EF4-FFF2-40B4-BE49-F238E27FC236}">
                    <a16:creationId xmlns:a16="http://schemas.microsoft.com/office/drawing/2014/main" id="{1287A4B7-8086-4090-85A9-FEA5C90708A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44155" y="5682585"/>
                <a:ext cx="613282" cy="613282"/>
              </a:xfrm>
              <a:prstGeom prst="rect">
                <a:avLst/>
              </a:prstGeom>
            </p:spPr>
          </p:pic>
        </p:grpSp>
      </p:grpSp>
    </p:spTree>
    <p:extLst>
      <p:ext uri="{BB962C8B-B14F-4D97-AF65-F5344CB8AC3E}">
        <p14:creationId xmlns:p14="http://schemas.microsoft.com/office/powerpoint/2010/main" val="17305519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C312-6BD1-4A74-9F52-3604C177089A}"/>
              </a:ext>
            </a:extLst>
          </p:cNvPr>
          <p:cNvSpPr>
            <a:spLocks noGrp="1"/>
          </p:cNvSpPr>
          <p:nvPr>
            <p:ph type="title"/>
          </p:nvPr>
        </p:nvSpPr>
        <p:spPr/>
        <p:txBody>
          <a:bodyPr/>
          <a:lstStyle/>
          <a:p>
            <a:r>
              <a:rPr lang="fr-CA" dirty="0"/>
              <a:t>REVIEW MODULE 3</a:t>
            </a:r>
          </a:p>
        </p:txBody>
      </p:sp>
      <p:pic>
        <p:nvPicPr>
          <p:cNvPr id="3" name="Graphic 2">
            <a:extLst>
              <a:ext uri="{FF2B5EF4-FFF2-40B4-BE49-F238E27FC236}">
                <a16:creationId xmlns:a16="http://schemas.microsoft.com/office/drawing/2014/main" id="{B63F255A-15C2-43BE-9FDE-8C9877DD50E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5146" y="859226"/>
            <a:ext cx="1422378" cy="1422378"/>
          </a:xfrm>
          <a:prstGeom prst="rect">
            <a:avLst/>
          </a:prstGeom>
        </p:spPr>
      </p:pic>
      <p:pic>
        <p:nvPicPr>
          <p:cNvPr id="4" name="Graphic 3">
            <a:extLst>
              <a:ext uri="{FF2B5EF4-FFF2-40B4-BE49-F238E27FC236}">
                <a16:creationId xmlns:a16="http://schemas.microsoft.com/office/drawing/2014/main" id="{99599DD7-562D-4211-8CBB-5EB6FDCE867C}"/>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6921" y="2571580"/>
            <a:ext cx="1410603" cy="1410603"/>
          </a:xfrm>
          <a:prstGeom prst="rect">
            <a:avLst/>
          </a:prstGeom>
        </p:spPr>
      </p:pic>
      <p:pic>
        <p:nvPicPr>
          <p:cNvPr id="5" name="Picture 4" descr="Icône Azure Service Health. ">
            <a:extLst>
              <a:ext uri="{FF2B5EF4-FFF2-40B4-BE49-F238E27FC236}">
                <a16:creationId xmlns:a16="http://schemas.microsoft.com/office/drawing/2014/main" id="{C113E2F9-C03F-47BA-B105-5BB81783B56D}"/>
              </a:ext>
              <a:ext uri="{C183D7F6-B498-43B3-948B-1728B52AA6E4}">
                <adec:decorative xmlns:adec="http://schemas.microsoft.com/office/drawing/2017/decorative" val="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8557" y="4272159"/>
            <a:ext cx="1438967" cy="1291800"/>
          </a:xfrm>
          <a:prstGeom prst="rect">
            <a:avLst/>
          </a:prstGeom>
        </p:spPr>
      </p:pic>
      <p:pic>
        <p:nvPicPr>
          <p:cNvPr id="6" name="Picture 2">
            <a:extLst>
              <a:ext uri="{FF2B5EF4-FFF2-40B4-BE49-F238E27FC236}">
                <a16:creationId xmlns:a16="http://schemas.microsoft.com/office/drawing/2014/main" id="{F43F29E3-90A7-4F73-8551-46D5A3D980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7351769" y="2180300"/>
            <a:ext cx="4749786" cy="219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964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24FE-52F2-4D0C-B3F8-ADB3763FD190}"/>
              </a:ext>
            </a:extLst>
          </p:cNvPr>
          <p:cNvSpPr>
            <a:spLocks noGrp="1"/>
          </p:cNvSpPr>
          <p:nvPr>
            <p:ph type="title"/>
          </p:nvPr>
        </p:nvSpPr>
        <p:spPr/>
        <p:txBody>
          <a:bodyPr/>
          <a:lstStyle/>
          <a:p>
            <a:r>
              <a:rPr lang="fr-CA" dirty="0"/>
              <a:t>Préparation pour Exam AZ-900</a:t>
            </a:r>
          </a:p>
        </p:txBody>
      </p:sp>
      <p:graphicFrame>
        <p:nvGraphicFramePr>
          <p:cNvPr id="4" name="Table 4">
            <a:extLst>
              <a:ext uri="{FF2B5EF4-FFF2-40B4-BE49-F238E27FC236}">
                <a16:creationId xmlns:a16="http://schemas.microsoft.com/office/drawing/2014/main" id="{CBC19621-D48D-456D-A056-C74ABD920C61}"/>
              </a:ext>
            </a:extLst>
          </p:cNvPr>
          <p:cNvGraphicFramePr>
            <a:graphicFrameLocks noGrp="1"/>
          </p:cNvGraphicFramePr>
          <p:nvPr>
            <p:ph type="tbl" sz="quarter" idx="10"/>
            <p:extLst>
              <p:ext uri="{D42A27DB-BD31-4B8C-83A1-F6EECF244321}">
                <p14:modId xmlns:p14="http://schemas.microsoft.com/office/powerpoint/2010/main" val="3108896969"/>
              </p:ext>
            </p:extLst>
          </p:nvPr>
        </p:nvGraphicFramePr>
        <p:xfrm>
          <a:off x="2590800" y="1457325"/>
          <a:ext cx="9169111" cy="3113024"/>
        </p:xfrm>
        <a:graphic>
          <a:graphicData uri="http://schemas.openxmlformats.org/drawingml/2006/table">
            <a:tbl>
              <a:tblPr firstRow="1" bandRow="1">
                <a:tableStyleId>{5C22544A-7EE6-4342-B048-85BDC9FD1C3A}</a:tableStyleId>
              </a:tblPr>
              <a:tblGrid>
                <a:gridCol w="7450752">
                  <a:extLst>
                    <a:ext uri="{9D8B030D-6E8A-4147-A177-3AD203B41FA5}">
                      <a16:colId xmlns:a16="http://schemas.microsoft.com/office/drawing/2014/main" val="980208555"/>
                    </a:ext>
                  </a:extLst>
                </a:gridCol>
                <a:gridCol w="1718359">
                  <a:extLst>
                    <a:ext uri="{9D8B030D-6E8A-4147-A177-3AD203B41FA5}">
                      <a16:colId xmlns:a16="http://schemas.microsoft.com/office/drawing/2014/main" val="3770784030"/>
                    </a:ext>
                  </a:extLst>
                </a:gridCol>
              </a:tblGrid>
              <a:tr h="370840">
                <a:tc>
                  <a:txBody>
                    <a:bodyPr/>
                    <a:lstStyle/>
                    <a:p>
                      <a:r>
                        <a:rPr lang="fr-CA" dirty="0"/>
                        <a:t>Domaine AZ-900</a:t>
                      </a:r>
                    </a:p>
                  </a:txBody>
                  <a:tcPr/>
                </a:tc>
                <a:tc>
                  <a:txBody>
                    <a:bodyPr/>
                    <a:lstStyle/>
                    <a:p>
                      <a:r>
                        <a:rPr lang="fr-CA" dirty="0"/>
                        <a:t>Poids</a:t>
                      </a:r>
                    </a:p>
                  </a:txBody>
                  <a:tcPr/>
                </a:tc>
                <a:extLst>
                  <a:ext uri="{0D108BD9-81ED-4DB2-BD59-A6C34878D82A}">
                    <a16:rowId xmlns:a16="http://schemas.microsoft.com/office/drawing/2014/main" val="4168567565"/>
                  </a:ext>
                </a:extLst>
              </a:tr>
              <a:tr h="370840">
                <a:tc>
                  <a:txBody>
                    <a:bodyPr/>
                    <a:lstStyle/>
                    <a:p>
                      <a:pPr algn="l" fontAlgn="t"/>
                      <a:r>
                        <a:rPr lang="fr-CA" dirty="0">
                          <a:effectLst/>
                        </a:rPr>
                        <a:t>Description des concepts de cloud</a:t>
                      </a:r>
                    </a:p>
                  </a:txBody>
                  <a:tcPr/>
                </a:tc>
                <a:tc>
                  <a:txBody>
                    <a:bodyPr/>
                    <a:lstStyle/>
                    <a:p>
                      <a:pPr algn="l" fontAlgn="t"/>
                      <a:r>
                        <a:rPr lang="fr-CA">
                          <a:effectLst/>
                        </a:rPr>
                        <a:t>20 à 25 %</a:t>
                      </a:r>
                    </a:p>
                  </a:txBody>
                  <a:tcPr/>
                </a:tc>
                <a:extLst>
                  <a:ext uri="{0D108BD9-81ED-4DB2-BD59-A6C34878D82A}">
                    <a16:rowId xmlns:a16="http://schemas.microsoft.com/office/drawing/2014/main" val="2557785631"/>
                  </a:ext>
                </a:extLst>
              </a:tr>
              <a:tr h="370840">
                <a:tc>
                  <a:txBody>
                    <a:bodyPr/>
                    <a:lstStyle/>
                    <a:p>
                      <a:pPr algn="l" fontAlgn="t"/>
                      <a:r>
                        <a:rPr lang="fr-CA" dirty="0">
                          <a:effectLst/>
                        </a:rPr>
                        <a:t>Description des principaux services Azure</a:t>
                      </a:r>
                    </a:p>
                  </a:txBody>
                  <a:tcPr/>
                </a:tc>
                <a:tc>
                  <a:txBody>
                    <a:bodyPr/>
                    <a:lstStyle/>
                    <a:p>
                      <a:pPr algn="l" fontAlgn="t"/>
                      <a:r>
                        <a:rPr lang="fr-CA">
                          <a:effectLst/>
                        </a:rPr>
                        <a:t>15 à 20 %</a:t>
                      </a:r>
                    </a:p>
                  </a:txBody>
                  <a:tcPr/>
                </a:tc>
                <a:extLst>
                  <a:ext uri="{0D108BD9-81ED-4DB2-BD59-A6C34878D82A}">
                    <a16:rowId xmlns:a16="http://schemas.microsoft.com/office/drawing/2014/main" val="80911826"/>
                  </a:ext>
                </a:extLst>
              </a:tr>
              <a:tr h="370840">
                <a:tc>
                  <a:txBody>
                    <a:bodyPr/>
                    <a:lstStyle/>
                    <a:p>
                      <a:pPr algn="l" fontAlgn="t"/>
                      <a:r>
                        <a:rPr lang="fr-CA" dirty="0">
                          <a:effectLst/>
                        </a:rPr>
                        <a:t>Description des solutions principales et des outils de gestion Azure</a:t>
                      </a:r>
                    </a:p>
                  </a:txBody>
                  <a:tcPr/>
                </a:tc>
                <a:tc>
                  <a:txBody>
                    <a:bodyPr/>
                    <a:lstStyle/>
                    <a:p>
                      <a:pPr algn="l" fontAlgn="t"/>
                      <a:r>
                        <a:rPr lang="fr-CA">
                          <a:effectLst/>
                        </a:rPr>
                        <a:t>10 à 15 %</a:t>
                      </a:r>
                    </a:p>
                  </a:txBody>
                  <a:tcPr/>
                </a:tc>
                <a:extLst>
                  <a:ext uri="{0D108BD9-81ED-4DB2-BD59-A6C34878D82A}">
                    <a16:rowId xmlns:a16="http://schemas.microsoft.com/office/drawing/2014/main" val="1070095475"/>
                  </a:ext>
                </a:extLst>
              </a:tr>
              <a:tr h="370840">
                <a:tc>
                  <a:txBody>
                    <a:bodyPr/>
                    <a:lstStyle/>
                    <a:p>
                      <a:pPr algn="l" fontAlgn="t"/>
                      <a:r>
                        <a:rPr lang="fr-CA" dirty="0">
                          <a:effectLst/>
                        </a:rPr>
                        <a:t>Description des fonctionnalités de sécurité générale et de sécurité réseau</a:t>
                      </a:r>
                    </a:p>
                  </a:txBody>
                  <a:tcPr/>
                </a:tc>
                <a:tc>
                  <a:txBody>
                    <a:bodyPr/>
                    <a:lstStyle/>
                    <a:p>
                      <a:pPr algn="l" fontAlgn="t"/>
                      <a:r>
                        <a:rPr lang="fr-CA">
                          <a:effectLst/>
                        </a:rPr>
                        <a:t>10 à 15 %</a:t>
                      </a:r>
                    </a:p>
                  </a:txBody>
                  <a:tcPr/>
                </a:tc>
                <a:extLst>
                  <a:ext uri="{0D108BD9-81ED-4DB2-BD59-A6C34878D82A}">
                    <a16:rowId xmlns:a16="http://schemas.microsoft.com/office/drawing/2014/main" val="4136098604"/>
                  </a:ext>
                </a:extLst>
              </a:tr>
              <a:tr h="370840">
                <a:tc>
                  <a:txBody>
                    <a:bodyPr/>
                    <a:lstStyle/>
                    <a:p>
                      <a:pPr algn="l" fontAlgn="t"/>
                      <a:r>
                        <a:rPr lang="fr-CA" dirty="0">
                          <a:effectLst/>
                        </a:rPr>
                        <a:t>Description des fonctionnalités d’identité, de gouvernance, de confidentialité et de conformité</a:t>
                      </a:r>
                    </a:p>
                  </a:txBody>
                  <a:tcPr/>
                </a:tc>
                <a:tc>
                  <a:txBody>
                    <a:bodyPr/>
                    <a:lstStyle/>
                    <a:p>
                      <a:pPr algn="l" fontAlgn="t"/>
                      <a:r>
                        <a:rPr lang="fr-CA" dirty="0">
                          <a:effectLst/>
                        </a:rPr>
                        <a:t>20 à 25 %</a:t>
                      </a:r>
                    </a:p>
                  </a:txBody>
                  <a:tcPr/>
                </a:tc>
                <a:extLst>
                  <a:ext uri="{0D108BD9-81ED-4DB2-BD59-A6C34878D82A}">
                    <a16:rowId xmlns:a16="http://schemas.microsoft.com/office/drawing/2014/main" val="3005599595"/>
                  </a:ext>
                </a:extLst>
              </a:tr>
              <a:tr h="370840">
                <a:tc>
                  <a:txBody>
                    <a:bodyPr/>
                    <a:lstStyle/>
                    <a:p>
                      <a:pPr algn="l" fontAlgn="t"/>
                      <a:r>
                        <a:rPr lang="fr-CA">
                          <a:effectLst/>
                        </a:rPr>
                        <a:t>Description des contrats de niveau de service et de gestion des coûts Azure</a:t>
                      </a:r>
                    </a:p>
                  </a:txBody>
                  <a:tcPr/>
                </a:tc>
                <a:tc>
                  <a:txBody>
                    <a:bodyPr/>
                    <a:lstStyle/>
                    <a:p>
                      <a:pPr algn="l" fontAlgn="t"/>
                      <a:r>
                        <a:rPr lang="fr-CA" dirty="0">
                          <a:effectLst/>
                        </a:rPr>
                        <a:t>10 à 15 %</a:t>
                      </a:r>
                    </a:p>
                  </a:txBody>
                  <a:tcPr/>
                </a:tc>
                <a:extLst>
                  <a:ext uri="{0D108BD9-81ED-4DB2-BD59-A6C34878D82A}">
                    <a16:rowId xmlns:a16="http://schemas.microsoft.com/office/drawing/2014/main" val="1291798443"/>
                  </a:ext>
                </a:extLst>
              </a:tr>
            </a:tbl>
          </a:graphicData>
        </a:graphic>
      </p:graphicFrame>
    </p:spTree>
    <p:extLst>
      <p:ext uri="{BB962C8B-B14F-4D97-AF65-F5344CB8AC3E}">
        <p14:creationId xmlns:p14="http://schemas.microsoft.com/office/powerpoint/2010/main" val="40129749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B430-66BC-4B98-8FF9-2B0DE9C34B24}"/>
              </a:ext>
            </a:extLst>
          </p:cNvPr>
          <p:cNvSpPr>
            <a:spLocks noGrp="1"/>
          </p:cNvSpPr>
          <p:nvPr>
            <p:ph type="title"/>
          </p:nvPr>
        </p:nvSpPr>
        <p:spPr/>
        <p:txBody>
          <a:bodyPr/>
          <a:lstStyle/>
          <a:p>
            <a:r>
              <a:rPr lang="fr-CA" dirty="0"/>
              <a:t>Objectifs d’apprentissage</a:t>
            </a:r>
          </a:p>
        </p:txBody>
      </p:sp>
      <p:sp>
        <p:nvSpPr>
          <p:cNvPr id="3" name="Content Placeholder 2">
            <a:extLst>
              <a:ext uri="{FF2B5EF4-FFF2-40B4-BE49-F238E27FC236}">
                <a16:creationId xmlns:a16="http://schemas.microsoft.com/office/drawing/2014/main" id="{1C9C8B4C-5FE4-498C-B327-D98BC2AE0961}"/>
              </a:ext>
            </a:extLst>
          </p:cNvPr>
          <p:cNvSpPr>
            <a:spLocks noGrp="1"/>
          </p:cNvSpPr>
          <p:nvPr>
            <p:ph sz="quarter" idx="10"/>
          </p:nvPr>
        </p:nvSpPr>
        <p:spPr>
          <a:xfrm>
            <a:off x="5412716" y="1120690"/>
            <a:ext cx="6347195" cy="5329664"/>
          </a:xfrm>
        </p:spPr>
        <p:txBody>
          <a:bodyPr/>
          <a:lstStyle/>
          <a:p>
            <a:r>
              <a:rPr lang="fr-FR" sz="2800" b="1" dirty="0"/>
              <a:t>Fonctions de sécurité Azure</a:t>
            </a:r>
          </a:p>
          <a:p>
            <a:pPr marL="509847" lvl="1" indent="-285750">
              <a:buFont typeface="Arial" panose="020B0604020202020204" pitchFamily="34" charset="0"/>
              <a:buChar char="•"/>
            </a:pPr>
            <a:r>
              <a:rPr lang="fr-CA" sz="2800" dirty="0"/>
              <a:t>Security Center et hygiène des ressources</a:t>
            </a:r>
          </a:p>
          <a:p>
            <a:pPr marL="509847" lvl="1" indent="-285750">
              <a:buFont typeface="Arial" panose="020B0604020202020204" pitchFamily="34" charset="0"/>
              <a:buChar char="•"/>
            </a:pPr>
            <a:r>
              <a:rPr lang="fr-CA" sz="2800" dirty="0"/>
              <a:t>Key Vault, Sentinel et hôtes dédiés</a:t>
            </a:r>
          </a:p>
          <a:p>
            <a:r>
              <a:rPr lang="fr-FR" sz="2800" b="1" dirty="0"/>
              <a:t>Azure Network Security</a:t>
            </a:r>
          </a:p>
          <a:p>
            <a:pPr marL="560241" lvl="1" indent="-336145">
              <a:buFont typeface="Arial" panose="020B0604020202020204" pitchFamily="34" charset="0"/>
              <a:buChar char="•"/>
            </a:pPr>
            <a:r>
              <a:rPr lang="fr-FR" sz="2800" dirty="0"/>
              <a:t>Défense en profondeur</a:t>
            </a:r>
          </a:p>
          <a:p>
            <a:pPr marL="560241" lvl="1" indent="-336145">
              <a:buFont typeface="Arial" panose="020B0604020202020204" pitchFamily="34" charset="0"/>
              <a:buChar char="•"/>
            </a:pPr>
            <a:r>
              <a:rPr lang="fr-FR" sz="2800" dirty="0"/>
              <a:t>Groupes de sécurité réseau et pare-feu</a:t>
            </a:r>
          </a:p>
          <a:p>
            <a:pPr marL="560241" lvl="1" indent="-336145">
              <a:buFont typeface="Arial" panose="020B0604020202020204" pitchFamily="34" charset="0"/>
              <a:buChar char="•"/>
            </a:pPr>
            <a:r>
              <a:rPr lang="fr-FR" sz="2800" dirty="0"/>
              <a:t>Protection DDoS</a:t>
            </a:r>
          </a:p>
          <a:p>
            <a:endParaRPr lang="fr-CA" dirty="0"/>
          </a:p>
        </p:txBody>
      </p:sp>
    </p:spTree>
    <p:extLst>
      <p:ext uri="{BB962C8B-B14F-4D97-AF65-F5344CB8AC3E}">
        <p14:creationId xmlns:p14="http://schemas.microsoft.com/office/powerpoint/2010/main" val="3972906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052340-E88F-45CD-8DB3-618090067E7A}"/>
              </a:ext>
            </a:extLst>
          </p:cNvPr>
          <p:cNvPicPr>
            <a:picLocks noChangeAspect="1"/>
          </p:cNvPicPr>
          <p:nvPr/>
        </p:nvPicPr>
        <p:blipFill>
          <a:blip r:embed="rId3"/>
          <a:stretch>
            <a:fillRect/>
          </a:stretch>
        </p:blipFill>
        <p:spPr>
          <a:xfrm>
            <a:off x="2083000" y="258463"/>
            <a:ext cx="9885480" cy="3856337"/>
          </a:xfrm>
          <a:prstGeom prst="rect">
            <a:avLst/>
          </a:prstGeom>
        </p:spPr>
      </p:pic>
      <p:pic>
        <p:nvPicPr>
          <p:cNvPr id="6" name="Picture 5">
            <a:extLst>
              <a:ext uri="{FF2B5EF4-FFF2-40B4-BE49-F238E27FC236}">
                <a16:creationId xmlns:a16="http://schemas.microsoft.com/office/drawing/2014/main" id="{F569462B-E326-43B0-82EC-8658073F0324}"/>
              </a:ext>
            </a:extLst>
          </p:cNvPr>
          <p:cNvPicPr>
            <a:picLocks noChangeAspect="1"/>
          </p:cNvPicPr>
          <p:nvPr/>
        </p:nvPicPr>
        <p:blipFill>
          <a:blip r:embed="rId4"/>
          <a:stretch>
            <a:fillRect/>
          </a:stretch>
        </p:blipFill>
        <p:spPr>
          <a:xfrm>
            <a:off x="3509684" y="4234648"/>
            <a:ext cx="5172632" cy="2623352"/>
          </a:xfrm>
          <a:prstGeom prst="rect">
            <a:avLst/>
          </a:prstGeom>
        </p:spPr>
      </p:pic>
    </p:spTree>
    <p:extLst>
      <p:ext uri="{BB962C8B-B14F-4D97-AF65-F5344CB8AC3E}">
        <p14:creationId xmlns:p14="http://schemas.microsoft.com/office/powerpoint/2010/main" val="2717956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7BFA-9F71-417B-AE43-8EDDDB1D413D}"/>
              </a:ext>
            </a:extLst>
          </p:cNvPr>
          <p:cNvSpPr>
            <a:spLocks noGrp="1"/>
          </p:cNvSpPr>
          <p:nvPr>
            <p:ph type="title"/>
          </p:nvPr>
        </p:nvSpPr>
        <p:spPr/>
        <p:txBody>
          <a:bodyPr/>
          <a:lstStyle/>
          <a:p>
            <a:r>
              <a:rPr lang="fr-FR" dirty="0">
                <a:latin typeface="Segoe UI Semibold (Headings)"/>
              </a:rPr>
              <a:t>Outils et fonctions de sécurité</a:t>
            </a:r>
            <a:endParaRPr lang="fr-CA" dirty="0"/>
          </a:p>
        </p:txBody>
      </p:sp>
      <p:pic>
        <p:nvPicPr>
          <p:cNvPr id="5" name="Graphic 4" descr="Bouclier avec une coche">
            <a:extLst>
              <a:ext uri="{FF2B5EF4-FFF2-40B4-BE49-F238E27FC236}">
                <a16:creationId xmlns:a16="http://schemas.microsoft.com/office/drawing/2014/main" id="{C15917DD-E3BB-40B0-9DB9-C4446B1017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91582" y="574662"/>
            <a:ext cx="1249018" cy="1249018"/>
          </a:xfrm>
          <a:prstGeom prst="rect">
            <a:avLst/>
          </a:prstGeom>
        </p:spPr>
      </p:pic>
    </p:spTree>
    <p:extLst>
      <p:ext uri="{BB962C8B-B14F-4D97-AF65-F5344CB8AC3E}">
        <p14:creationId xmlns:p14="http://schemas.microsoft.com/office/powerpoint/2010/main" val="117347089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981</Words>
  <Application>Microsoft Office PowerPoint</Application>
  <PresentationFormat>Widescreen</PresentationFormat>
  <Paragraphs>259</Paragraphs>
  <Slides>29</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Segoe UI</vt:lpstr>
      <vt:lpstr>Segoe UI Semibold</vt:lpstr>
      <vt:lpstr>Segoe UI Semibold (Headings)</vt:lpstr>
      <vt:lpstr>Wingdings</vt:lpstr>
      <vt:lpstr>Microsoft Power Platform Template</vt:lpstr>
      <vt:lpstr>PowerPoint Presentation</vt:lpstr>
      <vt:lpstr>AZ-900 Module 04 : Description des fonctionnalités de sécurité générale et de sécurité réseau</vt:lpstr>
      <vt:lpstr>REVIEW MODULE 3</vt:lpstr>
      <vt:lpstr>REVIEW MODULE 3</vt:lpstr>
      <vt:lpstr>REVIEW MODULE 3</vt:lpstr>
      <vt:lpstr>Préparation pour Exam AZ-900</vt:lpstr>
      <vt:lpstr>Objectifs d’apprentissage</vt:lpstr>
      <vt:lpstr>PowerPoint Presentation</vt:lpstr>
      <vt:lpstr>Outils et fonctions de sécurité</vt:lpstr>
      <vt:lpstr>Azure Security Center</vt:lpstr>
      <vt:lpstr>Azure Security Center</vt:lpstr>
      <vt:lpstr>Azure Sentinel</vt:lpstr>
      <vt:lpstr>Azure Sentinel</vt:lpstr>
      <vt:lpstr>Azure Key Vault</vt:lpstr>
      <vt:lpstr>Azure Hôtes Dédiés</vt:lpstr>
      <vt:lpstr>Sécuriser la connectivité réseau</vt:lpstr>
      <vt:lpstr>Défense en profondeur</vt:lpstr>
      <vt:lpstr>État de la sécurité (CIA)</vt:lpstr>
      <vt:lpstr>Sécurité partagée</vt:lpstr>
      <vt:lpstr>Groupes de sécurité réseau (NSG)</vt:lpstr>
      <vt:lpstr>Pare-feu Azure</vt:lpstr>
      <vt:lpstr>Protection DDoS</vt:lpstr>
      <vt:lpstr>Sécurité en profondeur</vt:lpstr>
      <vt:lpstr>MERCI!</vt:lpstr>
      <vt:lpstr>PowerPoint Presentation</vt:lpstr>
      <vt:lpstr>PowerPoint Presentation</vt:lpstr>
      <vt:lpstr>PowerPoint Presentation</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dc:title>
  <dc:creator>Lucas De Carli</dc:creator>
  <cp:lastModifiedBy>Lucas De Carli</cp:lastModifiedBy>
  <cp:revision>6</cp:revision>
  <dcterms:created xsi:type="dcterms:W3CDTF">2021-02-25T15:41:28Z</dcterms:created>
  <dcterms:modified xsi:type="dcterms:W3CDTF">2021-03-18T22:48:04Z</dcterms:modified>
</cp:coreProperties>
</file>