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1620" r:id="rId2"/>
    <p:sldId id="259" r:id="rId3"/>
    <p:sldId id="1624" r:id="rId4"/>
    <p:sldId id="1625" r:id="rId5"/>
    <p:sldId id="1626" r:id="rId6"/>
    <p:sldId id="1627" r:id="rId7"/>
    <p:sldId id="260" r:id="rId8"/>
    <p:sldId id="261" r:id="rId9"/>
    <p:sldId id="1604" r:id="rId10"/>
    <p:sldId id="262" r:id="rId11"/>
    <p:sldId id="1628" r:id="rId12"/>
    <p:sldId id="1629" r:id="rId13"/>
    <p:sldId id="1630" r:id="rId14"/>
    <p:sldId id="2076136989" r:id="rId15"/>
    <p:sldId id="2076136990" r:id="rId16"/>
    <p:sldId id="2076136991" r:id="rId17"/>
    <p:sldId id="2076136993" r:id="rId18"/>
    <p:sldId id="2076136992" r:id="rId19"/>
    <p:sldId id="2076136994" r:id="rId20"/>
    <p:sldId id="2076136995" r:id="rId21"/>
    <p:sldId id="2076136996" r:id="rId22"/>
    <p:sldId id="2076136997" r:id="rId23"/>
    <p:sldId id="2076136998" r:id="rId24"/>
    <p:sldId id="2076136999" r:id="rId25"/>
    <p:sldId id="2076137000" r:id="rId26"/>
    <p:sldId id="2076137001" r:id="rId27"/>
    <p:sldId id="2076137002" r:id="rId28"/>
    <p:sldId id="2076137003" r:id="rId29"/>
    <p:sldId id="2076137004" r:id="rId30"/>
    <p:sldId id="2076137005" r:id="rId31"/>
    <p:sldId id="1621" r:id="rId32"/>
    <p:sldId id="1623" r:id="rId3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6832E3-F4ED-4456-B6C5-FD4AE3D7BC5C}" v="180" dt="2021-03-11T13:03:18.0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51220" autoAdjust="0"/>
  </p:normalViewPr>
  <p:slideViewPr>
    <p:cSldViewPr snapToGrid="0">
      <p:cViewPr varScale="1">
        <p:scale>
          <a:sx n="23" d="100"/>
          <a:sy n="23" d="100"/>
        </p:scale>
        <p:origin x="1512" y="3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s De Carli" userId="0b83351476942742" providerId="LiveId" clId="{4D5217F3-3415-45E7-8708-19032130D8C0}"/>
    <pc:docChg chg="undo custSel addSld delSld modSld modMainMaster">
      <pc:chgData name="Lucas De Carli" userId="0b83351476942742" providerId="LiveId" clId="{4D5217F3-3415-45E7-8708-19032130D8C0}" dt="2021-02-25T23:12:02.150" v="2187" actId="20577"/>
      <pc:docMkLst>
        <pc:docMk/>
      </pc:docMkLst>
      <pc:sldChg chg="modNotesTx">
        <pc:chgData name="Lucas De Carli" userId="0b83351476942742" providerId="LiveId" clId="{4D5217F3-3415-45E7-8708-19032130D8C0}" dt="2021-02-25T22:47:37.192" v="2082" actId="20577"/>
        <pc:sldMkLst>
          <pc:docMk/>
          <pc:sldMk cId="1547415844" sldId="259"/>
        </pc:sldMkLst>
      </pc:sldChg>
      <pc:sldChg chg="modSp mod modNotesTx">
        <pc:chgData name="Lucas De Carli" userId="0b83351476942742" providerId="LiveId" clId="{4D5217F3-3415-45E7-8708-19032130D8C0}" dt="2021-02-25T23:03:54.257" v="2150" actId="14100"/>
        <pc:sldMkLst>
          <pc:docMk/>
          <pc:sldMk cId="4012974999" sldId="260"/>
        </pc:sldMkLst>
        <pc:graphicFrameChg chg="mod modGraphic">
          <ac:chgData name="Lucas De Carli" userId="0b83351476942742" providerId="LiveId" clId="{4D5217F3-3415-45E7-8708-19032130D8C0}" dt="2021-02-25T23:03:54.257" v="2150" actId="14100"/>
          <ac:graphicFrameMkLst>
            <pc:docMk/>
            <pc:sldMk cId="4012974999" sldId="260"/>
            <ac:graphicFrameMk id="4" creationId="{CBC19621-D48D-456D-A056-C74ABD920C61}"/>
          </ac:graphicFrameMkLst>
        </pc:graphicFrameChg>
      </pc:sldChg>
      <pc:sldChg chg="modSp modAnim modNotesTx">
        <pc:chgData name="Lucas De Carli" userId="0b83351476942742" providerId="LiveId" clId="{4D5217F3-3415-45E7-8708-19032130D8C0}" dt="2021-02-25T22:47:41.764" v="2084"/>
        <pc:sldMkLst>
          <pc:docMk/>
          <pc:sldMk cId="3972906020" sldId="261"/>
        </pc:sldMkLst>
        <pc:spChg chg="mod">
          <ac:chgData name="Lucas De Carli" userId="0b83351476942742" providerId="LiveId" clId="{4D5217F3-3415-45E7-8708-19032130D8C0}" dt="2021-02-25T17:54:42.530" v="1118" actId="6549"/>
          <ac:spMkLst>
            <pc:docMk/>
            <pc:sldMk cId="3972906020" sldId="261"/>
            <ac:spMk id="3" creationId="{1C9C8B4C-5FE4-498C-B327-D98BC2AE0961}"/>
          </ac:spMkLst>
        </pc:spChg>
      </pc:sldChg>
      <pc:sldChg chg="modNotesTx">
        <pc:chgData name="Lucas De Carli" userId="0b83351476942742" providerId="LiveId" clId="{4D5217F3-3415-45E7-8708-19032130D8C0}" dt="2021-02-25T22:47:47.186" v="2086"/>
        <pc:sldMkLst>
          <pc:docMk/>
          <pc:sldMk cId="615643994" sldId="262"/>
        </pc:sldMkLst>
      </pc:sldChg>
      <pc:sldChg chg="add del">
        <pc:chgData name="Lucas De Carli" userId="0b83351476942742" providerId="LiveId" clId="{4D5217F3-3415-45E7-8708-19032130D8C0}" dt="2021-02-25T17:38:23.130" v="691" actId="47"/>
        <pc:sldMkLst>
          <pc:docMk/>
          <pc:sldMk cId="3906205995" sldId="263"/>
        </pc:sldMkLst>
      </pc:sldChg>
      <pc:sldChg chg="modNotesTx">
        <pc:chgData name="Lucas De Carli" userId="0b83351476942742" providerId="LiveId" clId="{4D5217F3-3415-45E7-8708-19032130D8C0}" dt="2021-02-25T22:47:54.874" v="2088" actId="20577"/>
        <pc:sldMkLst>
          <pc:docMk/>
          <pc:sldMk cId="3948150891" sldId="1596"/>
        </pc:sldMkLst>
      </pc:sldChg>
      <pc:sldChg chg="addSp delSp modSp new del mod">
        <pc:chgData name="Lucas De Carli" userId="0b83351476942742" providerId="LiveId" clId="{4D5217F3-3415-45E7-8708-19032130D8C0}" dt="2021-02-25T17:10:16.446" v="154" actId="47"/>
        <pc:sldMkLst>
          <pc:docMk/>
          <pc:sldMk cId="2478310260" sldId="1597"/>
        </pc:sldMkLst>
        <pc:spChg chg="mod">
          <ac:chgData name="Lucas De Carli" userId="0b83351476942742" providerId="LiveId" clId="{4D5217F3-3415-45E7-8708-19032130D8C0}" dt="2021-02-25T17:02:46.374" v="33" actId="20577"/>
          <ac:spMkLst>
            <pc:docMk/>
            <pc:sldMk cId="2478310260" sldId="1597"/>
            <ac:spMk id="2" creationId="{BCEAED29-701E-43BA-BD7A-13CFC610A69C}"/>
          </ac:spMkLst>
        </pc:spChg>
        <pc:spChg chg="del">
          <ac:chgData name="Lucas De Carli" userId="0b83351476942742" providerId="LiveId" clId="{4D5217F3-3415-45E7-8708-19032130D8C0}" dt="2021-02-25T17:06:21.260" v="78" actId="931"/>
          <ac:spMkLst>
            <pc:docMk/>
            <pc:sldMk cId="2478310260" sldId="1597"/>
            <ac:spMk id="3" creationId="{72382FAD-F8C6-4014-8F58-04F0C731E862}"/>
          </ac:spMkLst>
        </pc:spChg>
        <pc:spChg chg="mod">
          <ac:chgData name="Lucas De Carli" userId="0b83351476942742" providerId="LiveId" clId="{4D5217F3-3415-45E7-8708-19032130D8C0}" dt="2021-02-25T17:02:54.355" v="53" actId="20577"/>
          <ac:spMkLst>
            <pc:docMk/>
            <pc:sldMk cId="2478310260" sldId="1597"/>
            <ac:spMk id="4" creationId="{F4699940-D191-4645-A464-8338993252B9}"/>
          </ac:spMkLst>
        </pc:spChg>
        <pc:spChg chg="del">
          <ac:chgData name="Lucas De Carli" userId="0b83351476942742" providerId="LiveId" clId="{4D5217F3-3415-45E7-8708-19032130D8C0}" dt="2021-02-25T17:07:40.397" v="95" actId="478"/>
          <ac:spMkLst>
            <pc:docMk/>
            <pc:sldMk cId="2478310260" sldId="1597"/>
            <ac:spMk id="5" creationId="{928939BB-EA99-4391-82A6-5A4D38845099}"/>
          </ac:spMkLst>
        </pc:spChg>
        <pc:spChg chg="del">
          <ac:chgData name="Lucas De Carli" userId="0b83351476942742" providerId="LiveId" clId="{4D5217F3-3415-45E7-8708-19032130D8C0}" dt="2021-02-25T17:06:27.050" v="79" actId="931"/>
          <ac:spMkLst>
            <pc:docMk/>
            <pc:sldMk cId="2478310260" sldId="1597"/>
            <ac:spMk id="6" creationId="{4AD84526-7003-4EFC-B15B-134FAB660549}"/>
          </ac:spMkLst>
        </pc:spChg>
        <pc:spChg chg="mod">
          <ac:chgData name="Lucas De Carli" userId="0b83351476942742" providerId="LiveId" clId="{4D5217F3-3415-45E7-8708-19032130D8C0}" dt="2021-02-25T17:02:58.731" v="64" actId="20577"/>
          <ac:spMkLst>
            <pc:docMk/>
            <pc:sldMk cId="2478310260" sldId="1597"/>
            <ac:spMk id="7" creationId="{730507E4-08D0-43F1-A95F-D4988985714F}"/>
          </ac:spMkLst>
        </pc:spChg>
        <pc:spChg chg="del">
          <ac:chgData name="Lucas De Carli" userId="0b83351476942742" providerId="LiveId" clId="{4D5217F3-3415-45E7-8708-19032130D8C0}" dt="2021-02-25T17:07:41.532" v="96" actId="478"/>
          <ac:spMkLst>
            <pc:docMk/>
            <pc:sldMk cId="2478310260" sldId="1597"/>
            <ac:spMk id="8" creationId="{B1A183BA-D641-4B07-ABBD-40EAADB38CA5}"/>
          </ac:spMkLst>
        </pc:spChg>
        <pc:spChg chg="del mod">
          <ac:chgData name="Lucas De Carli" userId="0b83351476942742" providerId="LiveId" clId="{4D5217F3-3415-45E7-8708-19032130D8C0}" dt="2021-02-25T17:06:33.470" v="84" actId="931"/>
          <ac:spMkLst>
            <pc:docMk/>
            <pc:sldMk cId="2478310260" sldId="1597"/>
            <ac:spMk id="9" creationId="{7F7BE2B7-BDFF-43F2-AF0E-95F25999C6B8}"/>
          </ac:spMkLst>
        </pc:spChg>
        <pc:spChg chg="mod">
          <ac:chgData name="Lucas De Carli" userId="0b83351476942742" providerId="LiveId" clId="{4D5217F3-3415-45E7-8708-19032130D8C0}" dt="2021-02-25T17:07:56.500" v="99" actId="1076"/>
          <ac:spMkLst>
            <pc:docMk/>
            <pc:sldMk cId="2478310260" sldId="1597"/>
            <ac:spMk id="10" creationId="{47214A18-5F0B-45AC-8F36-D95DE92FC09D}"/>
          </ac:spMkLst>
        </pc:spChg>
        <pc:spChg chg="add del">
          <ac:chgData name="Lucas De Carli" userId="0b83351476942742" providerId="LiveId" clId="{4D5217F3-3415-45E7-8708-19032130D8C0}" dt="2021-02-25T17:07:56.867" v="100" actId="478"/>
          <ac:spMkLst>
            <pc:docMk/>
            <pc:sldMk cId="2478310260" sldId="1597"/>
            <ac:spMk id="11" creationId="{4D6B63E4-BA32-4BF3-AF2A-09D9D3554326}"/>
          </ac:spMkLst>
        </pc:spChg>
        <pc:picChg chg="add mod">
          <ac:chgData name="Lucas De Carli" userId="0b83351476942742" providerId="LiveId" clId="{4D5217F3-3415-45E7-8708-19032130D8C0}" dt="2021-02-25T17:07:16.506" v="94" actId="1076"/>
          <ac:picMkLst>
            <pc:docMk/>
            <pc:sldMk cId="2478310260" sldId="1597"/>
            <ac:picMk id="13" creationId="{F1819ECB-B6CB-4939-B910-5103366D5B24}"/>
          </ac:picMkLst>
        </pc:picChg>
        <pc:picChg chg="add mod">
          <ac:chgData name="Lucas De Carli" userId="0b83351476942742" providerId="LiveId" clId="{4D5217F3-3415-45E7-8708-19032130D8C0}" dt="2021-02-25T17:07:12.580" v="92" actId="1036"/>
          <ac:picMkLst>
            <pc:docMk/>
            <pc:sldMk cId="2478310260" sldId="1597"/>
            <ac:picMk id="15" creationId="{C36EB71E-7D67-41A1-B0E1-FDDBCFD8EBAA}"/>
          </ac:picMkLst>
        </pc:picChg>
        <pc:picChg chg="add mod">
          <ac:chgData name="Lucas De Carli" userId="0b83351476942742" providerId="LiveId" clId="{4D5217F3-3415-45E7-8708-19032130D8C0}" dt="2021-02-25T17:07:56.500" v="99" actId="1076"/>
          <ac:picMkLst>
            <pc:docMk/>
            <pc:sldMk cId="2478310260" sldId="1597"/>
            <ac:picMk id="17" creationId="{F57C3D76-16BB-4AFB-A86E-6FC0154225F0}"/>
          </ac:picMkLst>
        </pc:picChg>
      </pc:sldChg>
      <pc:sldChg chg="addSp delSp modSp new mod modNotesTx">
        <pc:chgData name="Lucas De Carli" userId="0b83351476942742" providerId="LiveId" clId="{4D5217F3-3415-45E7-8708-19032130D8C0}" dt="2021-02-25T22:47:57.173" v="2089"/>
        <pc:sldMkLst>
          <pc:docMk/>
          <pc:sldMk cId="3558242030" sldId="1598"/>
        </pc:sldMkLst>
        <pc:spChg chg="mod">
          <ac:chgData name="Lucas De Carli" userId="0b83351476942742" providerId="LiveId" clId="{4D5217F3-3415-45E7-8708-19032130D8C0}" dt="2021-02-25T17:08:59.436" v="113"/>
          <ac:spMkLst>
            <pc:docMk/>
            <pc:sldMk cId="3558242030" sldId="1598"/>
            <ac:spMk id="2" creationId="{C90FB14C-F669-4524-A138-656B6A9546A4}"/>
          </ac:spMkLst>
        </pc:spChg>
        <pc:spChg chg="del">
          <ac:chgData name="Lucas De Carli" userId="0b83351476942742" providerId="LiveId" clId="{4D5217F3-3415-45E7-8708-19032130D8C0}" dt="2021-02-25T17:08:48.906" v="110" actId="478"/>
          <ac:spMkLst>
            <pc:docMk/>
            <pc:sldMk cId="3558242030" sldId="1598"/>
            <ac:spMk id="3" creationId="{57939801-F47E-47C6-8EA4-5350771FBC18}"/>
          </ac:spMkLst>
        </pc:spChg>
        <pc:spChg chg="del">
          <ac:chgData name="Lucas De Carli" userId="0b83351476942742" providerId="LiveId" clId="{4D5217F3-3415-45E7-8708-19032130D8C0}" dt="2021-02-25T17:08:45.448" v="107" actId="478"/>
          <ac:spMkLst>
            <pc:docMk/>
            <pc:sldMk cId="3558242030" sldId="1598"/>
            <ac:spMk id="4" creationId="{08D94F73-2A9A-4A63-8DAC-25D1CF1E4A6D}"/>
          </ac:spMkLst>
        </pc:spChg>
        <pc:spChg chg="del">
          <ac:chgData name="Lucas De Carli" userId="0b83351476942742" providerId="LiveId" clId="{4D5217F3-3415-45E7-8708-19032130D8C0}" dt="2021-02-25T17:08:46.598" v="108" actId="478"/>
          <ac:spMkLst>
            <pc:docMk/>
            <pc:sldMk cId="3558242030" sldId="1598"/>
            <ac:spMk id="5" creationId="{8ACEBB65-188E-45D8-A030-D73F8D8DAF3E}"/>
          </ac:spMkLst>
        </pc:spChg>
        <pc:spChg chg="del">
          <ac:chgData name="Lucas De Carli" userId="0b83351476942742" providerId="LiveId" clId="{4D5217F3-3415-45E7-8708-19032130D8C0}" dt="2021-02-25T17:08:47.971" v="109" actId="478"/>
          <ac:spMkLst>
            <pc:docMk/>
            <pc:sldMk cId="3558242030" sldId="1598"/>
            <ac:spMk id="6" creationId="{3EC3A361-2815-4D97-B7F7-D6787DE59B11}"/>
          </ac:spMkLst>
        </pc:spChg>
        <pc:spChg chg="add mod">
          <ac:chgData name="Lucas De Carli" userId="0b83351476942742" providerId="LiveId" clId="{4D5217F3-3415-45E7-8708-19032130D8C0}" dt="2021-02-25T17:09:57.022" v="131" actId="1076"/>
          <ac:spMkLst>
            <pc:docMk/>
            <pc:sldMk cId="3558242030" sldId="1598"/>
            <ac:spMk id="12" creationId="{C31048CA-B3EB-4B22-BA10-1CF358397082}"/>
          </ac:spMkLst>
        </pc:spChg>
        <pc:spChg chg="add mod">
          <ac:chgData name="Lucas De Carli" userId="0b83351476942742" providerId="LiveId" clId="{4D5217F3-3415-45E7-8708-19032130D8C0}" dt="2021-02-25T17:10:04.169" v="138" actId="20577"/>
          <ac:spMkLst>
            <pc:docMk/>
            <pc:sldMk cId="3558242030" sldId="1598"/>
            <ac:spMk id="13" creationId="{EFB2699F-F8E8-453C-BCA4-58D953FAAC00}"/>
          </ac:spMkLst>
        </pc:spChg>
        <pc:spChg chg="add mod">
          <ac:chgData name="Lucas De Carli" userId="0b83351476942742" providerId="LiveId" clId="{4D5217F3-3415-45E7-8708-19032130D8C0}" dt="2021-02-25T17:10:12.678" v="153" actId="20577"/>
          <ac:spMkLst>
            <pc:docMk/>
            <pc:sldMk cId="3558242030" sldId="1598"/>
            <ac:spMk id="14" creationId="{0B35B655-7AD1-40E7-B388-56455718F715}"/>
          </ac:spMkLst>
        </pc:spChg>
        <pc:picChg chg="add mod">
          <ac:chgData name="Lucas De Carli" userId="0b83351476942742" providerId="LiveId" clId="{4D5217F3-3415-45E7-8708-19032130D8C0}" dt="2021-02-25T17:08:33.626" v="104" actId="1076"/>
          <ac:picMkLst>
            <pc:docMk/>
            <pc:sldMk cId="3558242030" sldId="1598"/>
            <ac:picMk id="7" creationId="{0D09AA24-5729-4166-8171-0A8C743F92E9}"/>
          </ac:picMkLst>
        </pc:picChg>
        <pc:picChg chg="add mod">
          <ac:chgData name="Lucas De Carli" userId="0b83351476942742" providerId="LiveId" clId="{4D5217F3-3415-45E7-8708-19032130D8C0}" dt="2021-02-25T17:08:55.025" v="112" actId="1076"/>
          <ac:picMkLst>
            <pc:docMk/>
            <pc:sldMk cId="3558242030" sldId="1598"/>
            <ac:picMk id="8" creationId="{52006A29-2F37-4152-BDA9-239B39E690FE}"/>
          </ac:picMkLst>
        </pc:picChg>
        <pc:picChg chg="add mod">
          <ac:chgData name="Lucas De Carli" userId="0b83351476942742" providerId="LiveId" clId="{4D5217F3-3415-45E7-8708-19032130D8C0}" dt="2021-02-25T17:09:45.264" v="127" actId="1076"/>
          <ac:picMkLst>
            <pc:docMk/>
            <pc:sldMk cId="3558242030" sldId="1598"/>
            <ac:picMk id="9" creationId="{49827430-7D96-4755-ACA4-E39F660BA777}"/>
          </ac:picMkLst>
        </pc:picChg>
        <pc:picChg chg="add mod">
          <ac:chgData name="Lucas De Carli" userId="0b83351476942742" providerId="LiveId" clId="{4D5217F3-3415-45E7-8708-19032130D8C0}" dt="2021-02-25T17:09:36.125" v="121" actId="1076"/>
          <ac:picMkLst>
            <pc:docMk/>
            <pc:sldMk cId="3558242030" sldId="1598"/>
            <ac:picMk id="10" creationId="{690CBCA7-4CFB-41AE-856C-875B6BF25E80}"/>
          </ac:picMkLst>
        </pc:picChg>
        <pc:picChg chg="add mod">
          <ac:chgData name="Lucas De Carli" userId="0b83351476942742" providerId="LiveId" clId="{4D5217F3-3415-45E7-8708-19032130D8C0}" dt="2021-02-25T17:09:39.503" v="123" actId="1076"/>
          <ac:picMkLst>
            <pc:docMk/>
            <pc:sldMk cId="3558242030" sldId="1598"/>
            <ac:picMk id="11" creationId="{9F1C335D-7E61-4BC4-9E0E-8BA715276266}"/>
          </ac:picMkLst>
        </pc:picChg>
      </pc:sldChg>
      <pc:sldChg chg="addSp delSp modSp new del mod">
        <pc:chgData name="Lucas De Carli" userId="0b83351476942742" providerId="LiveId" clId="{4D5217F3-3415-45E7-8708-19032130D8C0}" dt="2021-02-25T17:12:59.986" v="188" actId="47"/>
        <pc:sldMkLst>
          <pc:docMk/>
          <pc:sldMk cId="182974170" sldId="1599"/>
        </pc:sldMkLst>
        <pc:spChg chg="del">
          <ac:chgData name="Lucas De Carli" userId="0b83351476942742" providerId="LiveId" clId="{4D5217F3-3415-45E7-8708-19032130D8C0}" dt="2021-02-25T17:11:26.185" v="158" actId="478"/>
          <ac:spMkLst>
            <pc:docMk/>
            <pc:sldMk cId="182974170" sldId="1599"/>
            <ac:spMk id="3" creationId="{9BC68D38-897D-4F3C-88CB-F67836727680}"/>
          </ac:spMkLst>
        </pc:spChg>
        <pc:spChg chg="mod">
          <ac:chgData name="Lucas De Carli" userId="0b83351476942742" providerId="LiveId" clId="{4D5217F3-3415-45E7-8708-19032130D8C0}" dt="2021-02-25T17:11:31.786" v="160" actId="14100"/>
          <ac:spMkLst>
            <pc:docMk/>
            <pc:sldMk cId="182974170" sldId="1599"/>
            <ac:spMk id="4" creationId="{C9F69368-BA6D-49A6-8D25-54C3AA5CCAF7}"/>
          </ac:spMkLst>
        </pc:spChg>
        <pc:spChg chg="mod">
          <ac:chgData name="Lucas De Carli" userId="0b83351476942742" providerId="LiveId" clId="{4D5217F3-3415-45E7-8708-19032130D8C0}" dt="2021-02-25T17:11:52.244" v="167" actId="14100"/>
          <ac:spMkLst>
            <pc:docMk/>
            <pc:sldMk cId="182974170" sldId="1599"/>
            <ac:spMk id="5" creationId="{A691E308-AD0F-481C-BA08-4B86A3389AB4}"/>
          </ac:spMkLst>
        </pc:spChg>
        <pc:spChg chg="del">
          <ac:chgData name="Lucas De Carli" userId="0b83351476942742" providerId="LiveId" clId="{4D5217F3-3415-45E7-8708-19032130D8C0}" dt="2021-02-25T17:11:55.186" v="168" actId="478"/>
          <ac:spMkLst>
            <pc:docMk/>
            <pc:sldMk cId="182974170" sldId="1599"/>
            <ac:spMk id="6" creationId="{D1C51488-27F7-49A7-86AB-EE0BFB87C6AF}"/>
          </ac:spMkLst>
        </pc:spChg>
        <pc:spChg chg="del">
          <ac:chgData name="Lucas De Carli" userId="0b83351476942742" providerId="LiveId" clId="{4D5217F3-3415-45E7-8708-19032130D8C0}" dt="2021-02-25T17:11:56.975" v="169" actId="478"/>
          <ac:spMkLst>
            <pc:docMk/>
            <pc:sldMk cId="182974170" sldId="1599"/>
            <ac:spMk id="7" creationId="{57D997A7-04BE-48BF-B0E2-6D1E5615FCC5}"/>
          </ac:spMkLst>
        </pc:spChg>
        <pc:spChg chg="del mod">
          <ac:chgData name="Lucas De Carli" userId="0b83351476942742" providerId="LiveId" clId="{4D5217F3-3415-45E7-8708-19032130D8C0}" dt="2021-02-25T17:11:42.660" v="163" actId="931"/>
          <ac:spMkLst>
            <pc:docMk/>
            <pc:sldMk cId="182974170" sldId="1599"/>
            <ac:spMk id="8" creationId="{6D563EB0-61F4-4541-A471-1DD11AD510D9}"/>
          </ac:spMkLst>
        </pc:spChg>
        <pc:picChg chg="add mod">
          <ac:chgData name="Lucas De Carli" userId="0b83351476942742" providerId="LiveId" clId="{4D5217F3-3415-45E7-8708-19032130D8C0}" dt="2021-02-25T17:11:44.855" v="164" actId="27614"/>
          <ac:picMkLst>
            <pc:docMk/>
            <pc:sldMk cId="182974170" sldId="1599"/>
            <ac:picMk id="10" creationId="{13420BBE-CA42-4B15-A384-4323C0895CEC}"/>
          </ac:picMkLst>
        </pc:picChg>
      </pc:sldChg>
      <pc:sldChg chg="addSp delSp modSp new mod modNotesTx">
        <pc:chgData name="Lucas De Carli" userId="0b83351476942742" providerId="LiveId" clId="{4D5217F3-3415-45E7-8708-19032130D8C0}" dt="2021-02-25T22:47:59.812" v="2092"/>
        <pc:sldMkLst>
          <pc:docMk/>
          <pc:sldMk cId="1587020864" sldId="1599"/>
        </pc:sldMkLst>
        <pc:spChg chg="mod">
          <ac:chgData name="Lucas De Carli" userId="0b83351476942742" providerId="LiveId" clId="{4D5217F3-3415-45E7-8708-19032130D8C0}" dt="2021-02-25T17:13:22.308" v="216" actId="20577"/>
          <ac:spMkLst>
            <pc:docMk/>
            <pc:sldMk cId="1587020864" sldId="1599"/>
            <ac:spMk id="2" creationId="{6E46385B-8D5A-4E23-9C8A-10BFCC39FC83}"/>
          </ac:spMkLst>
        </pc:spChg>
        <pc:spChg chg="del mod">
          <ac:chgData name="Lucas De Carli" userId="0b83351476942742" providerId="LiveId" clId="{4D5217F3-3415-45E7-8708-19032130D8C0}" dt="2021-02-25T17:14:14.827" v="229" actId="478"/>
          <ac:spMkLst>
            <pc:docMk/>
            <pc:sldMk cId="1587020864" sldId="1599"/>
            <ac:spMk id="3" creationId="{822BBBA3-BB11-43F0-BCDB-732B13C80FAA}"/>
          </ac:spMkLst>
        </pc:spChg>
        <pc:spChg chg="mod">
          <ac:chgData name="Lucas De Carli" userId="0b83351476942742" providerId="LiveId" clId="{4D5217F3-3415-45E7-8708-19032130D8C0}" dt="2021-02-25T17:16:04.609" v="296"/>
          <ac:spMkLst>
            <pc:docMk/>
            <pc:sldMk cId="1587020864" sldId="1599"/>
            <ac:spMk id="4" creationId="{20CBAAE0-95B1-46EC-BCF2-413E80EC6E3C}"/>
          </ac:spMkLst>
        </pc:spChg>
        <pc:spChg chg="del">
          <ac:chgData name="Lucas De Carli" userId="0b83351476942742" providerId="LiveId" clId="{4D5217F3-3415-45E7-8708-19032130D8C0}" dt="2021-02-25T17:13:11.682" v="190" actId="931"/>
          <ac:spMkLst>
            <pc:docMk/>
            <pc:sldMk cId="1587020864" sldId="1599"/>
            <ac:spMk id="5" creationId="{1B778494-F1AA-46C8-8B8E-9D9639CC6F8E}"/>
          </ac:spMkLst>
        </pc:spChg>
        <pc:spChg chg="add del">
          <ac:chgData name="Lucas De Carli" userId="0b83351476942742" providerId="LiveId" clId="{4D5217F3-3415-45E7-8708-19032130D8C0}" dt="2021-02-25T22:47:59.044" v="2091" actId="22"/>
          <ac:spMkLst>
            <pc:docMk/>
            <pc:sldMk cId="1587020864" sldId="1599"/>
            <ac:spMk id="6" creationId="{ACFC486A-5356-4077-A7A5-15EEC70431E0}"/>
          </ac:spMkLst>
        </pc:spChg>
        <pc:spChg chg="add del mod">
          <ac:chgData name="Lucas De Carli" userId="0b83351476942742" providerId="LiveId" clId="{4D5217F3-3415-45E7-8708-19032130D8C0}" dt="2021-02-25T17:14:16.586" v="230" actId="478"/>
          <ac:spMkLst>
            <pc:docMk/>
            <pc:sldMk cId="1587020864" sldId="1599"/>
            <ac:spMk id="9" creationId="{EE653F9F-2393-4F23-9E11-A29448C56697}"/>
          </ac:spMkLst>
        </pc:spChg>
        <pc:picChg chg="add mod">
          <ac:chgData name="Lucas De Carli" userId="0b83351476942742" providerId="LiveId" clId="{4D5217F3-3415-45E7-8708-19032130D8C0}" dt="2021-02-25T17:14:30.479" v="233" actId="1076"/>
          <ac:picMkLst>
            <pc:docMk/>
            <pc:sldMk cId="1587020864" sldId="1599"/>
            <ac:picMk id="7" creationId="{8EA5C462-3E31-4FEF-8CF3-D0331440BFB7}"/>
          </ac:picMkLst>
        </pc:picChg>
      </pc:sldChg>
      <pc:sldChg chg="modSp add mod modNotesTx">
        <pc:chgData name="Lucas De Carli" userId="0b83351476942742" providerId="LiveId" clId="{4D5217F3-3415-45E7-8708-19032130D8C0}" dt="2021-02-25T22:48:01.901" v="2093"/>
        <pc:sldMkLst>
          <pc:docMk/>
          <pc:sldMk cId="725926813" sldId="1600"/>
        </pc:sldMkLst>
        <pc:spChg chg="mod">
          <ac:chgData name="Lucas De Carli" userId="0b83351476942742" providerId="LiveId" clId="{4D5217F3-3415-45E7-8708-19032130D8C0}" dt="2021-02-25T17:14:52.666" v="241" actId="20577"/>
          <ac:spMkLst>
            <pc:docMk/>
            <pc:sldMk cId="725926813" sldId="1600"/>
            <ac:spMk id="2" creationId="{6E46385B-8D5A-4E23-9C8A-10BFCC39FC83}"/>
          </ac:spMkLst>
        </pc:spChg>
        <pc:spChg chg="mod">
          <ac:chgData name="Lucas De Carli" userId="0b83351476942742" providerId="LiveId" clId="{4D5217F3-3415-45E7-8708-19032130D8C0}" dt="2021-02-25T17:16:40.338" v="301"/>
          <ac:spMkLst>
            <pc:docMk/>
            <pc:sldMk cId="725926813" sldId="1600"/>
            <ac:spMk id="4" creationId="{20CBAAE0-95B1-46EC-BCF2-413E80EC6E3C}"/>
          </ac:spMkLst>
        </pc:spChg>
        <pc:picChg chg="mod">
          <ac:chgData name="Lucas De Carli" userId="0b83351476942742" providerId="LiveId" clId="{4D5217F3-3415-45E7-8708-19032130D8C0}" dt="2021-02-25T17:14:49.532" v="236" actId="14826"/>
          <ac:picMkLst>
            <pc:docMk/>
            <pc:sldMk cId="725926813" sldId="1600"/>
            <ac:picMk id="7" creationId="{8EA5C462-3E31-4FEF-8CF3-D0331440BFB7}"/>
          </ac:picMkLst>
        </pc:picChg>
      </pc:sldChg>
      <pc:sldChg chg="modSp add mod modNotesTx">
        <pc:chgData name="Lucas De Carli" userId="0b83351476942742" providerId="LiveId" clId="{4D5217F3-3415-45E7-8708-19032130D8C0}" dt="2021-02-25T22:48:03.185" v="2094"/>
        <pc:sldMkLst>
          <pc:docMk/>
          <pc:sldMk cId="1357120034" sldId="1601"/>
        </pc:sldMkLst>
        <pc:spChg chg="mod">
          <ac:chgData name="Lucas De Carli" userId="0b83351476942742" providerId="LiveId" clId="{4D5217F3-3415-45E7-8708-19032130D8C0}" dt="2021-02-25T17:17:35.347" v="391" actId="20577"/>
          <ac:spMkLst>
            <pc:docMk/>
            <pc:sldMk cId="1357120034" sldId="1601"/>
            <ac:spMk id="4" creationId="{20CBAAE0-95B1-46EC-BCF2-413E80EC6E3C}"/>
          </ac:spMkLst>
        </pc:spChg>
        <pc:picChg chg="mod">
          <ac:chgData name="Lucas De Carli" userId="0b83351476942742" providerId="LiveId" clId="{4D5217F3-3415-45E7-8708-19032130D8C0}" dt="2021-02-25T17:17:04.464" v="342" actId="14826"/>
          <ac:picMkLst>
            <pc:docMk/>
            <pc:sldMk cId="1357120034" sldId="1601"/>
            <ac:picMk id="7" creationId="{8EA5C462-3E31-4FEF-8CF3-D0331440BFB7}"/>
          </ac:picMkLst>
        </pc:picChg>
      </pc:sldChg>
      <pc:sldChg chg="addSp delSp modSp new mod modNotesTx">
        <pc:chgData name="Lucas De Carli" userId="0b83351476942742" providerId="LiveId" clId="{4D5217F3-3415-45E7-8708-19032130D8C0}" dt="2021-02-25T22:48:04.061" v="2095"/>
        <pc:sldMkLst>
          <pc:docMk/>
          <pc:sldMk cId="1692177503" sldId="1602"/>
        </pc:sldMkLst>
        <pc:spChg chg="mod">
          <ac:chgData name="Lucas De Carli" userId="0b83351476942742" providerId="LiveId" clId="{4D5217F3-3415-45E7-8708-19032130D8C0}" dt="2021-02-25T17:18:35.003" v="403"/>
          <ac:spMkLst>
            <pc:docMk/>
            <pc:sldMk cId="1692177503" sldId="1602"/>
            <ac:spMk id="2" creationId="{28BFC8C8-F12B-4E4C-8599-2345338BCF1B}"/>
          </ac:spMkLst>
        </pc:spChg>
        <pc:spChg chg="del">
          <ac:chgData name="Lucas De Carli" userId="0b83351476942742" providerId="LiveId" clId="{4D5217F3-3415-45E7-8708-19032130D8C0}" dt="2021-02-25T17:17:51.797" v="393"/>
          <ac:spMkLst>
            <pc:docMk/>
            <pc:sldMk cId="1692177503" sldId="1602"/>
            <ac:spMk id="3" creationId="{C7A0B894-19BB-46B1-AE5B-93BB332017F7}"/>
          </ac:spMkLst>
        </pc:spChg>
        <pc:spChg chg="add del mod">
          <ac:chgData name="Lucas De Carli" userId="0b83351476942742" providerId="LiveId" clId="{4D5217F3-3415-45E7-8708-19032130D8C0}" dt="2021-02-25T17:18:19.184" v="398" actId="931"/>
          <ac:spMkLst>
            <pc:docMk/>
            <pc:sldMk cId="1692177503" sldId="1602"/>
            <ac:spMk id="4" creationId="{0C347A75-C991-4F54-8498-13703B917F0D}"/>
          </ac:spMkLst>
        </pc:spChg>
        <pc:spChg chg="add del mod">
          <ac:chgData name="Lucas De Carli" userId="0b83351476942742" providerId="LiveId" clId="{4D5217F3-3415-45E7-8708-19032130D8C0}" dt="2021-02-25T17:18:12.170" v="397"/>
          <ac:spMkLst>
            <pc:docMk/>
            <pc:sldMk cId="1692177503" sldId="1602"/>
            <ac:spMk id="5" creationId="{F0BCFEFB-D884-4C25-952B-2BDCB31CD361}"/>
          </ac:spMkLst>
        </pc:spChg>
        <pc:picChg chg="add mod">
          <ac:chgData name="Lucas De Carli" userId="0b83351476942742" providerId="LiveId" clId="{4D5217F3-3415-45E7-8708-19032130D8C0}" dt="2021-02-25T17:18:22.660" v="402" actId="962"/>
          <ac:picMkLst>
            <pc:docMk/>
            <pc:sldMk cId="1692177503" sldId="1602"/>
            <ac:picMk id="7" creationId="{EA46BEB2-4C5D-4A6E-B7CF-2519A1AC9853}"/>
          </ac:picMkLst>
        </pc:picChg>
      </pc:sldChg>
      <pc:sldChg chg="addSp delSp modSp new del mod">
        <pc:chgData name="Lucas De Carli" userId="0b83351476942742" providerId="LiveId" clId="{4D5217F3-3415-45E7-8708-19032130D8C0}" dt="2021-02-25T17:22:16.614" v="433" actId="47"/>
        <pc:sldMkLst>
          <pc:docMk/>
          <pc:sldMk cId="1200287887" sldId="1603"/>
        </pc:sldMkLst>
        <pc:spChg chg="mod">
          <ac:chgData name="Lucas De Carli" userId="0b83351476942742" providerId="LiveId" clId="{4D5217F3-3415-45E7-8708-19032130D8C0}" dt="2021-02-25T17:21:10.491" v="421" actId="1076"/>
          <ac:spMkLst>
            <pc:docMk/>
            <pc:sldMk cId="1200287887" sldId="1603"/>
            <ac:spMk id="2" creationId="{4D942290-D9ED-4DD4-9F3D-A772E2985298}"/>
          </ac:spMkLst>
        </pc:spChg>
        <pc:spChg chg="mod">
          <ac:chgData name="Lucas De Carli" userId="0b83351476942742" providerId="LiveId" clId="{4D5217F3-3415-45E7-8708-19032130D8C0}" dt="2021-02-25T17:21:10.491" v="421" actId="1076"/>
          <ac:spMkLst>
            <pc:docMk/>
            <pc:sldMk cId="1200287887" sldId="1603"/>
            <ac:spMk id="3" creationId="{0EE14DA4-3908-4626-BB97-0FF9EA4EC832}"/>
          </ac:spMkLst>
        </pc:spChg>
        <pc:picChg chg="add del">
          <ac:chgData name="Lucas De Carli" userId="0b83351476942742" providerId="LiveId" clId="{4D5217F3-3415-45E7-8708-19032130D8C0}" dt="2021-02-25T17:21:56.010" v="427" actId="478"/>
          <ac:picMkLst>
            <pc:docMk/>
            <pc:sldMk cId="1200287887" sldId="1603"/>
            <ac:picMk id="5" creationId="{BAE31967-FE06-455A-BA1B-EED81BB885F2}"/>
          </ac:picMkLst>
        </pc:picChg>
      </pc:sldChg>
      <pc:sldChg chg="addSp delSp modSp new mod delAnim modAnim modNotesTx">
        <pc:chgData name="Lucas De Carli" userId="0b83351476942742" providerId="LiveId" clId="{4D5217F3-3415-45E7-8708-19032130D8C0}" dt="2021-02-25T22:59:12.302" v="2145"/>
        <pc:sldMkLst>
          <pc:docMk/>
          <pc:sldMk cId="2717956919" sldId="1604"/>
        </pc:sldMkLst>
        <pc:spChg chg="del mod">
          <ac:chgData name="Lucas De Carli" userId="0b83351476942742" providerId="LiveId" clId="{4D5217F3-3415-45E7-8708-19032130D8C0}" dt="2021-02-25T17:22:03.945" v="429" actId="478"/>
          <ac:spMkLst>
            <pc:docMk/>
            <pc:sldMk cId="2717956919" sldId="1604"/>
            <ac:spMk id="2" creationId="{A2205C17-7E25-49F8-8B3A-CBB4483ED56C}"/>
          </ac:spMkLst>
        </pc:spChg>
        <pc:spChg chg="add del mod">
          <ac:chgData name="Lucas De Carli" userId="0b83351476942742" providerId="LiveId" clId="{4D5217F3-3415-45E7-8708-19032130D8C0}" dt="2021-02-25T17:22:06.625" v="430" actId="478"/>
          <ac:spMkLst>
            <pc:docMk/>
            <pc:sldMk cId="2717956919" sldId="1604"/>
            <ac:spMk id="6" creationId="{5D018289-D91A-4AFB-8833-ADA4DC22B69D}"/>
          </ac:spMkLst>
        </pc:spChg>
        <pc:picChg chg="add del mod">
          <ac:chgData name="Lucas De Carli" userId="0b83351476942742" providerId="LiveId" clId="{4D5217F3-3415-45E7-8708-19032130D8C0}" dt="2021-02-25T22:59:04.360" v="2141" actId="478"/>
          <ac:picMkLst>
            <pc:docMk/>
            <pc:sldMk cId="2717956919" sldId="1604"/>
            <ac:picMk id="3" creationId="{3FC16EC2-A379-46E8-BE16-F8008159C1F7}"/>
          </ac:picMkLst>
        </pc:picChg>
        <pc:picChg chg="add del mod">
          <ac:chgData name="Lucas De Carli" userId="0b83351476942742" providerId="LiveId" clId="{4D5217F3-3415-45E7-8708-19032130D8C0}" dt="2021-02-25T17:22:11.316" v="432" actId="1076"/>
          <ac:picMkLst>
            <pc:docMk/>
            <pc:sldMk cId="2717956919" sldId="1604"/>
            <ac:picMk id="4" creationId="{5B052340-E88F-45CD-8DB3-618090067E7A}"/>
          </ac:picMkLst>
        </pc:picChg>
        <pc:picChg chg="add mod">
          <ac:chgData name="Lucas De Carli" userId="0b83351476942742" providerId="LiveId" clId="{4D5217F3-3415-45E7-8708-19032130D8C0}" dt="2021-02-25T22:59:09.228" v="2144" actId="1076"/>
          <ac:picMkLst>
            <pc:docMk/>
            <pc:sldMk cId="2717956919" sldId="1604"/>
            <ac:picMk id="6" creationId="{F569462B-E326-43B0-82EC-8658073F0324}"/>
          </ac:picMkLst>
        </pc:picChg>
      </pc:sldChg>
      <pc:sldChg chg="modSp new mod modAnim modNotesTx">
        <pc:chgData name="Lucas De Carli" userId="0b83351476942742" providerId="LiveId" clId="{4D5217F3-3415-45E7-8708-19032130D8C0}" dt="2021-02-25T22:48:07.079" v="2096"/>
        <pc:sldMkLst>
          <pc:docMk/>
          <pc:sldMk cId="2308120819" sldId="1605"/>
        </pc:sldMkLst>
        <pc:spChg chg="mod">
          <ac:chgData name="Lucas De Carli" userId="0b83351476942742" providerId="LiveId" clId="{4D5217F3-3415-45E7-8708-19032130D8C0}" dt="2021-02-25T17:23:03.465" v="435"/>
          <ac:spMkLst>
            <pc:docMk/>
            <pc:sldMk cId="2308120819" sldId="1605"/>
            <ac:spMk id="2" creationId="{48A31B9A-CC54-464F-9BA9-47032DB75182}"/>
          </ac:spMkLst>
        </pc:spChg>
        <pc:spChg chg="mod">
          <ac:chgData name="Lucas De Carli" userId="0b83351476942742" providerId="LiveId" clId="{4D5217F3-3415-45E7-8708-19032130D8C0}" dt="2021-02-25T17:23:48.617" v="570" actId="20577"/>
          <ac:spMkLst>
            <pc:docMk/>
            <pc:sldMk cId="2308120819" sldId="1605"/>
            <ac:spMk id="3" creationId="{B3038090-CA28-448F-96BF-250A52EB402B}"/>
          </ac:spMkLst>
        </pc:spChg>
      </pc:sldChg>
      <pc:sldChg chg="addSp modSp new mod modNotesTx">
        <pc:chgData name="Lucas De Carli" userId="0b83351476942742" providerId="LiveId" clId="{4D5217F3-3415-45E7-8708-19032130D8C0}" dt="2021-02-25T22:48:08.360" v="2097"/>
        <pc:sldMkLst>
          <pc:docMk/>
          <pc:sldMk cId="233340319" sldId="1606"/>
        </pc:sldMkLst>
        <pc:spChg chg="mod">
          <ac:chgData name="Lucas De Carli" userId="0b83351476942742" providerId="LiveId" clId="{4D5217F3-3415-45E7-8708-19032130D8C0}" dt="2021-02-25T17:26:49.995" v="597" actId="20577"/>
          <ac:spMkLst>
            <pc:docMk/>
            <pc:sldMk cId="233340319" sldId="1606"/>
            <ac:spMk id="2" creationId="{A61724C1-FBE9-466E-82B1-0C856D407AC6}"/>
          </ac:spMkLst>
        </pc:spChg>
        <pc:picChg chg="add mod">
          <ac:chgData name="Lucas De Carli" userId="0b83351476942742" providerId="LiveId" clId="{4D5217F3-3415-45E7-8708-19032130D8C0}" dt="2021-02-25T17:27:15.201" v="607" actId="1037"/>
          <ac:picMkLst>
            <pc:docMk/>
            <pc:sldMk cId="233340319" sldId="1606"/>
            <ac:picMk id="4098" creationId="{78AB3865-87D1-4D20-BC4C-BD72CD1FCFCA}"/>
          </ac:picMkLst>
        </pc:picChg>
      </pc:sldChg>
      <pc:sldChg chg="addSp modSp new mod modNotesTx">
        <pc:chgData name="Lucas De Carli" userId="0b83351476942742" providerId="LiveId" clId="{4D5217F3-3415-45E7-8708-19032130D8C0}" dt="2021-02-25T22:48:09.553" v="2098"/>
        <pc:sldMkLst>
          <pc:docMk/>
          <pc:sldMk cId="875744406" sldId="1607"/>
        </pc:sldMkLst>
        <pc:spChg chg="mod">
          <ac:chgData name="Lucas De Carli" userId="0b83351476942742" providerId="LiveId" clId="{4D5217F3-3415-45E7-8708-19032130D8C0}" dt="2021-02-25T17:30:37.361" v="630" actId="20577"/>
          <ac:spMkLst>
            <pc:docMk/>
            <pc:sldMk cId="875744406" sldId="1607"/>
            <ac:spMk id="2" creationId="{00DC4403-B44F-496F-8ED3-2169A8A6902E}"/>
          </ac:spMkLst>
        </pc:spChg>
        <pc:picChg chg="add mod">
          <ac:chgData name="Lucas De Carli" userId="0b83351476942742" providerId="LiveId" clId="{4D5217F3-3415-45E7-8708-19032130D8C0}" dt="2021-02-25T17:30:42.826" v="633" actId="1076"/>
          <ac:picMkLst>
            <pc:docMk/>
            <pc:sldMk cId="875744406" sldId="1607"/>
            <ac:picMk id="5122" creationId="{351A5225-CECE-4F34-831C-20D5461A10F1}"/>
          </ac:picMkLst>
        </pc:picChg>
      </pc:sldChg>
      <pc:sldChg chg="add del">
        <pc:chgData name="Lucas De Carli" userId="0b83351476942742" providerId="LiveId" clId="{4D5217F3-3415-45E7-8708-19032130D8C0}" dt="2021-02-25T17:51:08.832" v="1111" actId="47"/>
        <pc:sldMkLst>
          <pc:docMk/>
          <pc:sldMk cId="581411514" sldId="1608"/>
        </pc:sldMkLst>
      </pc:sldChg>
      <pc:sldChg chg="addSp modSp new del mod">
        <pc:chgData name="Lucas De Carli" userId="0b83351476942742" providerId="LiveId" clId="{4D5217F3-3415-45E7-8708-19032130D8C0}" dt="2021-02-25T17:43:49.942" v="776" actId="2696"/>
        <pc:sldMkLst>
          <pc:docMk/>
          <pc:sldMk cId="3735887965" sldId="1608"/>
        </pc:sldMkLst>
        <pc:spChg chg="mod">
          <ac:chgData name="Lucas De Carli" userId="0b83351476942742" providerId="LiveId" clId="{4D5217F3-3415-45E7-8708-19032130D8C0}" dt="2021-02-25T17:31:17.416" v="651" actId="20577"/>
          <ac:spMkLst>
            <pc:docMk/>
            <pc:sldMk cId="3735887965" sldId="1608"/>
            <ac:spMk id="2" creationId="{43AA74F0-A695-43C5-AC9C-F46716891A10}"/>
          </ac:spMkLst>
        </pc:spChg>
        <pc:picChg chg="add mod">
          <ac:chgData name="Lucas De Carli" userId="0b83351476942742" providerId="LiveId" clId="{4D5217F3-3415-45E7-8708-19032130D8C0}" dt="2021-02-25T17:31:40.954" v="655" actId="1076"/>
          <ac:picMkLst>
            <pc:docMk/>
            <pc:sldMk cId="3735887965" sldId="1608"/>
            <ac:picMk id="6146" creationId="{38313489-F23F-4D70-80A4-0405D5DE2F73}"/>
          </ac:picMkLst>
        </pc:picChg>
      </pc:sldChg>
      <pc:sldChg chg="addSp delSp modSp new mod modNotesTx">
        <pc:chgData name="Lucas De Carli" userId="0b83351476942742" providerId="LiveId" clId="{4D5217F3-3415-45E7-8708-19032130D8C0}" dt="2021-02-25T22:48:10.614" v="2099"/>
        <pc:sldMkLst>
          <pc:docMk/>
          <pc:sldMk cId="3922979539" sldId="1609"/>
        </pc:sldMkLst>
        <pc:spChg chg="mod">
          <ac:chgData name="Lucas De Carli" userId="0b83351476942742" providerId="LiveId" clId="{4D5217F3-3415-45E7-8708-19032130D8C0}" dt="2021-02-25T17:33:22.154" v="657"/>
          <ac:spMkLst>
            <pc:docMk/>
            <pc:sldMk cId="3922979539" sldId="1609"/>
            <ac:spMk id="2" creationId="{6E44C7E2-76D5-45D5-9823-164F70FE1A2B}"/>
          </ac:spMkLst>
        </pc:spChg>
        <pc:spChg chg="del">
          <ac:chgData name="Lucas De Carli" userId="0b83351476942742" providerId="LiveId" clId="{4D5217F3-3415-45E7-8708-19032130D8C0}" dt="2021-02-25T17:52:48.623" v="1115" actId="478"/>
          <ac:spMkLst>
            <pc:docMk/>
            <pc:sldMk cId="3922979539" sldId="1609"/>
            <ac:spMk id="3" creationId="{56A58450-964A-4399-91F7-7950AD3176AC}"/>
          </ac:spMkLst>
        </pc:spChg>
        <pc:picChg chg="add mod">
          <ac:chgData name="Lucas De Carli" userId="0b83351476942742" providerId="LiveId" clId="{4D5217F3-3415-45E7-8708-19032130D8C0}" dt="2021-02-25T17:53:23.084" v="1117" actId="1076"/>
          <ac:picMkLst>
            <pc:docMk/>
            <pc:sldMk cId="3922979539" sldId="1609"/>
            <ac:picMk id="4" creationId="{85DCB020-1BBD-4652-8F26-CF75EDA23F84}"/>
          </ac:picMkLst>
        </pc:picChg>
      </pc:sldChg>
      <pc:sldChg chg="addSp delSp modSp new mod modNotesTx">
        <pc:chgData name="Lucas De Carli" userId="0b83351476942742" providerId="LiveId" clId="{4D5217F3-3415-45E7-8708-19032130D8C0}" dt="2021-02-25T23:08:50.110" v="2165" actId="1076"/>
        <pc:sldMkLst>
          <pc:docMk/>
          <pc:sldMk cId="3578143061" sldId="1610"/>
        </pc:sldMkLst>
        <pc:spChg chg="mod">
          <ac:chgData name="Lucas De Carli" userId="0b83351476942742" providerId="LiveId" clId="{4D5217F3-3415-45E7-8708-19032130D8C0}" dt="2021-02-25T17:36:41.121" v="686" actId="20577"/>
          <ac:spMkLst>
            <pc:docMk/>
            <pc:sldMk cId="3578143061" sldId="1610"/>
            <ac:spMk id="2" creationId="{2C8D3209-77E9-4B72-B0CD-669508014C7B}"/>
          </ac:spMkLst>
        </pc:spChg>
        <pc:spChg chg="add mod">
          <ac:chgData name="Lucas De Carli" userId="0b83351476942742" providerId="LiveId" clId="{4D5217F3-3415-45E7-8708-19032130D8C0}" dt="2021-02-25T23:08:50.110" v="2165" actId="1076"/>
          <ac:spMkLst>
            <pc:docMk/>
            <pc:sldMk cId="3578143061" sldId="1610"/>
            <ac:spMk id="3" creationId="{A9FB02C9-4CFE-4E96-8D93-45949C59FC6D}"/>
          </ac:spMkLst>
        </pc:spChg>
        <pc:spChg chg="add mod">
          <ac:chgData name="Lucas De Carli" userId="0b83351476942742" providerId="LiveId" clId="{4D5217F3-3415-45E7-8708-19032130D8C0}" dt="2021-02-25T23:08:50.110" v="2165" actId="1076"/>
          <ac:spMkLst>
            <pc:docMk/>
            <pc:sldMk cId="3578143061" sldId="1610"/>
            <ac:spMk id="4" creationId="{EB29EA4C-E564-43E7-85AE-5B8DB61CA203}"/>
          </ac:spMkLst>
        </pc:spChg>
        <pc:spChg chg="add mod">
          <ac:chgData name="Lucas De Carli" userId="0b83351476942742" providerId="LiveId" clId="{4D5217F3-3415-45E7-8708-19032130D8C0}" dt="2021-02-25T23:08:50.110" v="2165" actId="1076"/>
          <ac:spMkLst>
            <pc:docMk/>
            <pc:sldMk cId="3578143061" sldId="1610"/>
            <ac:spMk id="5" creationId="{026EE123-E2D4-4EF7-9EA2-940C5F5C1AE5}"/>
          </ac:spMkLst>
        </pc:spChg>
        <pc:spChg chg="add mod">
          <ac:chgData name="Lucas De Carli" userId="0b83351476942742" providerId="LiveId" clId="{4D5217F3-3415-45E7-8708-19032130D8C0}" dt="2021-02-25T23:08:50.110" v="2165" actId="1076"/>
          <ac:spMkLst>
            <pc:docMk/>
            <pc:sldMk cId="3578143061" sldId="1610"/>
            <ac:spMk id="6" creationId="{E9888B52-8B6B-4C38-97BB-FAD21E77E104}"/>
          </ac:spMkLst>
        </pc:spChg>
        <pc:spChg chg="add mod">
          <ac:chgData name="Lucas De Carli" userId="0b83351476942742" providerId="LiveId" clId="{4D5217F3-3415-45E7-8708-19032130D8C0}" dt="2021-02-25T23:08:50.110" v="2165" actId="1076"/>
          <ac:spMkLst>
            <pc:docMk/>
            <pc:sldMk cId="3578143061" sldId="1610"/>
            <ac:spMk id="7" creationId="{DDD8A25A-A26C-410F-8935-94B44AD6BC47}"/>
          </ac:spMkLst>
        </pc:spChg>
        <pc:spChg chg="add del mod">
          <ac:chgData name="Lucas De Carli" userId="0b83351476942742" providerId="LiveId" clId="{4D5217F3-3415-45E7-8708-19032130D8C0}" dt="2021-02-25T17:36:05.018" v="662" actId="478"/>
          <ac:spMkLst>
            <pc:docMk/>
            <pc:sldMk cId="3578143061" sldId="1610"/>
            <ac:spMk id="8" creationId="{3F974963-E573-40B7-9DB6-018E5303210C}"/>
          </ac:spMkLst>
        </pc:spChg>
        <pc:spChg chg="add mod">
          <ac:chgData name="Lucas De Carli" userId="0b83351476942742" providerId="LiveId" clId="{4D5217F3-3415-45E7-8708-19032130D8C0}" dt="2021-02-25T23:08:44.005" v="2164" actId="14100"/>
          <ac:spMkLst>
            <pc:docMk/>
            <pc:sldMk cId="3578143061" sldId="1610"/>
            <ac:spMk id="9" creationId="{35EB4E6E-288B-4073-8A2C-2058E11D3422}"/>
          </ac:spMkLst>
        </pc:spChg>
        <pc:spChg chg="add mod">
          <ac:chgData name="Lucas De Carli" userId="0b83351476942742" providerId="LiveId" clId="{4D5217F3-3415-45E7-8708-19032130D8C0}" dt="2021-02-25T23:08:44.005" v="2164" actId="14100"/>
          <ac:spMkLst>
            <pc:docMk/>
            <pc:sldMk cId="3578143061" sldId="1610"/>
            <ac:spMk id="10" creationId="{134DC8C1-F897-49C0-BF7D-A9B8DB9CB74A}"/>
          </ac:spMkLst>
        </pc:spChg>
        <pc:spChg chg="add mod">
          <ac:chgData name="Lucas De Carli" userId="0b83351476942742" providerId="LiveId" clId="{4D5217F3-3415-45E7-8708-19032130D8C0}" dt="2021-02-25T23:08:44.005" v="2164" actId="14100"/>
          <ac:spMkLst>
            <pc:docMk/>
            <pc:sldMk cId="3578143061" sldId="1610"/>
            <ac:spMk id="11" creationId="{F1F7693A-3528-4A61-8113-03AD1B9D913E}"/>
          </ac:spMkLst>
        </pc:spChg>
        <pc:spChg chg="add mod">
          <ac:chgData name="Lucas De Carli" userId="0b83351476942742" providerId="LiveId" clId="{4D5217F3-3415-45E7-8708-19032130D8C0}" dt="2021-02-25T23:08:44.005" v="2164" actId="14100"/>
          <ac:spMkLst>
            <pc:docMk/>
            <pc:sldMk cId="3578143061" sldId="1610"/>
            <ac:spMk id="12" creationId="{12A21364-A6C2-46A5-A0A5-FCEA20F28D6A}"/>
          </ac:spMkLst>
        </pc:spChg>
        <pc:spChg chg="add del mod">
          <ac:chgData name="Lucas De Carli" userId="0b83351476942742" providerId="LiveId" clId="{4D5217F3-3415-45E7-8708-19032130D8C0}" dt="2021-02-25T17:36:02.375" v="661"/>
          <ac:spMkLst>
            <pc:docMk/>
            <pc:sldMk cId="3578143061" sldId="1610"/>
            <ac:spMk id="13" creationId="{F59C6A32-1551-462C-A266-6EDD194A776B}"/>
          </ac:spMkLst>
        </pc:spChg>
        <pc:spChg chg="add mod">
          <ac:chgData name="Lucas De Carli" userId="0b83351476942742" providerId="LiveId" clId="{4D5217F3-3415-45E7-8708-19032130D8C0}" dt="2021-02-25T23:08:44.005" v="2164" actId="14100"/>
          <ac:spMkLst>
            <pc:docMk/>
            <pc:sldMk cId="3578143061" sldId="1610"/>
            <ac:spMk id="14" creationId="{4E50F0CD-3488-495E-BF0B-51AF918FCEC2}"/>
          </ac:spMkLst>
        </pc:spChg>
      </pc:sldChg>
      <pc:sldChg chg="new del">
        <pc:chgData name="Lucas De Carli" userId="0b83351476942742" providerId="LiveId" clId="{4D5217F3-3415-45E7-8708-19032130D8C0}" dt="2021-02-25T17:40:00.340" v="728" actId="47"/>
        <pc:sldMkLst>
          <pc:docMk/>
          <pc:sldMk cId="676408145" sldId="1611"/>
        </pc:sldMkLst>
      </pc:sldChg>
      <pc:sldChg chg="new del">
        <pc:chgData name="Lucas De Carli" userId="0b83351476942742" providerId="LiveId" clId="{4D5217F3-3415-45E7-8708-19032130D8C0}" dt="2021-02-25T17:39:43.259" v="726" actId="47"/>
        <pc:sldMkLst>
          <pc:docMk/>
          <pc:sldMk cId="1739547483" sldId="1611"/>
        </pc:sldMkLst>
      </pc:sldChg>
      <pc:sldChg chg="addSp modSp new add del mod modNotesTx">
        <pc:chgData name="Lucas De Carli" userId="0b83351476942742" providerId="LiveId" clId="{4D5217F3-3415-45E7-8708-19032130D8C0}" dt="2021-02-25T22:48:22.558" v="2104"/>
        <pc:sldMkLst>
          <pc:docMk/>
          <pc:sldMk cId="2776655250" sldId="1611"/>
        </pc:sldMkLst>
        <pc:spChg chg="mod">
          <ac:chgData name="Lucas De Carli" userId="0b83351476942742" providerId="LiveId" clId="{4D5217F3-3415-45E7-8708-19032130D8C0}" dt="2021-02-25T17:40:30.282" v="755" actId="20577"/>
          <ac:spMkLst>
            <pc:docMk/>
            <pc:sldMk cId="2776655250" sldId="1611"/>
            <ac:spMk id="2" creationId="{297C471F-C726-43D9-A0E8-0D337983E78C}"/>
          </ac:spMkLst>
        </pc:spChg>
        <pc:spChg chg="mod">
          <ac:chgData name="Lucas De Carli" userId="0b83351476942742" providerId="LiveId" clId="{4D5217F3-3415-45E7-8708-19032130D8C0}" dt="2021-02-25T17:41:09.293" v="765" actId="404"/>
          <ac:spMkLst>
            <pc:docMk/>
            <pc:sldMk cId="2776655250" sldId="1611"/>
            <ac:spMk id="3" creationId="{C9789810-364F-47F5-A03C-0AD0137E3F68}"/>
          </ac:spMkLst>
        </pc:spChg>
        <pc:spChg chg="mod">
          <ac:chgData name="Lucas De Carli" userId="0b83351476942742" providerId="LiveId" clId="{4D5217F3-3415-45E7-8708-19032130D8C0}" dt="2021-02-25T17:40:54.500" v="760" actId="12"/>
          <ac:spMkLst>
            <pc:docMk/>
            <pc:sldMk cId="2776655250" sldId="1611"/>
            <ac:spMk id="4" creationId="{9D506B5F-ED50-4C03-B5B3-398905BA57ED}"/>
          </ac:spMkLst>
        </pc:spChg>
        <pc:cxnChg chg="add mod">
          <ac:chgData name="Lucas De Carli" userId="0b83351476942742" providerId="LiveId" clId="{4D5217F3-3415-45E7-8708-19032130D8C0}" dt="2021-02-25T17:41:40.301" v="768" actId="1076"/>
          <ac:cxnSpMkLst>
            <pc:docMk/>
            <pc:sldMk cId="2776655250" sldId="1611"/>
            <ac:cxnSpMk id="6" creationId="{05281A58-F78B-400C-A0D5-8A4E1E9F8D34}"/>
          </ac:cxnSpMkLst>
        </pc:cxnChg>
      </pc:sldChg>
      <pc:sldChg chg="modSp new mod modAnim modNotesTx">
        <pc:chgData name="Lucas De Carli" userId="0b83351476942742" providerId="LiveId" clId="{4D5217F3-3415-45E7-8708-19032130D8C0}" dt="2021-02-25T22:48:24.899" v="2105"/>
        <pc:sldMkLst>
          <pc:docMk/>
          <pc:sldMk cId="3482003414" sldId="1612"/>
        </pc:sldMkLst>
        <pc:spChg chg="mod">
          <ac:chgData name="Lucas De Carli" userId="0b83351476942742" providerId="LiveId" clId="{4D5217F3-3415-45E7-8708-19032130D8C0}" dt="2021-02-25T17:42:08.311" v="770"/>
          <ac:spMkLst>
            <pc:docMk/>
            <pc:sldMk cId="3482003414" sldId="1612"/>
            <ac:spMk id="2" creationId="{C2AB2599-C200-4567-B487-E01C8A06ED8E}"/>
          </ac:spMkLst>
        </pc:spChg>
        <pc:spChg chg="mod">
          <ac:chgData name="Lucas De Carli" userId="0b83351476942742" providerId="LiveId" clId="{4D5217F3-3415-45E7-8708-19032130D8C0}" dt="2021-02-25T17:42:18.984" v="772" actId="20577"/>
          <ac:spMkLst>
            <pc:docMk/>
            <pc:sldMk cId="3482003414" sldId="1612"/>
            <ac:spMk id="3" creationId="{3F9DE9D3-3857-4997-B258-117313662543}"/>
          </ac:spMkLst>
        </pc:spChg>
      </pc:sldChg>
      <pc:sldChg chg="modSp new del mod">
        <pc:chgData name="Lucas De Carli" userId="0b83351476942742" providerId="LiveId" clId="{4D5217F3-3415-45E7-8708-19032130D8C0}" dt="2021-02-25T17:51:07.661" v="1110" actId="47"/>
        <pc:sldMkLst>
          <pc:docMk/>
          <pc:sldMk cId="2910641183" sldId="1613"/>
        </pc:sldMkLst>
        <pc:spChg chg="mod">
          <ac:chgData name="Lucas De Carli" userId="0b83351476942742" providerId="LiveId" clId="{4D5217F3-3415-45E7-8708-19032130D8C0}" dt="2021-02-25T17:44:32.271" v="815" actId="20577"/>
          <ac:spMkLst>
            <pc:docMk/>
            <pc:sldMk cId="2910641183" sldId="1613"/>
            <ac:spMk id="2" creationId="{B2DC39AD-44F0-48A1-A4DA-44E5CD3E4D07}"/>
          </ac:spMkLst>
        </pc:spChg>
      </pc:sldChg>
      <pc:sldChg chg="addSp delSp modSp new mod modNotesTx">
        <pc:chgData name="Lucas De Carli" userId="0b83351476942742" providerId="LiveId" clId="{4D5217F3-3415-45E7-8708-19032130D8C0}" dt="2021-02-25T22:48:26.648" v="2106"/>
        <pc:sldMkLst>
          <pc:docMk/>
          <pc:sldMk cId="4067772986" sldId="1613"/>
        </pc:sldMkLst>
        <pc:spChg chg="mod">
          <ac:chgData name="Lucas De Carli" userId="0b83351476942742" providerId="LiveId" clId="{4D5217F3-3415-45E7-8708-19032130D8C0}" dt="2021-02-25T17:55:24.783" v="1155" actId="20577"/>
          <ac:spMkLst>
            <pc:docMk/>
            <pc:sldMk cId="4067772986" sldId="1613"/>
            <ac:spMk id="2" creationId="{4FC49861-48CD-4B2B-B012-13C0BB8E9C47}"/>
          </ac:spMkLst>
        </pc:spChg>
        <pc:spChg chg="del">
          <ac:chgData name="Lucas De Carli" userId="0b83351476942742" providerId="LiveId" clId="{4D5217F3-3415-45E7-8708-19032130D8C0}" dt="2021-02-25T17:55:31.515" v="1156" actId="478"/>
          <ac:spMkLst>
            <pc:docMk/>
            <pc:sldMk cId="4067772986" sldId="1613"/>
            <ac:spMk id="3" creationId="{9F86BACC-CE60-4F6F-B01C-D222C45A727F}"/>
          </ac:spMkLst>
        </pc:spChg>
        <pc:picChg chg="add mod">
          <ac:chgData name="Lucas De Carli" userId="0b83351476942742" providerId="LiveId" clId="{4D5217F3-3415-45E7-8708-19032130D8C0}" dt="2021-02-25T17:55:34.996" v="1158" actId="1076"/>
          <ac:picMkLst>
            <pc:docMk/>
            <pc:sldMk cId="4067772986" sldId="1613"/>
            <ac:picMk id="4" creationId="{9778D959-8E96-4633-A056-CF54AF7A3DE1}"/>
          </ac:picMkLst>
        </pc:picChg>
      </pc:sldChg>
      <pc:sldChg chg="addSp modSp new mod modNotesTx">
        <pc:chgData name="Lucas De Carli" userId="0b83351476942742" providerId="LiveId" clId="{4D5217F3-3415-45E7-8708-19032130D8C0}" dt="2021-02-25T22:48:27.577" v="2107"/>
        <pc:sldMkLst>
          <pc:docMk/>
          <pc:sldMk cId="119944406" sldId="1614"/>
        </pc:sldMkLst>
        <pc:spChg chg="mod">
          <ac:chgData name="Lucas De Carli" userId="0b83351476942742" providerId="LiveId" clId="{4D5217F3-3415-45E7-8708-19032130D8C0}" dt="2021-02-25T17:56:04.236" v="1160"/>
          <ac:spMkLst>
            <pc:docMk/>
            <pc:sldMk cId="119944406" sldId="1614"/>
            <ac:spMk id="2" creationId="{5AAAEACD-3FDD-4789-893B-D2E98D76230C}"/>
          </ac:spMkLst>
        </pc:spChg>
        <pc:spChg chg="add mod">
          <ac:chgData name="Lucas De Carli" userId="0b83351476942742" providerId="LiveId" clId="{4D5217F3-3415-45E7-8708-19032130D8C0}" dt="2021-02-25T17:56:49.926" v="1198" actId="14100"/>
          <ac:spMkLst>
            <pc:docMk/>
            <pc:sldMk cId="119944406" sldId="1614"/>
            <ac:spMk id="4" creationId="{393C2051-2FFD-48E3-935E-3316E96B82AF}"/>
          </ac:spMkLst>
        </pc:spChg>
        <pc:picChg chg="add mod">
          <ac:chgData name="Lucas De Carli" userId="0b83351476942742" providerId="LiveId" clId="{4D5217F3-3415-45E7-8708-19032130D8C0}" dt="2021-02-25T17:56:10.771" v="1163" actId="1076"/>
          <ac:picMkLst>
            <pc:docMk/>
            <pc:sldMk cId="119944406" sldId="1614"/>
            <ac:picMk id="3" creationId="{533639DD-A0E7-4CB8-BF3C-F5B10D64007D}"/>
          </ac:picMkLst>
        </pc:picChg>
      </pc:sldChg>
      <pc:sldChg chg="new del">
        <pc:chgData name="Lucas De Carli" userId="0b83351476942742" providerId="LiveId" clId="{4D5217F3-3415-45E7-8708-19032130D8C0}" dt="2021-02-25T17:45:34.109" v="817" actId="47"/>
        <pc:sldMkLst>
          <pc:docMk/>
          <pc:sldMk cId="132077418" sldId="1614"/>
        </pc:sldMkLst>
      </pc:sldChg>
      <pc:sldChg chg="addSp delSp modSp new del mod modNotesTx">
        <pc:chgData name="Lucas De Carli" userId="0b83351476942742" providerId="LiveId" clId="{4D5217F3-3415-45E7-8708-19032130D8C0}" dt="2021-02-25T17:51:09.591" v="1112" actId="47"/>
        <pc:sldMkLst>
          <pc:docMk/>
          <pc:sldMk cId="3582058114" sldId="1614"/>
        </pc:sldMkLst>
        <pc:spChg chg="mod">
          <ac:chgData name="Lucas De Carli" userId="0b83351476942742" providerId="LiveId" clId="{4D5217F3-3415-45E7-8708-19032130D8C0}" dt="2021-02-25T17:45:38.747" v="819"/>
          <ac:spMkLst>
            <pc:docMk/>
            <pc:sldMk cId="3582058114" sldId="1614"/>
            <ac:spMk id="2" creationId="{AD7BCDD3-7474-442E-A792-4A8A9D80EACB}"/>
          </ac:spMkLst>
        </pc:spChg>
        <pc:spChg chg="del">
          <ac:chgData name="Lucas De Carli" userId="0b83351476942742" providerId="LiveId" clId="{4D5217F3-3415-45E7-8708-19032130D8C0}" dt="2021-02-25T17:45:50.745" v="823" actId="478"/>
          <ac:spMkLst>
            <pc:docMk/>
            <pc:sldMk cId="3582058114" sldId="1614"/>
            <ac:spMk id="3" creationId="{8C4EE335-C5A9-4F79-BEBA-D8A54F6D319C}"/>
          </ac:spMkLst>
        </pc:spChg>
        <pc:picChg chg="add mod">
          <ac:chgData name="Lucas De Carli" userId="0b83351476942742" providerId="LiveId" clId="{4D5217F3-3415-45E7-8708-19032130D8C0}" dt="2021-02-25T17:45:54.354" v="825" actId="1076"/>
          <ac:picMkLst>
            <pc:docMk/>
            <pc:sldMk cId="3582058114" sldId="1614"/>
            <ac:picMk id="7170" creationId="{27E7E833-A0A8-45C2-A520-B4EF6A0D9C08}"/>
          </ac:picMkLst>
        </pc:picChg>
      </pc:sldChg>
      <pc:sldChg chg="addSp modSp new del mod">
        <pc:chgData name="Lucas De Carli" userId="0b83351476942742" providerId="LiveId" clId="{4D5217F3-3415-45E7-8708-19032130D8C0}" dt="2021-02-25T17:51:10.366" v="1113" actId="47"/>
        <pc:sldMkLst>
          <pc:docMk/>
          <pc:sldMk cId="278307643" sldId="1615"/>
        </pc:sldMkLst>
        <pc:spChg chg="mod">
          <ac:chgData name="Lucas De Carli" userId="0b83351476942742" providerId="LiveId" clId="{4D5217F3-3415-45E7-8708-19032130D8C0}" dt="2021-02-25T17:47:29.544" v="1033" actId="20577"/>
          <ac:spMkLst>
            <pc:docMk/>
            <pc:sldMk cId="278307643" sldId="1615"/>
            <ac:spMk id="2" creationId="{8A205495-C796-45C7-B80E-A71DCB5E0F9D}"/>
          </ac:spMkLst>
        </pc:spChg>
        <pc:picChg chg="add mod">
          <ac:chgData name="Lucas De Carli" userId="0b83351476942742" providerId="LiveId" clId="{4D5217F3-3415-45E7-8708-19032130D8C0}" dt="2021-02-25T17:47:14.264" v="983" actId="1076"/>
          <ac:picMkLst>
            <pc:docMk/>
            <pc:sldMk cId="278307643" sldId="1615"/>
            <ac:picMk id="9218" creationId="{90B718D9-42BF-4C1A-82CC-715FC41C486A}"/>
          </ac:picMkLst>
        </pc:picChg>
      </pc:sldChg>
      <pc:sldChg chg="addSp delSp modSp add mod modNotesTx">
        <pc:chgData name="Lucas De Carli" userId="0b83351476942742" providerId="LiveId" clId="{4D5217F3-3415-45E7-8708-19032130D8C0}" dt="2021-02-25T22:48:28.447" v="2108"/>
        <pc:sldMkLst>
          <pc:docMk/>
          <pc:sldMk cId="2348284178" sldId="1615"/>
        </pc:sldMkLst>
        <pc:spChg chg="mod">
          <ac:chgData name="Lucas De Carli" userId="0b83351476942742" providerId="LiveId" clId="{4D5217F3-3415-45E7-8708-19032130D8C0}" dt="2021-02-25T17:56:59.016" v="1200"/>
          <ac:spMkLst>
            <pc:docMk/>
            <pc:sldMk cId="2348284178" sldId="1615"/>
            <ac:spMk id="2" creationId="{5AAAEACD-3FDD-4789-893B-D2E98D76230C}"/>
          </ac:spMkLst>
        </pc:spChg>
        <pc:spChg chg="mod">
          <ac:chgData name="Lucas De Carli" userId="0b83351476942742" providerId="LiveId" clId="{4D5217F3-3415-45E7-8708-19032130D8C0}" dt="2021-02-25T17:57:26.450" v="1241" actId="20577"/>
          <ac:spMkLst>
            <pc:docMk/>
            <pc:sldMk cId="2348284178" sldId="1615"/>
            <ac:spMk id="4" creationId="{393C2051-2FFD-48E3-935E-3316E96B82AF}"/>
          </ac:spMkLst>
        </pc:spChg>
        <pc:picChg chg="del">
          <ac:chgData name="Lucas De Carli" userId="0b83351476942742" providerId="LiveId" clId="{4D5217F3-3415-45E7-8708-19032130D8C0}" dt="2021-02-25T17:57:09.047" v="1201" actId="478"/>
          <ac:picMkLst>
            <pc:docMk/>
            <pc:sldMk cId="2348284178" sldId="1615"/>
            <ac:picMk id="3" creationId="{533639DD-A0E7-4CB8-BF3C-F5B10D64007D}"/>
          </ac:picMkLst>
        </pc:picChg>
        <pc:picChg chg="add mod">
          <ac:chgData name="Lucas De Carli" userId="0b83351476942742" providerId="LiveId" clId="{4D5217F3-3415-45E7-8708-19032130D8C0}" dt="2021-02-25T17:57:15.311" v="1205" actId="1076"/>
          <ac:picMkLst>
            <pc:docMk/>
            <pc:sldMk cId="2348284178" sldId="1615"/>
            <ac:picMk id="5" creationId="{22F54849-03DC-46CB-A357-F911195760B8}"/>
          </ac:picMkLst>
        </pc:picChg>
      </pc:sldChg>
      <pc:sldChg chg="addSp delSp modSp add mod modNotesTx">
        <pc:chgData name="Lucas De Carli" userId="0b83351476942742" providerId="LiveId" clId="{4D5217F3-3415-45E7-8708-19032130D8C0}" dt="2021-02-25T22:48:29.576" v="2109"/>
        <pc:sldMkLst>
          <pc:docMk/>
          <pc:sldMk cId="1582929338" sldId="1616"/>
        </pc:sldMkLst>
        <pc:spChg chg="mod">
          <ac:chgData name="Lucas De Carli" userId="0b83351476942742" providerId="LiveId" clId="{4D5217F3-3415-45E7-8708-19032130D8C0}" dt="2021-02-25T17:57:40.223" v="1243"/>
          <ac:spMkLst>
            <pc:docMk/>
            <pc:sldMk cId="1582929338" sldId="1616"/>
            <ac:spMk id="2" creationId="{5AAAEACD-3FDD-4789-893B-D2E98D76230C}"/>
          </ac:spMkLst>
        </pc:spChg>
        <pc:spChg chg="mod">
          <ac:chgData name="Lucas De Carli" userId="0b83351476942742" providerId="LiveId" clId="{4D5217F3-3415-45E7-8708-19032130D8C0}" dt="2021-02-25T17:58:06.521" v="1284" actId="20577"/>
          <ac:spMkLst>
            <pc:docMk/>
            <pc:sldMk cId="1582929338" sldId="1616"/>
            <ac:spMk id="4" creationId="{393C2051-2FFD-48E3-935E-3316E96B82AF}"/>
          </ac:spMkLst>
        </pc:spChg>
        <pc:picChg chg="del">
          <ac:chgData name="Lucas De Carli" userId="0b83351476942742" providerId="LiveId" clId="{4D5217F3-3415-45E7-8708-19032130D8C0}" dt="2021-02-25T17:57:43.802" v="1244" actId="478"/>
          <ac:picMkLst>
            <pc:docMk/>
            <pc:sldMk cId="1582929338" sldId="1616"/>
            <ac:picMk id="5" creationId="{22F54849-03DC-46CB-A357-F911195760B8}"/>
          </ac:picMkLst>
        </pc:picChg>
        <pc:picChg chg="add mod">
          <ac:chgData name="Lucas De Carli" userId="0b83351476942742" providerId="LiveId" clId="{4D5217F3-3415-45E7-8708-19032130D8C0}" dt="2021-02-25T17:57:47.924" v="1247" actId="1076"/>
          <ac:picMkLst>
            <pc:docMk/>
            <pc:sldMk cId="1582929338" sldId="1616"/>
            <ac:picMk id="6" creationId="{518218C2-AD80-4A8B-975C-58003A68C846}"/>
          </ac:picMkLst>
        </pc:picChg>
      </pc:sldChg>
      <pc:sldChg chg="addSp delSp modSp add del mod modAnim">
        <pc:chgData name="Lucas De Carli" userId="0b83351476942742" providerId="LiveId" clId="{4D5217F3-3415-45E7-8708-19032130D8C0}" dt="2021-02-25T17:51:12.627" v="1114" actId="47"/>
        <pc:sldMkLst>
          <pc:docMk/>
          <pc:sldMk cId="3500828415" sldId="1616"/>
        </pc:sldMkLst>
        <pc:spChg chg="mod">
          <ac:chgData name="Lucas De Carli" userId="0b83351476942742" providerId="LiveId" clId="{4D5217F3-3415-45E7-8708-19032130D8C0}" dt="2021-02-25T17:48:10.631" v="1035"/>
          <ac:spMkLst>
            <pc:docMk/>
            <pc:sldMk cId="3500828415" sldId="1616"/>
            <ac:spMk id="2" creationId="{8A205495-C796-45C7-B80E-A71DCB5E0F9D}"/>
          </ac:spMkLst>
        </pc:spChg>
        <pc:spChg chg="add mod">
          <ac:chgData name="Lucas De Carli" userId="0b83351476942742" providerId="LiveId" clId="{4D5217F3-3415-45E7-8708-19032130D8C0}" dt="2021-02-25T17:49:00.585" v="1108" actId="15"/>
          <ac:spMkLst>
            <pc:docMk/>
            <pc:sldMk cId="3500828415" sldId="1616"/>
            <ac:spMk id="3" creationId="{4F51B9E8-9815-4E96-8D72-163704DA20B9}"/>
          </ac:spMkLst>
        </pc:spChg>
        <pc:picChg chg="del">
          <ac:chgData name="Lucas De Carli" userId="0b83351476942742" providerId="LiveId" clId="{4D5217F3-3415-45E7-8708-19032130D8C0}" dt="2021-02-25T17:48:23.286" v="1036" actId="478"/>
          <ac:picMkLst>
            <pc:docMk/>
            <pc:sldMk cId="3500828415" sldId="1616"/>
            <ac:picMk id="9218" creationId="{90B718D9-42BF-4C1A-82CC-715FC41C486A}"/>
          </ac:picMkLst>
        </pc:picChg>
        <pc:picChg chg="add mod">
          <ac:chgData name="Lucas De Carli" userId="0b83351476942742" providerId="LiveId" clId="{4D5217F3-3415-45E7-8708-19032130D8C0}" dt="2021-02-25T17:48:26.157" v="1038" actId="1076"/>
          <ac:picMkLst>
            <pc:docMk/>
            <pc:sldMk cId="3500828415" sldId="1616"/>
            <ac:picMk id="10242" creationId="{4CB97F47-5CCB-4CE6-9BC4-D27979BECC52}"/>
          </ac:picMkLst>
        </pc:picChg>
      </pc:sldChg>
      <pc:sldChg chg="modSp add mod modNotesTx">
        <pc:chgData name="Lucas De Carli" userId="0b83351476942742" providerId="LiveId" clId="{4D5217F3-3415-45E7-8708-19032130D8C0}" dt="2021-02-25T22:48:35.667" v="2115" actId="20577"/>
        <pc:sldMkLst>
          <pc:docMk/>
          <pc:sldMk cId="913345193" sldId="1617"/>
        </pc:sldMkLst>
        <pc:spChg chg="mod">
          <ac:chgData name="Lucas De Carli" userId="0b83351476942742" providerId="LiveId" clId="{4D5217F3-3415-45E7-8708-19032130D8C0}" dt="2021-02-25T17:58:38.044" v="1300" actId="313"/>
          <ac:spMkLst>
            <pc:docMk/>
            <pc:sldMk cId="913345193" sldId="1617"/>
            <ac:spMk id="59" creationId="{4C1008F3-582C-4B5E-9854-07E73176C58E}"/>
          </ac:spMkLst>
        </pc:spChg>
      </pc:sldChg>
      <pc:sldChg chg="addSp delSp modSp new mod modNotesTx">
        <pc:chgData name="Lucas De Carli" userId="0b83351476942742" providerId="LiveId" clId="{4D5217F3-3415-45E7-8708-19032130D8C0}" dt="2021-02-25T22:48:37.374" v="2116"/>
        <pc:sldMkLst>
          <pc:docMk/>
          <pc:sldMk cId="1154778721" sldId="1618"/>
        </pc:sldMkLst>
        <pc:spChg chg="mod">
          <ac:chgData name="Lucas De Carli" userId="0b83351476942742" providerId="LiveId" clId="{4D5217F3-3415-45E7-8708-19032130D8C0}" dt="2021-02-25T17:59:20.236" v="1315" actId="20577"/>
          <ac:spMkLst>
            <pc:docMk/>
            <pc:sldMk cId="1154778721" sldId="1618"/>
            <ac:spMk id="2" creationId="{9ED33963-ED86-4C9A-B26E-7851086C5243}"/>
          </ac:spMkLst>
        </pc:spChg>
        <pc:spChg chg="del">
          <ac:chgData name="Lucas De Carli" userId="0b83351476942742" providerId="LiveId" clId="{4D5217F3-3415-45E7-8708-19032130D8C0}" dt="2021-02-25T17:59:32.335" v="1319" actId="478"/>
          <ac:spMkLst>
            <pc:docMk/>
            <pc:sldMk cId="1154778721" sldId="1618"/>
            <ac:spMk id="3" creationId="{24B81D7E-84C6-4A4F-858B-C27C770F31C7}"/>
          </ac:spMkLst>
        </pc:spChg>
        <pc:spChg chg="mod">
          <ac:chgData name="Lucas De Carli" userId="0b83351476942742" providerId="LiveId" clId="{4D5217F3-3415-45E7-8708-19032130D8C0}" dt="2021-02-25T18:00:12.540" v="1346" actId="403"/>
          <ac:spMkLst>
            <pc:docMk/>
            <pc:sldMk cId="1154778721" sldId="1618"/>
            <ac:spMk id="4" creationId="{C322B243-DCE6-4C14-842F-C2A9BE604A2E}"/>
          </ac:spMkLst>
        </pc:spChg>
        <pc:spChg chg="mod">
          <ac:chgData name="Lucas De Carli" userId="0b83351476942742" providerId="LiveId" clId="{4D5217F3-3415-45E7-8708-19032130D8C0}" dt="2021-02-25T18:00:55.862" v="1406" actId="20577"/>
          <ac:spMkLst>
            <pc:docMk/>
            <pc:sldMk cId="1154778721" sldId="1618"/>
            <ac:spMk id="5" creationId="{1CD69300-C633-4303-A3CF-7484FAE837FA}"/>
          </ac:spMkLst>
        </pc:spChg>
        <pc:spChg chg="del">
          <ac:chgData name="Lucas De Carli" userId="0b83351476942742" providerId="LiveId" clId="{4D5217F3-3415-45E7-8708-19032130D8C0}" dt="2021-02-25T17:59:30.315" v="1317" actId="478"/>
          <ac:spMkLst>
            <pc:docMk/>
            <pc:sldMk cId="1154778721" sldId="1618"/>
            <ac:spMk id="6" creationId="{B1DD9B82-8FD7-4138-B511-8AFF56C0CFCC}"/>
          </ac:spMkLst>
        </pc:spChg>
        <pc:spChg chg="del">
          <ac:chgData name="Lucas De Carli" userId="0b83351476942742" providerId="LiveId" clId="{4D5217F3-3415-45E7-8708-19032130D8C0}" dt="2021-02-25T17:59:31.311" v="1318" actId="478"/>
          <ac:spMkLst>
            <pc:docMk/>
            <pc:sldMk cId="1154778721" sldId="1618"/>
            <ac:spMk id="7" creationId="{6130AC10-FE82-4518-A340-AB95207B43AB}"/>
          </ac:spMkLst>
        </pc:spChg>
        <pc:spChg chg="del">
          <ac:chgData name="Lucas De Carli" userId="0b83351476942742" providerId="LiveId" clId="{4D5217F3-3415-45E7-8708-19032130D8C0}" dt="2021-02-25T17:59:15.920" v="1304" actId="478"/>
          <ac:spMkLst>
            <pc:docMk/>
            <pc:sldMk cId="1154778721" sldId="1618"/>
            <ac:spMk id="8" creationId="{E34E2DE0-AA1E-4A53-868C-05F91F344FFC}"/>
          </ac:spMkLst>
        </pc:spChg>
        <pc:spChg chg="add mod">
          <ac:chgData name="Lucas De Carli" userId="0b83351476942742" providerId="LiveId" clId="{4D5217F3-3415-45E7-8708-19032130D8C0}" dt="2021-02-25T18:01:33.590" v="1480" actId="20577"/>
          <ac:spMkLst>
            <pc:docMk/>
            <pc:sldMk cId="1154778721" sldId="1618"/>
            <ac:spMk id="9" creationId="{CE509834-1E35-493B-AC36-6EA8961A86CC}"/>
          </ac:spMkLst>
        </pc:spChg>
        <pc:spChg chg="add mod">
          <ac:chgData name="Lucas De Carli" userId="0b83351476942742" providerId="LiveId" clId="{4D5217F3-3415-45E7-8708-19032130D8C0}" dt="2021-02-25T18:02:37.013" v="1656" actId="313"/>
          <ac:spMkLst>
            <pc:docMk/>
            <pc:sldMk cId="1154778721" sldId="1618"/>
            <ac:spMk id="10" creationId="{83B49E2C-8056-4F54-AE74-2C18C5504226}"/>
          </ac:spMkLst>
        </pc:spChg>
        <pc:spChg chg="add mod">
          <ac:chgData name="Lucas De Carli" userId="0b83351476942742" providerId="LiveId" clId="{4D5217F3-3415-45E7-8708-19032130D8C0}" dt="2021-02-25T18:01:41.042" v="1483" actId="1076"/>
          <ac:spMkLst>
            <pc:docMk/>
            <pc:sldMk cId="1154778721" sldId="1618"/>
            <ac:spMk id="11" creationId="{624091CF-5872-4FE9-BCA7-468005F6A777}"/>
          </ac:spMkLst>
        </pc:spChg>
        <pc:spChg chg="add mod">
          <ac:chgData name="Lucas De Carli" userId="0b83351476942742" providerId="LiveId" clId="{4D5217F3-3415-45E7-8708-19032130D8C0}" dt="2021-02-25T18:02:32.063" v="1655" actId="20577"/>
          <ac:spMkLst>
            <pc:docMk/>
            <pc:sldMk cId="1154778721" sldId="1618"/>
            <ac:spMk id="12" creationId="{F8A580E4-FE68-4146-8338-A9C1C07E3C2B}"/>
          </ac:spMkLst>
        </pc:spChg>
      </pc:sldChg>
      <pc:sldChg chg="new del">
        <pc:chgData name="Lucas De Carli" userId="0b83351476942742" providerId="LiveId" clId="{4D5217F3-3415-45E7-8708-19032130D8C0}" dt="2021-02-25T17:59:06.303" v="1302" actId="47"/>
        <pc:sldMkLst>
          <pc:docMk/>
          <pc:sldMk cId="1954290361" sldId="1618"/>
        </pc:sldMkLst>
      </pc:sldChg>
      <pc:sldChg chg="addSp delSp modSp new mod modNotesTx">
        <pc:chgData name="Lucas De Carli" userId="0b83351476942742" providerId="LiveId" clId="{4D5217F3-3415-45E7-8708-19032130D8C0}" dt="2021-02-25T22:48:38.844" v="2117"/>
        <pc:sldMkLst>
          <pc:docMk/>
          <pc:sldMk cId="2792201140" sldId="1619"/>
        </pc:sldMkLst>
        <pc:spChg chg="mod">
          <ac:chgData name="Lucas De Carli" userId="0b83351476942742" providerId="LiveId" clId="{4D5217F3-3415-45E7-8708-19032130D8C0}" dt="2021-02-25T18:02:57.702" v="1679" actId="20577"/>
          <ac:spMkLst>
            <pc:docMk/>
            <pc:sldMk cId="2792201140" sldId="1619"/>
            <ac:spMk id="2" creationId="{EA32CC01-C850-4B27-BBA8-B2304529DD14}"/>
          </ac:spMkLst>
        </pc:spChg>
        <pc:spChg chg="add mod">
          <ac:chgData name="Lucas De Carli" userId="0b83351476942742" providerId="LiveId" clId="{4D5217F3-3415-45E7-8708-19032130D8C0}" dt="2021-02-25T18:07:14.572" v="1953" actId="122"/>
          <ac:spMkLst>
            <pc:docMk/>
            <pc:sldMk cId="2792201140" sldId="1619"/>
            <ac:spMk id="9" creationId="{22CF0419-8426-4439-86F3-3CD67253136D}"/>
          </ac:spMkLst>
        </pc:spChg>
        <pc:spChg chg="add mod">
          <ac:chgData name="Lucas De Carli" userId="0b83351476942742" providerId="LiveId" clId="{4D5217F3-3415-45E7-8708-19032130D8C0}" dt="2021-02-25T18:07:16.863" v="1954" actId="122"/>
          <ac:spMkLst>
            <pc:docMk/>
            <pc:sldMk cId="2792201140" sldId="1619"/>
            <ac:spMk id="10" creationId="{F4D3AAC3-FF4F-4C98-8F7E-4D3A96A4B237}"/>
          </ac:spMkLst>
        </pc:spChg>
        <pc:spChg chg="add mod">
          <ac:chgData name="Lucas De Carli" userId="0b83351476942742" providerId="LiveId" clId="{4D5217F3-3415-45E7-8708-19032130D8C0}" dt="2021-02-25T18:08:05.863" v="2026" actId="20577"/>
          <ac:spMkLst>
            <pc:docMk/>
            <pc:sldMk cId="2792201140" sldId="1619"/>
            <ac:spMk id="11" creationId="{AF3C4815-3EE5-4854-98D4-4BBEA8F87394}"/>
          </ac:spMkLst>
        </pc:spChg>
        <pc:graphicFrameChg chg="add del mod modGraphic">
          <ac:chgData name="Lucas De Carli" userId="0b83351476942742" providerId="LiveId" clId="{4D5217F3-3415-45E7-8708-19032130D8C0}" dt="2021-02-25T18:04:37.421" v="1710" actId="478"/>
          <ac:graphicFrameMkLst>
            <pc:docMk/>
            <pc:sldMk cId="2792201140" sldId="1619"/>
            <ac:graphicFrameMk id="5" creationId="{DBB3DDC1-69DE-4516-ACB3-AF4AE076925C}"/>
          </ac:graphicFrameMkLst>
        </pc:graphicFrameChg>
        <pc:graphicFrameChg chg="add del mod modGraphic">
          <ac:chgData name="Lucas De Carli" userId="0b83351476942742" providerId="LiveId" clId="{4D5217F3-3415-45E7-8708-19032130D8C0}" dt="2021-02-25T18:04:38.704" v="1711" actId="478"/>
          <ac:graphicFrameMkLst>
            <pc:docMk/>
            <pc:sldMk cId="2792201140" sldId="1619"/>
            <ac:graphicFrameMk id="8" creationId="{50A62739-36E0-4145-A79C-AC36DAA4DD58}"/>
          </ac:graphicFrameMkLst>
        </pc:graphicFrameChg>
        <pc:picChg chg="add del mod">
          <ac:chgData name="Lucas De Carli" userId="0b83351476942742" providerId="LiveId" clId="{4D5217F3-3415-45E7-8708-19032130D8C0}" dt="2021-02-25T18:03:24.471" v="1684" actId="478"/>
          <ac:picMkLst>
            <pc:docMk/>
            <pc:sldMk cId="2792201140" sldId="1619"/>
            <ac:picMk id="3" creationId="{F1C4EA63-C612-4D6B-9FC1-50C6FC0035B3}"/>
          </ac:picMkLst>
        </pc:picChg>
        <pc:picChg chg="add del mod">
          <ac:chgData name="Lucas De Carli" userId="0b83351476942742" providerId="LiveId" clId="{4D5217F3-3415-45E7-8708-19032130D8C0}" dt="2021-02-25T18:03:24.088" v="1683" actId="478"/>
          <ac:picMkLst>
            <pc:docMk/>
            <pc:sldMk cId="2792201140" sldId="1619"/>
            <ac:picMk id="4" creationId="{0F6298D5-A95D-4FF4-8F27-29237C65211B}"/>
          </ac:picMkLst>
        </pc:picChg>
        <pc:picChg chg="add mod">
          <ac:chgData name="Lucas De Carli" userId="0b83351476942742" providerId="LiveId" clId="{4D5217F3-3415-45E7-8708-19032130D8C0}" dt="2021-02-25T18:04:33.005" v="1709" actId="1076"/>
          <ac:picMkLst>
            <pc:docMk/>
            <pc:sldMk cId="2792201140" sldId="1619"/>
            <ac:picMk id="6" creationId="{64B164B5-5E99-4766-B451-A47CC5E1D7D0}"/>
          </ac:picMkLst>
        </pc:picChg>
        <pc:picChg chg="add mod">
          <ac:chgData name="Lucas De Carli" userId="0b83351476942742" providerId="LiveId" clId="{4D5217F3-3415-45E7-8708-19032130D8C0}" dt="2021-02-25T18:04:43.770" v="1713" actId="1076"/>
          <ac:picMkLst>
            <pc:docMk/>
            <pc:sldMk cId="2792201140" sldId="1619"/>
            <ac:picMk id="7" creationId="{0B869406-A2EA-41F6-94FE-68DCD6FF97C0}"/>
          </ac:picMkLst>
        </pc:picChg>
      </pc:sldChg>
      <pc:sldChg chg="delSp new mod modNotesTx">
        <pc:chgData name="Lucas De Carli" userId="0b83351476942742" providerId="LiveId" clId="{4D5217F3-3415-45E7-8708-19032130D8C0}" dt="2021-02-25T22:47:29.382" v="2060" actId="20577"/>
        <pc:sldMkLst>
          <pc:docMk/>
          <pc:sldMk cId="416731258" sldId="1620"/>
        </pc:sldMkLst>
        <pc:spChg chg="del">
          <ac:chgData name="Lucas De Carli" userId="0b83351476942742" providerId="LiveId" clId="{4D5217F3-3415-45E7-8708-19032130D8C0}" dt="2021-02-25T22:47:22.480" v="2031" actId="478"/>
          <ac:spMkLst>
            <pc:docMk/>
            <pc:sldMk cId="416731258" sldId="1620"/>
            <ac:spMk id="2" creationId="{7B0C92D8-11E5-458A-8B4F-ABFEA17B5C5F}"/>
          </ac:spMkLst>
        </pc:spChg>
      </pc:sldChg>
      <pc:sldChg chg="modSp new mod modNotesTx">
        <pc:chgData name="Lucas De Carli" userId="0b83351476942742" providerId="LiveId" clId="{4D5217F3-3415-45E7-8708-19032130D8C0}" dt="2021-02-25T22:49:19.844" v="2135"/>
        <pc:sldMkLst>
          <pc:docMk/>
          <pc:sldMk cId="1010606399" sldId="1621"/>
        </pc:sldMkLst>
        <pc:spChg chg="mod">
          <ac:chgData name="Lucas De Carli" userId="0b83351476942742" providerId="LiveId" clId="{4D5217F3-3415-45E7-8708-19032130D8C0}" dt="2021-02-25T22:49:16.971" v="2134" actId="1076"/>
          <ac:spMkLst>
            <pc:docMk/>
            <pc:sldMk cId="1010606399" sldId="1621"/>
            <ac:spMk id="2" creationId="{C05D0E80-DB74-4806-BEE4-DD23B589D5B2}"/>
          </ac:spMkLst>
        </pc:spChg>
      </pc:sldChg>
      <pc:sldChg chg="delSp new mod modNotesTx">
        <pc:chgData name="Lucas De Carli" userId="0b83351476942742" providerId="LiveId" clId="{4D5217F3-3415-45E7-8708-19032130D8C0}" dt="2021-02-25T23:07:10.186" v="2163" actId="478"/>
        <pc:sldMkLst>
          <pc:docMk/>
          <pc:sldMk cId="755988403" sldId="1622"/>
        </pc:sldMkLst>
        <pc:spChg chg="del">
          <ac:chgData name="Lucas De Carli" userId="0b83351476942742" providerId="LiveId" clId="{4D5217F3-3415-45E7-8708-19032130D8C0}" dt="2021-02-25T23:07:10.186" v="2163" actId="478"/>
          <ac:spMkLst>
            <pc:docMk/>
            <pc:sldMk cId="755988403" sldId="1622"/>
            <ac:spMk id="2" creationId="{9A9FAB52-ECBE-43E9-8C6D-0FC17126AE61}"/>
          </ac:spMkLst>
        </pc:spChg>
      </pc:sldChg>
      <pc:sldChg chg="delSp modSp new mod modNotesTx">
        <pc:chgData name="Lucas De Carli" userId="0b83351476942742" providerId="LiveId" clId="{4D5217F3-3415-45E7-8708-19032130D8C0}" dt="2021-02-25T23:12:02.150" v="2187" actId="20577"/>
        <pc:sldMkLst>
          <pc:docMk/>
          <pc:sldMk cId="3140266110" sldId="1623"/>
        </pc:sldMkLst>
        <pc:spChg chg="mod">
          <ac:chgData name="Lucas De Carli" userId="0b83351476942742" providerId="LiveId" clId="{4D5217F3-3415-45E7-8708-19032130D8C0}" dt="2021-02-25T23:11:08.249" v="2174" actId="1076"/>
          <ac:spMkLst>
            <pc:docMk/>
            <pc:sldMk cId="3140266110" sldId="1623"/>
            <ac:spMk id="2" creationId="{B8449157-1866-4DCE-AF77-E6208753B40D}"/>
          </ac:spMkLst>
        </pc:spChg>
        <pc:spChg chg="del">
          <ac:chgData name="Lucas De Carli" userId="0b83351476942742" providerId="LiveId" clId="{4D5217F3-3415-45E7-8708-19032130D8C0}" dt="2021-02-25T23:10:59.845" v="2170" actId="478"/>
          <ac:spMkLst>
            <pc:docMk/>
            <pc:sldMk cId="3140266110" sldId="1623"/>
            <ac:spMk id="3" creationId="{54024729-D673-469D-AF45-1D9DDE8999D6}"/>
          </ac:spMkLst>
        </pc:spChg>
      </pc:sldChg>
      <pc:sldMasterChg chg="addSldLayout modSldLayout">
        <pc:chgData name="Lucas De Carli" userId="0b83351476942742" providerId="LiveId" clId="{4D5217F3-3415-45E7-8708-19032130D8C0}" dt="2021-02-25T22:49:01.676" v="2125" actId="478"/>
        <pc:sldMasterMkLst>
          <pc:docMk/>
          <pc:sldMasterMk cId="4103171625" sldId="2147483660"/>
        </pc:sldMasterMkLst>
        <pc:sldLayoutChg chg="delSp mod">
          <pc:chgData name="Lucas De Carli" userId="0b83351476942742" providerId="LiveId" clId="{4D5217F3-3415-45E7-8708-19032130D8C0}" dt="2021-02-25T17:59:47.054" v="1320" actId="478"/>
          <pc:sldLayoutMkLst>
            <pc:docMk/>
            <pc:sldMasterMk cId="4103171625" sldId="2147483660"/>
            <pc:sldLayoutMk cId="615800022" sldId="2147483680"/>
          </pc:sldLayoutMkLst>
          <pc:spChg chg="del">
            <ac:chgData name="Lucas De Carli" userId="0b83351476942742" providerId="LiveId" clId="{4D5217F3-3415-45E7-8708-19032130D8C0}" dt="2021-02-25T17:59:47.054" v="1320" actId="478"/>
            <ac:spMkLst>
              <pc:docMk/>
              <pc:sldMasterMk cId="4103171625" sldId="2147483660"/>
              <pc:sldLayoutMk cId="615800022" sldId="2147483680"/>
              <ac:spMk id="2" creationId="{C3405CC5-9896-4E3A-9373-436306F5BF12}"/>
            </ac:spMkLst>
          </pc:spChg>
        </pc:sldLayoutChg>
        <pc:sldLayoutChg chg="delSp mod">
          <pc:chgData name="Lucas De Carli" userId="0b83351476942742" providerId="LiveId" clId="{4D5217F3-3415-45E7-8708-19032130D8C0}" dt="2021-02-25T22:49:01.676" v="2125" actId="478"/>
          <pc:sldLayoutMkLst>
            <pc:docMk/>
            <pc:sldMasterMk cId="4103171625" sldId="2147483660"/>
            <pc:sldLayoutMk cId="2395395249" sldId="2147483707"/>
          </pc:sldLayoutMkLst>
          <pc:picChg chg="del">
            <ac:chgData name="Lucas De Carli" userId="0b83351476942742" providerId="LiveId" clId="{4D5217F3-3415-45E7-8708-19032130D8C0}" dt="2021-02-25T22:49:01.676" v="2125" actId="478"/>
            <ac:picMkLst>
              <pc:docMk/>
              <pc:sldMasterMk cId="4103171625" sldId="2147483660"/>
              <pc:sldLayoutMk cId="2395395249" sldId="2147483707"/>
              <ac:picMk id="6" creationId="{869F059F-BD0F-4211-86F6-E960C3EC183D}"/>
            </ac:picMkLst>
          </pc:picChg>
        </pc:sldLayoutChg>
        <pc:sldLayoutChg chg="delSp modSp add mod modTransition">
          <pc:chgData name="Lucas De Carli" userId="0b83351476942742" providerId="LiveId" clId="{4D5217F3-3415-45E7-8708-19032130D8C0}" dt="2021-02-25T17:12:55.672" v="187" actId="478"/>
          <pc:sldLayoutMkLst>
            <pc:docMk/>
            <pc:sldMasterMk cId="4103171625" sldId="2147483660"/>
            <pc:sldLayoutMk cId="7506877" sldId="2147483709"/>
          </pc:sldLayoutMkLst>
          <pc:spChg chg="del">
            <ac:chgData name="Lucas De Carli" userId="0b83351476942742" providerId="LiveId" clId="{4D5217F3-3415-45E7-8708-19032130D8C0}" dt="2021-02-25T17:12:31.611" v="177" actId="478"/>
            <ac:spMkLst>
              <pc:docMk/>
              <pc:sldMasterMk cId="4103171625" sldId="2147483660"/>
              <pc:sldLayoutMk cId="7506877" sldId="2147483709"/>
              <ac:spMk id="2" creationId="{C3405CC5-9896-4E3A-9373-436306F5BF12}"/>
            </ac:spMkLst>
          </pc:spChg>
          <pc:spChg chg="mod">
            <ac:chgData name="Lucas De Carli" userId="0b83351476942742" providerId="LiveId" clId="{4D5217F3-3415-45E7-8708-19032130D8C0}" dt="2021-02-25T17:12:37.847" v="179" actId="14100"/>
            <ac:spMkLst>
              <pc:docMk/>
              <pc:sldMasterMk cId="4103171625" sldId="2147483660"/>
              <pc:sldLayoutMk cId="7506877" sldId="2147483709"/>
              <ac:spMk id="5" creationId="{6E31D123-CA1A-4568-88C8-6B1287D07EE9}"/>
            </ac:spMkLst>
          </pc:spChg>
          <pc:spChg chg="del">
            <ac:chgData name="Lucas De Carli" userId="0b83351476942742" providerId="LiveId" clId="{4D5217F3-3415-45E7-8708-19032130D8C0}" dt="2021-02-25T17:12:30.647" v="176" actId="478"/>
            <ac:spMkLst>
              <pc:docMk/>
              <pc:sldMasterMk cId="4103171625" sldId="2147483660"/>
              <pc:sldLayoutMk cId="7506877" sldId="2147483709"/>
              <ac:spMk id="6" creationId="{1E56201C-07C6-4B48-97C5-8ACFF3D0A97E}"/>
            </ac:spMkLst>
          </pc:spChg>
          <pc:spChg chg="mod">
            <ac:chgData name="Lucas De Carli" userId="0b83351476942742" providerId="LiveId" clId="{4D5217F3-3415-45E7-8708-19032130D8C0}" dt="2021-02-25T17:12:45.499" v="182" actId="1076"/>
            <ac:spMkLst>
              <pc:docMk/>
              <pc:sldMasterMk cId="4103171625" sldId="2147483660"/>
              <pc:sldLayoutMk cId="7506877" sldId="2147483709"/>
              <ac:spMk id="8" creationId="{7193607F-5D7C-414A-BD66-EADF11B22CA7}"/>
            </ac:spMkLst>
          </pc:spChg>
          <pc:spChg chg="del">
            <ac:chgData name="Lucas De Carli" userId="0b83351476942742" providerId="LiveId" clId="{4D5217F3-3415-45E7-8708-19032130D8C0}" dt="2021-02-25T17:12:55.672" v="187" actId="478"/>
            <ac:spMkLst>
              <pc:docMk/>
              <pc:sldMasterMk cId="4103171625" sldId="2147483660"/>
              <pc:sldLayoutMk cId="7506877" sldId="2147483709"/>
              <ac:spMk id="16" creationId="{2B8FCD16-3426-8B48-803D-6B6E81EED213}"/>
            </ac:spMkLst>
          </pc:spChg>
          <pc:spChg chg="del">
            <ac:chgData name="Lucas De Carli" userId="0b83351476942742" providerId="LiveId" clId="{4D5217F3-3415-45E7-8708-19032130D8C0}" dt="2021-02-25T17:12:47.668" v="183" actId="478"/>
            <ac:spMkLst>
              <pc:docMk/>
              <pc:sldMasterMk cId="4103171625" sldId="2147483660"/>
              <pc:sldLayoutMk cId="7506877" sldId="2147483709"/>
              <ac:spMk id="17" creationId="{0D336736-F7E2-BA48-AD3E-B0037BAC6816}"/>
            </ac:spMkLst>
          </pc:spChg>
          <pc:spChg chg="mod">
            <ac:chgData name="Lucas De Carli" userId="0b83351476942742" providerId="LiveId" clId="{4D5217F3-3415-45E7-8708-19032130D8C0}" dt="2021-02-25T17:12:54.256" v="186" actId="14100"/>
            <ac:spMkLst>
              <pc:docMk/>
              <pc:sldMasterMk cId="4103171625" sldId="2147483660"/>
              <pc:sldLayoutMk cId="7506877" sldId="2147483709"/>
              <ac:spMk id="18" creationId="{9FA36614-3522-794F-B70F-0659F06DAB3B}"/>
            </ac:spMkLst>
          </pc:spChg>
        </pc:sldLayoutChg>
      </pc:sldMasterChg>
    </pc:docChg>
  </pc:docChgLst>
  <pc:docChgLst>
    <pc:chgData name="Lucas De Carli" userId="0b83351476942742" providerId="LiveId" clId="{726832E3-F4ED-4456-B6C5-FD4AE3D7BC5C}"/>
    <pc:docChg chg="undo custSel addSld delSld modSld sldOrd">
      <pc:chgData name="Lucas De Carli" userId="0b83351476942742" providerId="LiveId" clId="{726832E3-F4ED-4456-B6C5-FD4AE3D7BC5C}" dt="2021-03-11T13:03:18.063" v="1140" actId="571"/>
      <pc:docMkLst>
        <pc:docMk/>
      </pc:docMkLst>
      <pc:sldChg chg="modSp mod">
        <pc:chgData name="Lucas De Carli" userId="0b83351476942742" providerId="LiveId" clId="{726832E3-F4ED-4456-B6C5-FD4AE3D7BC5C}" dt="2021-03-04T16:13:48.004" v="4"/>
        <pc:sldMkLst>
          <pc:docMk/>
          <pc:sldMk cId="1547415844" sldId="259"/>
        </pc:sldMkLst>
        <pc:spChg chg="mod">
          <ac:chgData name="Lucas De Carli" userId="0b83351476942742" providerId="LiveId" clId="{726832E3-F4ED-4456-B6C5-FD4AE3D7BC5C}" dt="2021-03-04T16:13:48.004" v="4"/>
          <ac:spMkLst>
            <pc:docMk/>
            <pc:sldMk cId="1547415844" sldId="259"/>
            <ac:spMk id="2" creationId="{5A5B2A19-5F91-487C-B431-7515A2B14BA7}"/>
          </ac:spMkLst>
        </pc:spChg>
      </pc:sldChg>
      <pc:sldChg chg="modSp mod modAnim modNotesTx">
        <pc:chgData name="Lucas De Carli" userId="0b83351476942742" providerId="LiveId" clId="{726832E3-F4ED-4456-B6C5-FD4AE3D7BC5C}" dt="2021-03-04T23:19:02.989" v="1100" actId="20577"/>
        <pc:sldMkLst>
          <pc:docMk/>
          <pc:sldMk cId="3972906020" sldId="261"/>
        </pc:sldMkLst>
        <pc:spChg chg="mod">
          <ac:chgData name="Lucas De Carli" userId="0b83351476942742" providerId="LiveId" clId="{726832E3-F4ED-4456-B6C5-FD4AE3D7BC5C}" dt="2021-03-04T16:30:50.156" v="121" actId="1076"/>
          <ac:spMkLst>
            <pc:docMk/>
            <pc:sldMk cId="3972906020" sldId="261"/>
            <ac:spMk id="3" creationId="{1C9C8B4C-5FE4-498C-B327-D98BC2AE0961}"/>
          </ac:spMkLst>
        </pc:spChg>
      </pc:sldChg>
      <pc:sldChg chg="addSp delSp modSp mod modAnim modNotesTx">
        <pc:chgData name="Lucas De Carli" userId="0b83351476942742" providerId="LiveId" clId="{726832E3-F4ED-4456-B6C5-FD4AE3D7BC5C}" dt="2021-03-04T16:31:35.859" v="144" actId="20577"/>
        <pc:sldMkLst>
          <pc:docMk/>
          <pc:sldMk cId="615643994" sldId="262"/>
        </pc:sldMkLst>
        <pc:spChg chg="del">
          <ac:chgData name="Lucas De Carli" userId="0b83351476942742" providerId="LiveId" clId="{726832E3-F4ED-4456-B6C5-FD4AE3D7BC5C}" dt="2021-03-04T16:31:19.524" v="130" actId="478"/>
          <ac:spMkLst>
            <pc:docMk/>
            <pc:sldMk cId="615643994" sldId="262"/>
            <ac:spMk id="18" creationId="{26D29DBE-BDB4-46F1-9E14-077501FD77C9}"/>
          </ac:spMkLst>
        </pc:spChg>
        <pc:spChg chg="mod">
          <ac:chgData name="Lucas De Carli" userId="0b83351476942742" providerId="LiveId" clId="{726832E3-F4ED-4456-B6C5-FD4AE3D7BC5C}" dt="2021-03-04T16:31:29.491" v="140" actId="20577"/>
          <ac:spMkLst>
            <pc:docMk/>
            <pc:sldMk cId="615643994" sldId="262"/>
            <ac:spMk id="19" creationId="{35BE09D6-3FE4-49F7-A512-76B24D4396CD}"/>
          </ac:spMkLst>
        </pc:spChg>
        <pc:picChg chg="add mod">
          <ac:chgData name="Lucas De Carli" userId="0b83351476942742" providerId="LiveId" clId="{726832E3-F4ED-4456-B6C5-FD4AE3D7BC5C}" dt="2021-03-04T16:31:27.134" v="133" actId="1076"/>
          <ac:picMkLst>
            <pc:docMk/>
            <pc:sldMk cId="615643994" sldId="262"/>
            <ac:picMk id="9" creationId="{7B13178E-E98A-4E07-A40F-C4666B0E621A}"/>
          </ac:picMkLst>
        </pc:picChg>
        <pc:picChg chg="del">
          <ac:chgData name="Lucas De Carli" userId="0b83351476942742" providerId="LiveId" clId="{726832E3-F4ED-4456-B6C5-FD4AE3D7BC5C}" dt="2021-03-04T16:31:09.955" v="126" actId="478"/>
          <ac:picMkLst>
            <pc:docMk/>
            <pc:sldMk cId="615643994" sldId="262"/>
            <ac:picMk id="2050" creationId="{99A17EAF-07E5-4F0B-BDC7-14A0788FAFFF}"/>
          </ac:picMkLst>
        </pc:picChg>
        <pc:picChg chg="del">
          <ac:chgData name="Lucas De Carli" userId="0b83351476942742" providerId="LiveId" clId="{726832E3-F4ED-4456-B6C5-FD4AE3D7BC5C}" dt="2021-03-04T16:31:09.555" v="125" actId="478"/>
          <ac:picMkLst>
            <pc:docMk/>
            <pc:sldMk cId="615643994" sldId="262"/>
            <ac:picMk id="2052" creationId="{9B22D54D-2FB9-4B0A-AB8E-0CD13B9B1624}"/>
          </ac:picMkLst>
        </pc:picChg>
        <pc:picChg chg="del">
          <ac:chgData name="Lucas De Carli" userId="0b83351476942742" providerId="LiveId" clId="{726832E3-F4ED-4456-B6C5-FD4AE3D7BC5C}" dt="2021-03-04T16:31:08.812" v="123" actId="478"/>
          <ac:picMkLst>
            <pc:docMk/>
            <pc:sldMk cId="615643994" sldId="262"/>
            <ac:picMk id="2054" creationId="{1EA4BB33-867A-4748-A78B-2765E15A07CE}"/>
          </ac:picMkLst>
        </pc:picChg>
        <pc:picChg chg="del mod">
          <ac:chgData name="Lucas De Carli" userId="0b83351476942742" providerId="LiveId" clId="{726832E3-F4ED-4456-B6C5-FD4AE3D7BC5C}" dt="2021-03-04T16:31:09.210" v="124" actId="478"/>
          <ac:picMkLst>
            <pc:docMk/>
            <pc:sldMk cId="615643994" sldId="262"/>
            <ac:picMk id="2056" creationId="{485214A5-DC3E-4D9D-94E5-5EAA3834B812}"/>
          </ac:picMkLst>
        </pc:picChg>
        <pc:picChg chg="del">
          <ac:chgData name="Lucas De Carli" userId="0b83351476942742" providerId="LiveId" clId="{726832E3-F4ED-4456-B6C5-FD4AE3D7BC5C}" dt="2021-03-04T16:31:10.455" v="127" actId="478"/>
          <ac:picMkLst>
            <pc:docMk/>
            <pc:sldMk cId="615643994" sldId="262"/>
            <ac:picMk id="2058" creationId="{7D9E4B7F-9419-40A8-82F1-94638DAA1D8A}"/>
          </ac:picMkLst>
        </pc:picChg>
      </pc:sldChg>
      <pc:sldChg chg="del">
        <pc:chgData name="Lucas De Carli" userId="0b83351476942742" providerId="LiveId" clId="{726832E3-F4ED-4456-B6C5-FD4AE3D7BC5C}" dt="2021-03-04T16:31:48.821" v="145" actId="47"/>
        <pc:sldMkLst>
          <pc:docMk/>
          <pc:sldMk cId="3948150891" sldId="1596"/>
        </pc:sldMkLst>
      </pc:sldChg>
      <pc:sldChg chg="del">
        <pc:chgData name="Lucas De Carli" userId="0b83351476942742" providerId="LiveId" clId="{726832E3-F4ED-4456-B6C5-FD4AE3D7BC5C}" dt="2021-03-04T16:31:48.821" v="145" actId="47"/>
        <pc:sldMkLst>
          <pc:docMk/>
          <pc:sldMk cId="3558242030" sldId="1598"/>
        </pc:sldMkLst>
      </pc:sldChg>
      <pc:sldChg chg="del">
        <pc:chgData name="Lucas De Carli" userId="0b83351476942742" providerId="LiveId" clId="{726832E3-F4ED-4456-B6C5-FD4AE3D7BC5C}" dt="2021-03-04T16:31:48.821" v="145" actId="47"/>
        <pc:sldMkLst>
          <pc:docMk/>
          <pc:sldMk cId="1587020864" sldId="1599"/>
        </pc:sldMkLst>
      </pc:sldChg>
      <pc:sldChg chg="del">
        <pc:chgData name="Lucas De Carli" userId="0b83351476942742" providerId="LiveId" clId="{726832E3-F4ED-4456-B6C5-FD4AE3D7BC5C}" dt="2021-03-04T16:31:48.821" v="145" actId="47"/>
        <pc:sldMkLst>
          <pc:docMk/>
          <pc:sldMk cId="725926813" sldId="1600"/>
        </pc:sldMkLst>
      </pc:sldChg>
      <pc:sldChg chg="del">
        <pc:chgData name="Lucas De Carli" userId="0b83351476942742" providerId="LiveId" clId="{726832E3-F4ED-4456-B6C5-FD4AE3D7BC5C}" dt="2021-03-04T16:31:48.821" v="145" actId="47"/>
        <pc:sldMkLst>
          <pc:docMk/>
          <pc:sldMk cId="1357120034" sldId="1601"/>
        </pc:sldMkLst>
      </pc:sldChg>
      <pc:sldChg chg="del">
        <pc:chgData name="Lucas De Carli" userId="0b83351476942742" providerId="LiveId" clId="{726832E3-F4ED-4456-B6C5-FD4AE3D7BC5C}" dt="2021-03-04T16:31:48.821" v="145" actId="47"/>
        <pc:sldMkLst>
          <pc:docMk/>
          <pc:sldMk cId="1692177503" sldId="1602"/>
        </pc:sldMkLst>
      </pc:sldChg>
      <pc:sldChg chg="del">
        <pc:chgData name="Lucas De Carli" userId="0b83351476942742" providerId="LiveId" clId="{726832E3-F4ED-4456-B6C5-FD4AE3D7BC5C}" dt="2021-03-04T16:31:48.821" v="145" actId="47"/>
        <pc:sldMkLst>
          <pc:docMk/>
          <pc:sldMk cId="2308120819" sldId="1605"/>
        </pc:sldMkLst>
      </pc:sldChg>
      <pc:sldChg chg="del">
        <pc:chgData name="Lucas De Carli" userId="0b83351476942742" providerId="LiveId" clId="{726832E3-F4ED-4456-B6C5-FD4AE3D7BC5C}" dt="2021-03-04T16:31:48.821" v="145" actId="47"/>
        <pc:sldMkLst>
          <pc:docMk/>
          <pc:sldMk cId="233340319" sldId="1606"/>
        </pc:sldMkLst>
      </pc:sldChg>
      <pc:sldChg chg="del">
        <pc:chgData name="Lucas De Carli" userId="0b83351476942742" providerId="LiveId" clId="{726832E3-F4ED-4456-B6C5-FD4AE3D7BC5C}" dt="2021-03-04T16:31:48.821" v="145" actId="47"/>
        <pc:sldMkLst>
          <pc:docMk/>
          <pc:sldMk cId="875744406" sldId="1607"/>
        </pc:sldMkLst>
      </pc:sldChg>
      <pc:sldChg chg="del">
        <pc:chgData name="Lucas De Carli" userId="0b83351476942742" providerId="LiveId" clId="{726832E3-F4ED-4456-B6C5-FD4AE3D7BC5C}" dt="2021-03-04T16:31:48.821" v="145" actId="47"/>
        <pc:sldMkLst>
          <pc:docMk/>
          <pc:sldMk cId="3922979539" sldId="1609"/>
        </pc:sldMkLst>
      </pc:sldChg>
      <pc:sldChg chg="del">
        <pc:chgData name="Lucas De Carli" userId="0b83351476942742" providerId="LiveId" clId="{726832E3-F4ED-4456-B6C5-FD4AE3D7BC5C}" dt="2021-03-04T16:31:48.821" v="145" actId="47"/>
        <pc:sldMkLst>
          <pc:docMk/>
          <pc:sldMk cId="3578143061" sldId="1610"/>
        </pc:sldMkLst>
      </pc:sldChg>
      <pc:sldChg chg="del">
        <pc:chgData name="Lucas De Carli" userId="0b83351476942742" providerId="LiveId" clId="{726832E3-F4ED-4456-B6C5-FD4AE3D7BC5C}" dt="2021-03-04T16:31:48.821" v="145" actId="47"/>
        <pc:sldMkLst>
          <pc:docMk/>
          <pc:sldMk cId="2776655250" sldId="1611"/>
        </pc:sldMkLst>
      </pc:sldChg>
      <pc:sldChg chg="del">
        <pc:chgData name="Lucas De Carli" userId="0b83351476942742" providerId="LiveId" clId="{726832E3-F4ED-4456-B6C5-FD4AE3D7BC5C}" dt="2021-03-04T16:31:48.821" v="145" actId="47"/>
        <pc:sldMkLst>
          <pc:docMk/>
          <pc:sldMk cId="3482003414" sldId="1612"/>
        </pc:sldMkLst>
      </pc:sldChg>
      <pc:sldChg chg="del">
        <pc:chgData name="Lucas De Carli" userId="0b83351476942742" providerId="LiveId" clId="{726832E3-F4ED-4456-B6C5-FD4AE3D7BC5C}" dt="2021-03-04T16:31:48.821" v="145" actId="47"/>
        <pc:sldMkLst>
          <pc:docMk/>
          <pc:sldMk cId="4067772986" sldId="1613"/>
        </pc:sldMkLst>
      </pc:sldChg>
      <pc:sldChg chg="del">
        <pc:chgData name="Lucas De Carli" userId="0b83351476942742" providerId="LiveId" clId="{726832E3-F4ED-4456-B6C5-FD4AE3D7BC5C}" dt="2021-03-04T16:31:48.821" v="145" actId="47"/>
        <pc:sldMkLst>
          <pc:docMk/>
          <pc:sldMk cId="119944406" sldId="1614"/>
        </pc:sldMkLst>
      </pc:sldChg>
      <pc:sldChg chg="del">
        <pc:chgData name="Lucas De Carli" userId="0b83351476942742" providerId="LiveId" clId="{726832E3-F4ED-4456-B6C5-FD4AE3D7BC5C}" dt="2021-03-04T16:31:48.821" v="145" actId="47"/>
        <pc:sldMkLst>
          <pc:docMk/>
          <pc:sldMk cId="2348284178" sldId="1615"/>
        </pc:sldMkLst>
      </pc:sldChg>
      <pc:sldChg chg="del">
        <pc:chgData name="Lucas De Carli" userId="0b83351476942742" providerId="LiveId" clId="{726832E3-F4ED-4456-B6C5-FD4AE3D7BC5C}" dt="2021-03-04T16:31:48.821" v="145" actId="47"/>
        <pc:sldMkLst>
          <pc:docMk/>
          <pc:sldMk cId="1582929338" sldId="1616"/>
        </pc:sldMkLst>
      </pc:sldChg>
      <pc:sldChg chg="del">
        <pc:chgData name="Lucas De Carli" userId="0b83351476942742" providerId="LiveId" clId="{726832E3-F4ED-4456-B6C5-FD4AE3D7BC5C}" dt="2021-03-04T16:31:48.821" v="145" actId="47"/>
        <pc:sldMkLst>
          <pc:docMk/>
          <pc:sldMk cId="913345193" sldId="1617"/>
        </pc:sldMkLst>
      </pc:sldChg>
      <pc:sldChg chg="del">
        <pc:chgData name="Lucas De Carli" userId="0b83351476942742" providerId="LiveId" clId="{726832E3-F4ED-4456-B6C5-FD4AE3D7BC5C}" dt="2021-03-04T16:31:48.821" v="145" actId="47"/>
        <pc:sldMkLst>
          <pc:docMk/>
          <pc:sldMk cId="1154778721" sldId="1618"/>
        </pc:sldMkLst>
      </pc:sldChg>
      <pc:sldChg chg="del">
        <pc:chgData name="Lucas De Carli" userId="0b83351476942742" providerId="LiveId" clId="{726832E3-F4ED-4456-B6C5-FD4AE3D7BC5C}" dt="2021-03-04T16:31:48.821" v="145" actId="47"/>
        <pc:sldMkLst>
          <pc:docMk/>
          <pc:sldMk cId="2792201140" sldId="1619"/>
        </pc:sldMkLst>
      </pc:sldChg>
      <pc:sldChg chg="modNotesTx">
        <pc:chgData name="Lucas De Carli" userId="0b83351476942742" providerId="LiveId" clId="{726832E3-F4ED-4456-B6C5-FD4AE3D7BC5C}" dt="2021-03-04T23:23:00.164" v="1139" actId="20577"/>
        <pc:sldMkLst>
          <pc:docMk/>
          <pc:sldMk cId="1010606399" sldId="1621"/>
        </pc:sldMkLst>
      </pc:sldChg>
      <pc:sldChg chg="del">
        <pc:chgData name="Lucas De Carli" userId="0b83351476942742" providerId="LiveId" clId="{726832E3-F4ED-4456-B6C5-FD4AE3D7BC5C}" dt="2021-03-04T16:31:48.821" v="145" actId="47"/>
        <pc:sldMkLst>
          <pc:docMk/>
          <pc:sldMk cId="755988403" sldId="1622"/>
        </pc:sldMkLst>
      </pc:sldChg>
      <pc:sldChg chg="addSp delSp modSp new mod modNotesTx">
        <pc:chgData name="Lucas De Carli" userId="0b83351476942742" providerId="LiveId" clId="{726832E3-F4ED-4456-B6C5-FD4AE3D7BC5C}" dt="2021-03-04T16:19:25.279" v="44" actId="20577"/>
        <pc:sldMkLst>
          <pc:docMk/>
          <pc:sldMk cId="2674450633" sldId="1624"/>
        </pc:sldMkLst>
        <pc:spChg chg="mod">
          <ac:chgData name="Lucas De Carli" userId="0b83351476942742" providerId="LiveId" clId="{726832E3-F4ED-4456-B6C5-FD4AE3D7BC5C}" dt="2021-03-04T16:17:30.447" v="34" actId="20577"/>
          <ac:spMkLst>
            <pc:docMk/>
            <pc:sldMk cId="2674450633" sldId="1624"/>
            <ac:spMk id="2" creationId="{64EBACAC-A32F-4B78-B47D-F170B1C4FBF5}"/>
          </ac:spMkLst>
        </pc:spChg>
        <pc:spChg chg="del">
          <ac:chgData name="Lucas De Carli" userId="0b83351476942742" providerId="LiveId" clId="{726832E3-F4ED-4456-B6C5-FD4AE3D7BC5C}" dt="2021-03-04T16:17:56.393" v="35"/>
          <ac:spMkLst>
            <pc:docMk/>
            <pc:sldMk cId="2674450633" sldId="1624"/>
            <ac:spMk id="3" creationId="{497362B3-3BE2-4F6D-A8DD-980F90B5D49F}"/>
          </ac:spMkLst>
        </pc:spChg>
        <pc:picChg chg="add mod">
          <ac:chgData name="Lucas De Carli" userId="0b83351476942742" providerId="LiveId" clId="{726832E3-F4ED-4456-B6C5-FD4AE3D7BC5C}" dt="2021-03-04T16:18:00.709" v="37" actId="14100"/>
          <ac:picMkLst>
            <pc:docMk/>
            <pc:sldMk cId="2674450633" sldId="1624"/>
            <ac:picMk id="4" creationId="{92BA0391-F198-4A69-B430-FA6F36E9DDDF}"/>
          </ac:picMkLst>
        </pc:picChg>
      </pc:sldChg>
      <pc:sldChg chg="addSp delSp modSp add mod modNotesTx">
        <pc:chgData name="Lucas De Carli" userId="0b83351476942742" providerId="LiveId" clId="{726832E3-F4ED-4456-B6C5-FD4AE3D7BC5C}" dt="2021-03-04T23:15:52.799" v="1089" actId="20577"/>
        <pc:sldMkLst>
          <pc:docMk/>
          <pc:sldMk cId="2959048787" sldId="1625"/>
        </pc:sldMkLst>
        <pc:spChg chg="add del mod">
          <ac:chgData name="Lucas De Carli" userId="0b83351476942742" providerId="LiveId" clId="{726832E3-F4ED-4456-B6C5-FD4AE3D7BC5C}" dt="2021-03-04T16:19:11.354" v="41" actId="478"/>
          <ac:spMkLst>
            <pc:docMk/>
            <pc:sldMk cId="2959048787" sldId="1625"/>
            <ac:spMk id="5" creationId="{88FDAD60-C519-485D-AE50-2FEDE2B45FC1}"/>
          </ac:spMkLst>
        </pc:spChg>
        <pc:picChg chg="del">
          <ac:chgData name="Lucas De Carli" userId="0b83351476942742" providerId="LiveId" clId="{726832E3-F4ED-4456-B6C5-FD4AE3D7BC5C}" dt="2021-03-04T16:19:08.952" v="39" actId="478"/>
          <ac:picMkLst>
            <pc:docMk/>
            <pc:sldMk cId="2959048787" sldId="1625"/>
            <ac:picMk id="4" creationId="{92BA0391-F198-4A69-B430-FA6F36E9DDDF}"/>
          </ac:picMkLst>
        </pc:picChg>
        <pc:picChg chg="add mod">
          <ac:chgData name="Lucas De Carli" userId="0b83351476942742" providerId="LiveId" clId="{726832E3-F4ED-4456-B6C5-FD4AE3D7BC5C}" dt="2021-03-04T16:19:09.312" v="40"/>
          <ac:picMkLst>
            <pc:docMk/>
            <pc:sldMk cId="2959048787" sldId="1625"/>
            <ac:picMk id="6" creationId="{CA5F3ED1-198C-4354-84B4-F56BE26E3F07}"/>
          </ac:picMkLst>
        </pc:picChg>
      </pc:sldChg>
      <pc:sldChg chg="modSp add mod modNotesTx">
        <pc:chgData name="Lucas De Carli" userId="0b83351476942742" providerId="LiveId" clId="{726832E3-F4ED-4456-B6C5-FD4AE3D7BC5C}" dt="2021-03-04T23:19:19.490" v="1105" actId="20577"/>
        <pc:sldMkLst>
          <pc:docMk/>
          <pc:sldMk cId="3416890100" sldId="1626"/>
        </pc:sldMkLst>
        <pc:spChg chg="mod">
          <ac:chgData name="Lucas De Carli" userId="0b83351476942742" providerId="LiveId" clId="{726832E3-F4ED-4456-B6C5-FD4AE3D7BC5C}" dt="2021-03-04T16:29:03.963" v="65" actId="20577"/>
          <ac:spMkLst>
            <pc:docMk/>
            <pc:sldMk cId="3416890100" sldId="1626"/>
            <ac:spMk id="2" creationId="{297C471F-C726-43D9-A0E8-0D337983E78C}"/>
          </ac:spMkLst>
        </pc:spChg>
      </pc:sldChg>
      <pc:sldChg chg="delSp modSp add mod modNotesTx">
        <pc:chgData name="Lucas De Carli" userId="0b83351476942742" providerId="LiveId" clId="{726832E3-F4ED-4456-B6C5-FD4AE3D7BC5C}" dt="2021-03-04T23:19:21.689" v="1108" actId="20577"/>
        <pc:sldMkLst>
          <pc:docMk/>
          <pc:sldMk cId="4096488857" sldId="1627"/>
        </pc:sldMkLst>
        <pc:spChg chg="mod">
          <ac:chgData name="Lucas De Carli" userId="0b83351476942742" providerId="LiveId" clId="{726832E3-F4ED-4456-B6C5-FD4AE3D7BC5C}" dt="2021-03-04T16:29:23.200" v="82" actId="20577"/>
          <ac:spMkLst>
            <pc:docMk/>
            <pc:sldMk cId="4096488857" sldId="1627"/>
            <ac:spMk id="2" creationId="{EA32CC01-C850-4B27-BBA8-B2304529DD14}"/>
          </ac:spMkLst>
        </pc:spChg>
        <pc:spChg chg="del">
          <ac:chgData name="Lucas De Carli" userId="0b83351476942742" providerId="LiveId" clId="{726832E3-F4ED-4456-B6C5-FD4AE3D7BC5C}" dt="2021-03-04T16:29:14.245" v="67" actId="478"/>
          <ac:spMkLst>
            <pc:docMk/>
            <pc:sldMk cId="4096488857" sldId="1627"/>
            <ac:spMk id="11" creationId="{AF3C4815-3EE5-4854-98D4-4BBEA8F87394}"/>
          </ac:spMkLst>
        </pc:spChg>
      </pc:sldChg>
      <pc:sldChg chg="addSp delSp modSp add mod modNotesTx">
        <pc:chgData name="Lucas De Carli" userId="0b83351476942742" providerId="LiveId" clId="{726832E3-F4ED-4456-B6C5-FD4AE3D7BC5C}" dt="2021-03-04T23:20:16.062" v="1111" actId="20577"/>
        <pc:sldMkLst>
          <pc:docMk/>
          <pc:sldMk cId="2359421125" sldId="1628"/>
        </pc:sldMkLst>
        <pc:spChg chg="add mod">
          <ac:chgData name="Lucas De Carli" userId="0b83351476942742" providerId="LiveId" clId="{726832E3-F4ED-4456-B6C5-FD4AE3D7BC5C}" dt="2021-03-04T16:32:19.710" v="148"/>
          <ac:spMkLst>
            <pc:docMk/>
            <pc:sldMk cId="2359421125" sldId="1628"/>
            <ac:spMk id="5" creationId="{1C644DA9-F8EC-4448-B63E-D5843BF23633}"/>
          </ac:spMkLst>
        </pc:spChg>
        <pc:spChg chg="mod">
          <ac:chgData name="Lucas De Carli" userId="0b83351476942742" providerId="LiveId" clId="{726832E3-F4ED-4456-B6C5-FD4AE3D7BC5C}" dt="2021-03-04T16:32:30.691" v="164" actId="20577"/>
          <ac:spMkLst>
            <pc:docMk/>
            <pc:sldMk cId="2359421125" sldId="1628"/>
            <ac:spMk id="19" creationId="{35BE09D6-3FE4-49F7-A512-76B24D4396CD}"/>
          </ac:spMkLst>
        </pc:spChg>
        <pc:graphicFrameChg chg="add mod">
          <ac:chgData name="Lucas De Carli" userId="0b83351476942742" providerId="LiveId" clId="{726832E3-F4ED-4456-B6C5-FD4AE3D7BC5C}" dt="2021-03-04T16:32:19.710" v="148"/>
          <ac:graphicFrameMkLst>
            <pc:docMk/>
            <pc:sldMk cId="2359421125" sldId="1628"/>
            <ac:graphicFrameMk id="4" creationId="{B24B7E55-44B3-43EC-A914-65E7DD77DA0B}"/>
          </ac:graphicFrameMkLst>
        </pc:graphicFrameChg>
        <pc:graphicFrameChg chg="add mod">
          <ac:chgData name="Lucas De Carli" userId="0b83351476942742" providerId="LiveId" clId="{726832E3-F4ED-4456-B6C5-FD4AE3D7BC5C}" dt="2021-03-04T16:32:19.710" v="148"/>
          <ac:graphicFrameMkLst>
            <pc:docMk/>
            <pc:sldMk cId="2359421125" sldId="1628"/>
            <ac:graphicFrameMk id="6" creationId="{87B578B5-64C1-4843-8451-297003EB4ABB}"/>
          </ac:graphicFrameMkLst>
        </pc:graphicFrameChg>
        <pc:picChg chg="del">
          <ac:chgData name="Lucas De Carli" userId="0b83351476942742" providerId="LiveId" clId="{726832E3-F4ED-4456-B6C5-FD4AE3D7BC5C}" dt="2021-03-04T16:32:19.487" v="147" actId="478"/>
          <ac:picMkLst>
            <pc:docMk/>
            <pc:sldMk cId="2359421125" sldId="1628"/>
            <ac:picMk id="9" creationId="{7B13178E-E98A-4E07-A40F-C4666B0E621A}"/>
          </ac:picMkLst>
        </pc:picChg>
      </pc:sldChg>
      <pc:sldChg chg="addSp delSp modSp add mod modNotesTx">
        <pc:chgData name="Lucas De Carli" userId="0b83351476942742" providerId="LiveId" clId="{726832E3-F4ED-4456-B6C5-FD4AE3D7BC5C}" dt="2021-03-04T23:20:40.271" v="1114" actId="20577"/>
        <pc:sldMkLst>
          <pc:docMk/>
          <pc:sldMk cId="3390566588" sldId="1629"/>
        </pc:sldMkLst>
        <pc:spChg chg="del">
          <ac:chgData name="Lucas De Carli" userId="0b83351476942742" providerId="LiveId" clId="{726832E3-F4ED-4456-B6C5-FD4AE3D7BC5C}" dt="2021-03-04T16:34:42.856" v="200" actId="478"/>
          <ac:spMkLst>
            <pc:docMk/>
            <pc:sldMk cId="3390566588" sldId="1629"/>
            <ac:spMk id="5" creationId="{1C644DA9-F8EC-4448-B63E-D5843BF23633}"/>
          </ac:spMkLst>
        </pc:spChg>
        <pc:spChg chg="mod">
          <ac:chgData name="Lucas De Carli" userId="0b83351476942742" providerId="LiveId" clId="{726832E3-F4ED-4456-B6C5-FD4AE3D7BC5C}" dt="2021-03-04T16:34:45.946" v="203"/>
          <ac:spMkLst>
            <pc:docMk/>
            <pc:sldMk cId="3390566588" sldId="1629"/>
            <ac:spMk id="11" creationId="{BC669B69-10FE-4294-BA5C-E8842BC32621}"/>
          </ac:spMkLst>
        </pc:spChg>
        <pc:spChg chg="mod">
          <ac:chgData name="Lucas De Carli" userId="0b83351476942742" providerId="LiveId" clId="{726832E3-F4ED-4456-B6C5-FD4AE3D7BC5C}" dt="2021-03-04T16:34:45.946" v="203"/>
          <ac:spMkLst>
            <pc:docMk/>
            <pc:sldMk cId="3390566588" sldId="1629"/>
            <ac:spMk id="12" creationId="{66539D6A-3B18-4B34-AC9F-4EB9EB125F0A}"/>
          </ac:spMkLst>
        </pc:spChg>
        <pc:spChg chg="mod">
          <ac:chgData name="Lucas De Carli" userId="0b83351476942742" providerId="LiveId" clId="{726832E3-F4ED-4456-B6C5-FD4AE3D7BC5C}" dt="2021-03-04T16:34:45.946" v="203"/>
          <ac:spMkLst>
            <pc:docMk/>
            <pc:sldMk cId="3390566588" sldId="1629"/>
            <ac:spMk id="13" creationId="{8600F8E0-4E17-48BB-85BC-C3797EEF2B2F}"/>
          </ac:spMkLst>
        </pc:spChg>
        <pc:spChg chg="mod">
          <ac:chgData name="Lucas De Carli" userId="0b83351476942742" providerId="LiveId" clId="{726832E3-F4ED-4456-B6C5-FD4AE3D7BC5C}" dt="2021-03-04T16:34:45.946" v="203"/>
          <ac:spMkLst>
            <pc:docMk/>
            <pc:sldMk cId="3390566588" sldId="1629"/>
            <ac:spMk id="14" creationId="{AD808BCD-79C5-4356-84F5-72EA054564AF}"/>
          </ac:spMkLst>
        </pc:spChg>
        <pc:spChg chg="mod">
          <ac:chgData name="Lucas De Carli" userId="0b83351476942742" providerId="LiveId" clId="{726832E3-F4ED-4456-B6C5-FD4AE3D7BC5C}" dt="2021-03-04T16:34:45.946" v="203"/>
          <ac:spMkLst>
            <pc:docMk/>
            <pc:sldMk cId="3390566588" sldId="1629"/>
            <ac:spMk id="15" creationId="{934AC8BD-C021-4D0E-BA8E-3FA725EB89F7}"/>
          </ac:spMkLst>
        </pc:spChg>
        <pc:spChg chg="mod">
          <ac:chgData name="Lucas De Carli" userId="0b83351476942742" providerId="LiveId" clId="{726832E3-F4ED-4456-B6C5-FD4AE3D7BC5C}" dt="2021-03-04T16:34:45.946" v="203"/>
          <ac:spMkLst>
            <pc:docMk/>
            <pc:sldMk cId="3390566588" sldId="1629"/>
            <ac:spMk id="17" creationId="{2EB23097-D6C0-4A12-BF40-E691677529DA}"/>
          </ac:spMkLst>
        </pc:spChg>
        <pc:spChg chg="mod">
          <ac:chgData name="Lucas De Carli" userId="0b83351476942742" providerId="LiveId" clId="{726832E3-F4ED-4456-B6C5-FD4AE3D7BC5C}" dt="2021-03-04T16:34:45.946" v="203"/>
          <ac:spMkLst>
            <pc:docMk/>
            <pc:sldMk cId="3390566588" sldId="1629"/>
            <ac:spMk id="18" creationId="{08B2219E-4B72-4E4D-B6D7-604CD55585D8}"/>
          </ac:spMkLst>
        </pc:spChg>
        <pc:spChg chg="mod">
          <ac:chgData name="Lucas De Carli" userId="0b83351476942742" providerId="LiveId" clId="{726832E3-F4ED-4456-B6C5-FD4AE3D7BC5C}" dt="2021-03-04T16:34:34.298" v="198"/>
          <ac:spMkLst>
            <pc:docMk/>
            <pc:sldMk cId="3390566588" sldId="1629"/>
            <ac:spMk id="19" creationId="{35BE09D6-3FE4-49F7-A512-76B24D4396CD}"/>
          </ac:spMkLst>
        </pc:spChg>
        <pc:grpChg chg="add mod">
          <ac:chgData name="Lucas De Carli" userId="0b83351476942742" providerId="LiveId" clId="{726832E3-F4ED-4456-B6C5-FD4AE3D7BC5C}" dt="2021-03-04T16:34:45.946" v="203"/>
          <ac:grpSpMkLst>
            <pc:docMk/>
            <pc:sldMk cId="3390566588" sldId="1629"/>
            <ac:grpSpMk id="7" creationId="{15FB690C-730E-4439-AFBA-6CFA7209F803}"/>
          </ac:grpSpMkLst>
        </pc:grpChg>
        <pc:grpChg chg="mod">
          <ac:chgData name="Lucas De Carli" userId="0b83351476942742" providerId="LiveId" clId="{726832E3-F4ED-4456-B6C5-FD4AE3D7BC5C}" dt="2021-03-04T16:34:45.946" v="203"/>
          <ac:grpSpMkLst>
            <pc:docMk/>
            <pc:sldMk cId="3390566588" sldId="1629"/>
            <ac:grpSpMk id="8" creationId="{8A7FA446-EFA8-4ADD-B784-8B0F8EF2004E}"/>
          </ac:grpSpMkLst>
        </pc:grpChg>
        <pc:grpChg chg="mod">
          <ac:chgData name="Lucas De Carli" userId="0b83351476942742" providerId="LiveId" clId="{726832E3-F4ED-4456-B6C5-FD4AE3D7BC5C}" dt="2021-03-04T16:34:45.946" v="203"/>
          <ac:grpSpMkLst>
            <pc:docMk/>
            <pc:sldMk cId="3390566588" sldId="1629"/>
            <ac:grpSpMk id="9" creationId="{415B8393-8102-4856-8B4A-49182A564643}"/>
          </ac:grpSpMkLst>
        </pc:grpChg>
        <pc:grpChg chg="mod">
          <ac:chgData name="Lucas De Carli" userId="0b83351476942742" providerId="LiveId" clId="{726832E3-F4ED-4456-B6C5-FD4AE3D7BC5C}" dt="2021-03-04T16:34:45.946" v="203"/>
          <ac:grpSpMkLst>
            <pc:docMk/>
            <pc:sldMk cId="3390566588" sldId="1629"/>
            <ac:grpSpMk id="10" creationId="{0E797CA6-E2B6-4909-B36D-ADE990601C53}"/>
          </ac:grpSpMkLst>
        </pc:grpChg>
        <pc:graphicFrameChg chg="del">
          <ac:chgData name="Lucas De Carli" userId="0b83351476942742" providerId="LiveId" clId="{726832E3-F4ED-4456-B6C5-FD4AE3D7BC5C}" dt="2021-03-04T16:34:42.169" v="199" actId="478"/>
          <ac:graphicFrameMkLst>
            <pc:docMk/>
            <pc:sldMk cId="3390566588" sldId="1629"/>
            <ac:graphicFrameMk id="4" creationId="{B24B7E55-44B3-43EC-A914-65E7DD77DA0B}"/>
          </ac:graphicFrameMkLst>
        </pc:graphicFrameChg>
        <pc:graphicFrameChg chg="del modGraphic">
          <ac:chgData name="Lucas De Carli" userId="0b83351476942742" providerId="LiveId" clId="{726832E3-F4ED-4456-B6C5-FD4AE3D7BC5C}" dt="2021-03-04T16:34:45.019" v="202" actId="478"/>
          <ac:graphicFrameMkLst>
            <pc:docMk/>
            <pc:sldMk cId="3390566588" sldId="1629"/>
            <ac:graphicFrameMk id="6" creationId="{87B578B5-64C1-4843-8451-297003EB4ABB}"/>
          </ac:graphicFrameMkLst>
        </pc:graphicFrameChg>
        <pc:picChg chg="mod">
          <ac:chgData name="Lucas De Carli" userId="0b83351476942742" providerId="LiveId" clId="{726832E3-F4ED-4456-B6C5-FD4AE3D7BC5C}" dt="2021-03-04T16:34:45.946" v="203"/>
          <ac:picMkLst>
            <pc:docMk/>
            <pc:sldMk cId="3390566588" sldId="1629"/>
            <ac:picMk id="16" creationId="{A1B24390-D88D-4D86-9528-257B0FAAEF46}"/>
          </ac:picMkLst>
        </pc:picChg>
        <pc:picChg chg="mod">
          <ac:chgData name="Lucas De Carli" userId="0b83351476942742" providerId="LiveId" clId="{726832E3-F4ED-4456-B6C5-FD4AE3D7BC5C}" dt="2021-03-04T16:34:45.946" v="203"/>
          <ac:picMkLst>
            <pc:docMk/>
            <pc:sldMk cId="3390566588" sldId="1629"/>
            <ac:picMk id="20" creationId="{D08E8F00-EABC-421D-8C98-4C528BF53AA7}"/>
          </ac:picMkLst>
        </pc:picChg>
        <pc:picChg chg="mod">
          <ac:chgData name="Lucas De Carli" userId="0b83351476942742" providerId="LiveId" clId="{726832E3-F4ED-4456-B6C5-FD4AE3D7BC5C}" dt="2021-03-04T16:34:45.946" v="203"/>
          <ac:picMkLst>
            <pc:docMk/>
            <pc:sldMk cId="3390566588" sldId="1629"/>
            <ac:picMk id="21" creationId="{F2D21AC2-4121-4616-9234-314C2AD58B9E}"/>
          </ac:picMkLst>
        </pc:picChg>
        <pc:picChg chg="mod">
          <ac:chgData name="Lucas De Carli" userId="0b83351476942742" providerId="LiveId" clId="{726832E3-F4ED-4456-B6C5-FD4AE3D7BC5C}" dt="2021-03-04T16:34:45.946" v="203"/>
          <ac:picMkLst>
            <pc:docMk/>
            <pc:sldMk cId="3390566588" sldId="1629"/>
            <ac:picMk id="22" creationId="{7131EE8F-EC3B-40CC-B10F-C45240EF597E}"/>
          </ac:picMkLst>
        </pc:picChg>
        <pc:picChg chg="mod">
          <ac:chgData name="Lucas De Carli" userId="0b83351476942742" providerId="LiveId" clId="{726832E3-F4ED-4456-B6C5-FD4AE3D7BC5C}" dt="2021-03-04T16:34:45.946" v="203"/>
          <ac:picMkLst>
            <pc:docMk/>
            <pc:sldMk cId="3390566588" sldId="1629"/>
            <ac:picMk id="23" creationId="{D000A0D7-FA0E-4633-84A1-9552DD76BCC0}"/>
          </ac:picMkLst>
        </pc:picChg>
        <pc:picChg chg="mod">
          <ac:chgData name="Lucas De Carli" userId="0b83351476942742" providerId="LiveId" clId="{726832E3-F4ED-4456-B6C5-FD4AE3D7BC5C}" dt="2021-03-04T16:34:45.946" v="203"/>
          <ac:picMkLst>
            <pc:docMk/>
            <pc:sldMk cId="3390566588" sldId="1629"/>
            <ac:picMk id="24" creationId="{1AC22519-0BDE-4AB3-B8A3-BF46784F2C96}"/>
          </ac:picMkLst>
        </pc:picChg>
        <pc:picChg chg="mod">
          <ac:chgData name="Lucas De Carli" userId="0b83351476942742" providerId="LiveId" clId="{726832E3-F4ED-4456-B6C5-FD4AE3D7BC5C}" dt="2021-03-04T16:34:45.946" v="203"/>
          <ac:picMkLst>
            <pc:docMk/>
            <pc:sldMk cId="3390566588" sldId="1629"/>
            <ac:picMk id="25" creationId="{90B60B56-66A7-4619-830D-E7814127ABE2}"/>
          </ac:picMkLst>
        </pc:picChg>
      </pc:sldChg>
      <pc:sldChg chg="addSp delSp modSp add mod">
        <pc:chgData name="Lucas De Carli" userId="0b83351476942742" providerId="LiveId" clId="{726832E3-F4ED-4456-B6C5-FD4AE3D7BC5C}" dt="2021-03-04T16:44:50.427" v="455" actId="20577"/>
        <pc:sldMkLst>
          <pc:docMk/>
          <pc:sldMk cId="4021633323" sldId="1630"/>
        </pc:sldMkLst>
        <pc:spChg chg="mod">
          <ac:chgData name="Lucas De Carli" userId="0b83351476942742" providerId="LiveId" clId="{726832E3-F4ED-4456-B6C5-FD4AE3D7BC5C}" dt="2021-03-04T16:44:50.427" v="455" actId="20577"/>
          <ac:spMkLst>
            <pc:docMk/>
            <pc:sldMk cId="4021633323" sldId="1630"/>
            <ac:spMk id="19" creationId="{35BE09D6-3FE4-49F7-A512-76B24D4396CD}"/>
          </ac:spMkLst>
        </pc:spChg>
        <pc:grpChg chg="del mod">
          <ac:chgData name="Lucas De Carli" userId="0b83351476942742" providerId="LiveId" clId="{726832E3-F4ED-4456-B6C5-FD4AE3D7BC5C}" dt="2021-03-04T16:36:44.177" v="207" actId="478"/>
          <ac:grpSpMkLst>
            <pc:docMk/>
            <pc:sldMk cId="4021633323" sldId="1630"/>
            <ac:grpSpMk id="7" creationId="{15FB690C-730E-4439-AFBA-6CFA7209F803}"/>
          </ac:grpSpMkLst>
        </pc:grpChg>
        <pc:picChg chg="add mod">
          <ac:chgData name="Lucas De Carli" userId="0b83351476942742" providerId="LiveId" clId="{726832E3-F4ED-4456-B6C5-FD4AE3D7BC5C}" dt="2021-03-04T16:36:53.049" v="213" actId="1076"/>
          <ac:picMkLst>
            <pc:docMk/>
            <pc:sldMk cId="4021633323" sldId="1630"/>
            <ac:picMk id="26" creationId="{16DE1C56-70D9-4947-8CE3-F6102CEB2EE6}"/>
          </ac:picMkLst>
        </pc:picChg>
      </pc:sldChg>
      <pc:sldChg chg="del">
        <pc:chgData name="Lucas De Carli" userId="0b83351476942742" providerId="LiveId" clId="{726832E3-F4ED-4456-B6C5-FD4AE3D7BC5C}" dt="2021-03-04T16:34:27.629" v="196"/>
        <pc:sldMkLst>
          <pc:docMk/>
          <pc:sldMk cId="1793706927" sldId="1670"/>
        </pc:sldMkLst>
      </pc:sldChg>
      <pc:sldChg chg="addSp delSp modSp mod modAnim modNotesTx">
        <pc:chgData name="Lucas De Carli" userId="0b83351476942742" providerId="LiveId" clId="{726832E3-F4ED-4456-B6C5-FD4AE3D7BC5C}" dt="2021-03-04T16:40:53.549" v="269"/>
        <pc:sldMkLst>
          <pc:docMk/>
          <pc:sldMk cId="4285135957" sldId="2076136989"/>
        </pc:sldMkLst>
        <pc:spChg chg="mod">
          <ac:chgData name="Lucas De Carli" userId="0b83351476942742" providerId="LiveId" clId="{726832E3-F4ED-4456-B6C5-FD4AE3D7BC5C}" dt="2021-03-04T16:40:14.351" v="254"/>
          <ac:spMkLst>
            <pc:docMk/>
            <pc:sldMk cId="4285135957" sldId="2076136989"/>
            <ac:spMk id="2" creationId="{6FF2C9FE-CFE2-4E71-BBB3-5C3B14BFB396}"/>
          </ac:spMkLst>
        </pc:spChg>
        <pc:spChg chg="add del mod topLvl">
          <ac:chgData name="Lucas De Carli" userId="0b83351476942742" providerId="LiveId" clId="{726832E3-F4ED-4456-B6C5-FD4AE3D7BC5C}" dt="2021-03-04T16:38:36.338" v="225" actId="478"/>
          <ac:spMkLst>
            <pc:docMk/>
            <pc:sldMk cId="4285135957" sldId="2076136989"/>
            <ac:spMk id="5" creationId="{6EA5DB09-95C9-48EE-AE90-EAEFE6DFB548}"/>
          </ac:spMkLst>
        </pc:spChg>
        <pc:grpChg chg="add del mod">
          <ac:chgData name="Lucas De Carli" userId="0b83351476942742" providerId="LiveId" clId="{726832E3-F4ED-4456-B6C5-FD4AE3D7BC5C}" dt="2021-03-04T16:38:34.756" v="223" actId="478"/>
          <ac:grpSpMkLst>
            <pc:docMk/>
            <pc:sldMk cId="4285135957" sldId="2076136989"/>
            <ac:grpSpMk id="3" creationId="{A5F49172-EB59-4065-9E06-F5662AD80E3B}"/>
          </ac:grpSpMkLst>
        </pc:grpChg>
        <pc:picChg chg="add del mod topLvl">
          <ac:chgData name="Lucas De Carli" userId="0b83351476942742" providerId="LiveId" clId="{726832E3-F4ED-4456-B6C5-FD4AE3D7BC5C}" dt="2021-03-04T16:38:34.756" v="223" actId="478"/>
          <ac:picMkLst>
            <pc:docMk/>
            <pc:sldMk cId="4285135957" sldId="2076136989"/>
            <ac:picMk id="4" creationId="{42F17FF2-07E6-473E-B610-667A8C5B78D8}"/>
          </ac:picMkLst>
        </pc:picChg>
        <pc:picChg chg="add mod">
          <ac:chgData name="Lucas De Carli" userId="0b83351476942742" providerId="LiveId" clId="{726832E3-F4ED-4456-B6C5-FD4AE3D7BC5C}" dt="2021-03-04T16:39:10.680" v="236" actId="1076"/>
          <ac:picMkLst>
            <pc:docMk/>
            <pc:sldMk cId="4285135957" sldId="2076136989"/>
            <ac:picMk id="7" creationId="{42711EB8-4EB9-48FF-BA7A-7911BFCCB808}"/>
          </ac:picMkLst>
        </pc:picChg>
        <pc:picChg chg="add mod">
          <ac:chgData name="Lucas De Carli" userId="0b83351476942742" providerId="LiveId" clId="{726832E3-F4ED-4456-B6C5-FD4AE3D7BC5C}" dt="2021-03-04T16:39:10.680" v="236" actId="1076"/>
          <ac:picMkLst>
            <pc:docMk/>
            <pc:sldMk cId="4285135957" sldId="2076136989"/>
            <ac:picMk id="8" creationId="{58E49817-A244-4D82-92DF-B44BB9251B2F}"/>
          </ac:picMkLst>
        </pc:picChg>
        <pc:picChg chg="add mod">
          <ac:chgData name="Lucas De Carli" userId="0b83351476942742" providerId="LiveId" clId="{726832E3-F4ED-4456-B6C5-FD4AE3D7BC5C}" dt="2021-03-04T16:39:10.680" v="236" actId="1076"/>
          <ac:picMkLst>
            <pc:docMk/>
            <pc:sldMk cId="4285135957" sldId="2076136989"/>
            <ac:picMk id="9" creationId="{6E714F72-8473-4734-88F6-025E39FB3D62}"/>
          </ac:picMkLst>
        </pc:picChg>
        <pc:picChg chg="add mod">
          <ac:chgData name="Lucas De Carli" userId="0b83351476942742" providerId="LiveId" clId="{726832E3-F4ED-4456-B6C5-FD4AE3D7BC5C}" dt="2021-03-04T16:39:24.165" v="240" actId="1076"/>
          <ac:picMkLst>
            <pc:docMk/>
            <pc:sldMk cId="4285135957" sldId="2076136989"/>
            <ac:picMk id="10" creationId="{EDCFB40A-11D9-4E25-96D0-E3F4A295D226}"/>
          </ac:picMkLst>
        </pc:picChg>
        <pc:picChg chg="mod">
          <ac:chgData name="Lucas De Carli" userId="0b83351476942742" providerId="LiveId" clId="{726832E3-F4ED-4456-B6C5-FD4AE3D7BC5C}" dt="2021-03-04T16:37:52.640" v="214" actId="1076"/>
          <ac:picMkLst>
            <pc:docMk/>
            <pc:sldMk cId="4285135957" sldId="2076136989"/>
            <ac:picMk id="13316" creationId="{829BD698-8470-4583-BC98-E76414F5AEE8}"/>
          </ac:picMkLst>
        </pc:picChg>
      </pc:sldChg>
      <pc:sldChg chg="modSp modNotesTx">
        <pc:chgData name="Lucas De Carli" userId="0b83351476942742" providerId="LiveId" clId="{726832E3-F4ED-4456-B6C5-FD4AE3D7BC5C}" dt="2021-03-04T23:21:40.932" v="1117" actId="20577"/>
        <pc:sldMkLst>
          <pc:docMk/>
          <pc:sldMk cId="2370281651" sldId="2076136990"/>
        </pc:sldMkLst>
        <pc:spChg chg="mod">
          <ac:chgData name="Lucas De Carli" userId="0b83351476942742" providerId="LiveId" clId="{726832E3-F4ED-4456-B6C5-FD4AE3D7BC5C}" dt="2021-03-04T16:40:22.998" v="255"/>
          <ac:spMkLst>
            <pc:docMk/>
            <pc:sldMk cId="2370281651" sldId="2076136990"/>
            <ac:spMk id="2" creationId="{6FF2C9FE-CFE2-4E71-BBB3-5C3B14BFB396}"/>
          </ac:spMkLst>
        </pc:spChg>
        <pc:picChg chg="mod">
          <ac:chgData name="Lucas De Carli" userId="0b83351476942742" providerId="LiveId" clId="{726832E3-F4ED-4456-B6C5-FD4AE3D7BC5C}" dt="2021-03-04T16:39:53.082" v="246" actId="1076"/>
          <ac:picMkLst>
            <pc:docMk/>
            <pc:sldMk cId="2370281651" sldId="2076136990"/>
            <ac:picMk id="14338" creationId="{2AA0770B-65D2-42B5-9AFB-78EA02EFDBFD}"/>
          </ac:picMkLst>
        </pc:picChg>
      </pc:sldChg>
      <pc:sldChg chg="modSp mod modNotesTx">
        <pc:chgData name="Lucas De Carli" userId="0b83351476942742" providerId="LiveId" clId="{726832E3-F4ED-4456-B6C5-FD4AE3D7BC5C}" dt="2021-03-04T23:21:44.176" v="1120" actId="20577"/>
        <pc:sldMkLst>
          <pc:docMk/>
          <pc:sldMk cId="2176081155" sldId="2076136991"/>
        </pc:sldMkLst>
        <pc:spChg chg="mod">
          <ac:chgData name="Lucas De Carli" userId="0b83351476942742" providerId="LiveId" clId="{726832E3-F4ED-4456-B6C5-FD4AE3D7BC5C}" dt="2021-03-04T16:43:32.622" v="444"/>
          <ac:spMkLst>
            <pc:docMk/>
            <pc:sldMk cId="2176081155" sldId="2076136991"/>
            <ac:spMk id="2" creationId="{6FF2C9FE-CFE2-4E71-BBB3-5C3B14BFB396}"/>
          </ac:spMkLst>
        </pc:spChg>
        <pc:picChg chg="mod">
          <ac:chgData name="Lucas De Carli" userId="0b83351476942742" providerId="LiveId" clId="{726832E3-F4ED-4456-B6C5-FD4AE3D7BC5C}" dt="2021-03-04T16:40:41.623" v="256" actId="1076"/>
          <ac:picMkLst>
            <pc:docMk/>
            <pc:sldMk cId="2176081155" sldId="2076136991"/>
            <ac:picMk id="15362" creationId="{7D06AD24-AF10-49C2-9A28-2135DECFBB62}"/>
          </ac:picMkLst>
        </pc:picChg>
      </pc:sldChg>
      <pc:sldChg chg="addSp delSp modSp add mod modNotesTx">
        <pc:chgData name="Lucas De Carli" userId="0b83351476942742" providerId="LiveId" clId="{726832E3-F4ED-4456-B6C5-FD4AE3D7BC5C}" dt="2021-03-04T23:22:20.879" v="1125" actId="20577"/>
        <pc:sldMkLst>
          <pc:docMk/>
          <pc:sldMk cId="3365419737" sldId="2076136992"/>
        </pc:sldMkLst>
        <pc:spChg chg="mod">
          <ac:chgData name="Lucas De Carli" userId="0b83351476942742" providerId="LiveId" clId="{726832E3-F4ED-4456-B6C5-FD4AE3D7BC5C}" dt="2021-03-04T16:41:22.210" v="300" actId="20577"/>
          <ac:spMkLst>
            <pc:docMk/>
            <pc:sldMk cId="3365419737" sldId="2076136992"/>
            <ac:spMk id="2" creationId="{6FF2C9FE-CFE2-4E71-BBB3-5C3B14BFB396}"/>
          </ac:spMkLst>
        </pc:spChg>
        <pc:spChg chg="add del mod">
          <ac:chgData name="Lucas De Carli" userId="0b83351476942742" providerId="LiveId" clId="{726832E3-F4ED-4456-B6C5-FD4AE3D7BC5C}" dt="2021-03-04T16:41:31.097" v="303" actId="478"/>
          <ac:spMkLst>
            <pc:docMk/>
            <pc:sldMk cId="3365419737" sldId="2076136992"/>
            <ac:spMk id="3" creationId="{3E0A0B27-BCFE-4E8C-9C94-70DD285BD91F}"/>
          </ac:spMkLst>
        </pc:spChg>
        <pc:picChg chg="add mod">
          <ac:chgData name="Lucas De Carli" userId="0b83351476942742" providerId="LiveId" clId="{726832E3-F4ED-4456-B6C5-FD4AE3D7BC5C}" dt="2021-03-04T16:41:33.630" v="304" actId="1076"/>
          <ac:picMkLst>
            <pc:docMk/>
            <pc:sldMk cId="3365419737" sldId="2076136992"/>
            <ac:picMk id="5" creationId="{B8558A2F-39CB-48C9-9CF5-8CEA07DAE92C}"/>
          </ac:picMkLst>
        </pc:picChg>
        <pc:picChg chg="del">
          <ac:chgData name="Lucas De Carli" userId="0b83351476942742" providerId="LiveId" clId="{726832E3-F4ED-4456-B6C5-FD4AE3D7BC5C}" dt="2021-03-04T16:41:27.295" v="301" actId="478"/>
          <ac:picMkLst>
            <pc:docMk/>
            <pc:sldMk cId="3365419737" sldId="2076136992"/>
            <ac:picMk id="15362" creationId="{7D06AD24-AF10-49C2-9A28-2135DECFBB62}"/>
          </ac:picMkLst>
        </pc:picChg>
      </pc:sldChg>
      <pc:sldChg chg="addSp delSp modSp add mod ord modNotesTx">
        <pc:chgData name="Lucas De Carli" userId="0b83351476942742" providerId="LiveId" clId="{726832E3-F4ED-4456-B6C5-FD4AE3D7BC5C}" dt="2021-03-04T17:06:11.764" v="962" actId="20577"/>
        <pc:sldMkLst>
          <pc:docMk/>
          <pc:sldMk cId="1505913482" sldId="2076136993"/>
        </pc:sldMkLst>
        <pc:spChg chg="mod">
          <ac:chgData name="Lucas De Carli" userId="0b83351476942742" providerId="LiveId" clId="{726832E3-F4ED-4456-B6C5-FD4AE3D7BC5C}" dt="2021-03-04T16:45:19.026" v="457"/>
          <ac:spMkLst>
            <pc:docMk/>
            <pc:sldMk cId="1505913482" sldId="2076136993"/>
            <ac:spMk id="19" creationId="{35BE09D6-3FE4-49F7-A512-76B24D4396CD}"/>
          </ac:spMkLst>
        </pc:spChg>
        <pc:picChg chg="add mod">
          <ac:chgData name="Lucas De Carli" userId="0b83351476942742" providerId="LiveId" clId="{726832E3-F4ED-4456-B6C5-FD4AE3D7BC5C}" dt="2021-03-04T16:45:38.472" v="462" actId="1076"/>
          <ac:picMkLst>
            <pc:docMk/>
            <pc:sldMk cId="1505913482" sldId="2076136993"/>
            <ac:picMk id="4" creationId="{9CA06D38-DD87-47EC-9A92-A49EE16CB91F}"/>
          </ac:picMkLst>
        </pc:picChg>
        <pc:picChg chg="del">
          <ac:chgData name="Lucas De Carli" userId="0b83351476942742" providerId="LiveId" clId="{726832E3-F4ED-4456-B6C5-FD4AE3D7BC5C}" dt="2021-03-04T16:45:33.498" v="458" actId="478"/>
          <ac:picMkLst>
            <pc:docMk/>
            <pc:sldMk cId="1505913482" sldId="2076136993"/>
            <ac:picMk id="26" creationId="{16DE1C56-70D9-4947-8CE3-F6102CEB2EE6}"/>
          </ac:picMkLst>
        </pc:picChg>
      </pc:sldChg>
      <pc:sldChg chg="addSp delSp modSp add mod modNotesTx">
        <pc:chgData name="Lucas De Carli" userId="0b83351476942742" providerId="LiveId" clId="{726832E3-F4ED-4456-B6C5-FD4AE3D7BC5C}" dt="2021-03-04T23:22:24.462" v="1126"/>
        <pc:sldMkLst>
          <pc:docMk/>
          <pc:sldMk cId="3086799223" sldId="2076136994"/>
        </pc:sldMkLst>
        <pc:spChg chg="add mod">
          <ac:chgData name="Lucas De Carli" userId="0b83351476942742" providerId="LiveId" clId="{726832E3-F4ED-4456-B6C5-FD4AE3D7BC5C}" dt="2021-03-04T16:46:39.048" v="469" actId="1076"/>
          <ac:spMkLst>
            <pc:docMk/>
            <pc:sldMk cId="3086799223" sldId="2076136994"/>
            <ac:spMk id="6" creationId="{06CBD508-1C66-4495-881B-EE991189A43C}"/>
          </ac:spMkLst>
        </pc:spChg>
        <pc:picChg chg="add del mod">
          <ac:chgData name="Lucas De Carli" userId="0b83351476942742" providerId="LiveId" clId="{726832E3-F4ED-4456-B6C5-FD4AE3D7BC5C}" dt="2021-03-04T16:46:28.465" v="466" actId="478"/>
          <ac:picMkLst>
            <pc:docMk/>
            <pc:sldMk cId="3086799223" sldId="2076136994"/>
            <ac:picMk id="4" creationId="{00BC9DE4-CE70-40A8-9D78-AC4A5CE4C009}"/>
          </ac:picMkLst>
        </pc:picChg>
        <pc:picChg chg="del">
          <ac:chgData name="Lucas De Carli" userId="0b83351476942742" providerId="LiveId" clId="{726832E3-F4ED-4456-B6C5-FD4AE3D7BC5C}" dt="2021-03-04T16:46:23.862" v="464" actId="478"/>
          <ac:picMkLst>
            <pc:docMk/>
            <pc:sldMk cId="3086799223" sldId="2076136994"/>
            <ac:picMk id="5" creationId="{B8558A2F-39CB-48C9-9CF5-8CEA07DAE92C}"/>
          </ac:picMkLst>
        </pc:picChg>
      </pc:sldChg>
      <pc:sldChg chg="addSp delSp modSp add mod modNotesTx">
        <pc:chgData name="Lucas De Carli" userId="0b83351476942742" providerId="LiveId" clId="{726832E3-F4ED-4456-B6C5-FD4AE3D7BC5C}" dt="2021-03-04T23:22:26.236" v="1127"/>
        <pc:sldMkLst>
          <pc:docMk/>
          <pc:sldMk cId="1671252511" sldId="2076136995"/>
        </pc:sldMkLst>
        <pc:spChg chg="mod">
          <ac:chgData name="Lucas De Carli" userId="0b83351476942742" providerId="LiveId" clId="{726832E3-F4ED-4456-B6C5-FD4AE3D7BC5C}" dt="2021-03-04T16:48:07.165" v="493" actId="20577"/>
          <ac:spMkLst>
            <pc:docMk/>
            <pc:sldMk cId="1671252511" sldId="2076136995"/>
            <ac:spMk id="2" creationId="{6FF2C9FE-CFE2-4E71-BBB3-5C3B14BFB396}"/>
          </ac:spMkLst>
        </pc:spChg>
        <pc:spChg chg="del">
          <ac:chgData name="Lucas De Carli" userId="0b83351476942742" providerId="LiveId" clId="{726832E3-F4ED-4456-B6C5-FD4AE3D7BC5C}" dt="2021-03-04T16:47:29.767" v="489" actId="478"/>
          <ac:spMkLst>
            <pc:docMk/>
            <pc:sldMk cId="1671252511" sldId="2076136995"/>
            <ac:spMk id="6" creationId="{06CBD508-1C66-4495-881B-EE991189A43C}"/>
          </ac:spMkLst>
        </pc:spChg>
        <pc:picChg chg="add mod">
          <ac:chgData name="Lucas De Carli" userId="0b83351476942742" providerId="LiveId" clId="{726832E3-F4ED-4456-B6C5-FD4AE3D7BC5C}" dt="2021-03-04T16:48:45.356" v="524" actId="1076"/>
          <ac:picMkLst>
            <pc:docMk/>
            <pc:sldMk cId="1671252511" sldId="2076136995"/>
            <ac:picMk id="4" creationId="{C4591DCA-C462-4F35-A7BA-269DD6D0D16F}"/>
          </ac:picMkLst>
        </pc:picChg>
      </pc:sldChg>
      <pc:sldChg chg="modSp del mod">
        <pc:chgData name="Lucas De Carli" userId="0b83351476942742" providerId="LiveId" clId="{726832E3-F4ED-4456-B6C5-FD4AE3D7BC5C}" dt="2021-03-04T16:47:12.862" v="473" actId="47"/>
        <pc:sldMkLst>
          <pc:docMk/>
          <pc:sldMk cId="3890047464" sldId="2076136995"/>
        </pc:sldMkLst>
        <pc:spChg chg="mod">
          <ac:chgData name="Lucas De Carli" userId="0b83351476942742" providerId="LiveId" clId="{726832E3-F4ED-4456-B6C5-FD4AE3D7BC5C}" dt="2021-03-04T16:47:10.629" v="472" actId="6549"/>
          <ac:spMkLst>
            <pc:docMk/>
            <pc:sldMk cId="3890047464" sldId="2076136995"/>
            <ac:spMk id="2" creationId="{6FF2C9FE-CFE2-4E71-BBB3-5C3B14BFB396}"/>
          </ac:spMkLst>
        </pc:spChg>
      </pc:sldChg>
      <pc:sldChg chg="addSp delSp modSp add mod modNotesTx">
        <pc:chgData name="Lucas De Carli" userId="0b83351476942742" providerId="LiveId" clId="{726832E3-F4ED-4456-B6C5-FD4AE3D7BC5C}" dt="2021-03-04T23:22:28.636" v="1128"/>
        <pc:sldMkLst>
          <pc:docMk/>
          <pc:sldMk cId="56135442" sldId="2076136996"/>
        </pc:sldMkLst>
        <pc:spChg chg="mod">
          <ac:chgData name="Lucas De Carli" userId="0b83351476942742" providerId="LiveId" clId="{726832E3-F4ED-4456-B6C5-FD4AE3D7BC5C}" dt="2021-03-04T16:48:25.482" v="516" actId="20577"/>
          <ac:spMkLst>
            <pc:docMk/>
            <pc:sldMk cId="56135442" sldId="2076136996"/>
            <ac:spMk id="2" creationId="{6FF2C9FE-CFE2-4E71-BBB3-5C3B14BFB396}"/>
          </ac:spMkLst>
        </pc:spChg>
        <pc:spChg chg="add del mod">
          <ac:chgData name="Lucas De Carli" userId="0b83351476942742" providerId="LiveId" clId="{726832E3-F4ED-4456-B6C5-FD4AE3D7BC5C}" dt="2021-03-04T16:48:33.903" v="520" actId="478"/>
          <ac:spMkLst>
            <pc:docMk/>
            <pc:sldMk cId="56135442" sldId="2076136996"/>
            <ac:spMk id="3" creationId="{4FAF5DF5-AF71-4430-AAF9-34BC7C28E095}"/>
          </ac:spMkLst>
        </pc:spChg>
        <pc:picChg chg="del">
          <ac:chgData name="Lucas De Carli" userId="0b83351476942742" providerId="LiveId" clId="{726832E3-F4ED-4456-B6C5-FD4AE3D7BC5C}" dt="2021-03-04T16:48:30.469" v="518" actId="478"/>
          <ac:picMkLst>
            <pc:docMk/>
            <pc:sldMk cId="56135442" sldId="2076136996"/>
            <ac:picMk id="4" creationId="{C4591DCA-C462-4F35-A7BA-269DD6D0D16F}"/>
          </ac:picMkLst>
        </pc:picChg>
        <pc:picChg chg="add mod">
          <ac:chgData name="Lucas De Carli" userId="0b83351476942742" providerId="LiveId" clId="{726832E3-F4ED-4456-B6C5-FD4AE3D7BC5C}" dt="2021-03-04T16:48:39.177" v="522" actId="1076"/>
          <ac:picMkLst>
            <pc:docMk/>
            <pc:sldMk cId="56135442" sldId="2076136996"/>
            <ac:picMk id="5" creationId="{641940F2-9591-46A1-92E3-E696A762F48A}"/>
          </ac:picMkLst>
        </pc:picChg>
      </pc:sldChg>
      <pc:sldChg chg="addSp delSp modSp add mod modNotesTx">
        <pc:chgData name="Lucas De Carli" userId="0b83351476942742" providerId="LiveId" clId="{726832E3-F4ED-4456-B6C5-FD4AE3D7BC5C}" dt="2021-03-04T23:22:30.843" v="1129"/>
        <pc:sldMkLst>
          <pc:docMk/>
          <pc:sldMk cId="1966287909" sldId="2076136997"/>
        </pc:sldMkLst>
        <pc:spChg chg="mod">
          <ac:chgData name="Lucas De Carli" userId="0b83351476942742" providerId="LiveId" clId="{726832E3-F4ED-4456-B6C5-FD4AE3D7BC5C}" dt="2021-03-04T16:49:18.471" v="553" actId="20577"/>
          <ac:spMkLst>
            <pc:docMk/>
            <pc:sldMk cId="1966287909" sldId="2076136997"/>
            <ac:spMk id="2" creationId="{6FF2C9FE-CFE2-4E71-BBB3-5C3B14BFB396}"/>
          </ac:spMkLst>
        </pc:spChg>
        <pc:picChg chg="add mod">
          <ac:chgData name="Lucas De Carli" userId="0b83351476942742" providerId="LiveId" clId="{726832E3-F4ED-4456-B6C5-FD4AE3D7BC5C}" dt="2021-03-04T16:49:29.365" v="558" actId="1076"/>
          <ac:picMkLst>
            <pc:docMk/>
            <pc:sldMk cId="1966287909" sldId="2076136997"/>
            <ac:picMk id="4" creationId="{7144CC19-4E37-4787-96ED-0CAB254079CD}"/>
          </ac:picMkLst>
        </pc:picChg>
        <pc:picChg chg="del">
          <ac:chgData name="Lucas De Carli" userId="0b83351476942742" providerId="LiveId" clId="{726832E3-F4ED-4456-B6C5-FD4AE3D7BC5C}" dt="2021-03-04T16:49:23.674" v="554" actId="478"/>
          <ac:picMkLst>
            <pc:docMk/>
            <pc:sldMk cId="1966287909" sldId="2076136997"/>
            <ac:picMk id="5" creationId="{641940F2-9591-46A1-92E3-E696A762F48A}"/>
          </ac:picMkLst>
        </pc:picChg>
      </pc:sldChg>
      <pc:sldChg chg="addSp delSp modSp add mod modNotesTx">
        <pc:chgData name="Lucas De Carli" userId="0b83351476942742" providerId="LiveId" clId="{726832E3-F4ED-4456-B6C5-FD4AE3D7BC5C}" dt="2021-03-04T23:22:32.748" v="1130"/>
        <pc:sldMkLst>
          <pc:docMk/>
          <pc:sldMk cId="4193243361" sldId="2076136998"/>
        </pc:sldMkLst>
        <pc:spChg chg="mod">
          <ac:chgData name="Lucas De Carli" userId="0b83351476942742" providerId="LiveId" clId="{726832E3-F4ED-4456-B6C5-FD4AE3D7BC5C}" dt="2021-03-04T16:50:05.947" v="609" actId="20577"/>
          <ac:spMkLst>
            <pc:docMk/>
            <pc:sldMk cId="4193243361" sldId="2076136998"/>
            <ac:spMk id="2" creationId="{6FF2C9FE-CFE2-4E71-BBB3-5C3B14BFB396}"/>
          </ac:spMkLst>
        </pc:spChg>
        <pc:spChg chg="add del mod">
          <ac:chgData name="Lucas De Carli" userId="0b83351476942742" providerId="LiveId" clId="{726832E3-F4ED-4456-B6C5-FD4AE3D7BC5C}" dt="2021-03-04T16:50:32.909" v="617" actId="478"/>
          <ac:spMkLst>
            <pc:docMk/>
            <pc:sldMk cId="4193243361" sldId="2076136998"/>
            <ac:spMk id="3" creationId="{868C14B0-91A0-4ACD-8846-5F7658277473}"/>
          </ac:spMkLst>
        </pc:spChg>
        <pc:picChg chg="del">
          <ac:chgData name="Lucas De Carli" userId="0b83351476942742" providerId="LiveId" clId="{726832E3-F4ED-4456-B6C5-FD4AE3D7BC5C}" dt="2021-03-04T16:50:21.057" v="612" actId="478"/>
          <ac:picMkLst>
            <pc:docMk/>
            <pc:sldMk cId="4193243361" sldId="2076136998"/>
            <ac:picMk id="4" creationId="{7144CC19-4E37-4787-96ED-0CAB254079CD}"/>
          </ac:picMkLst>
        </pc:picChg>
        <pc:picChg chg="add del mod">
          <ac:chgData name="Lucas De Carli" userId="0b83351476942742" providerId="LiveId" clId="{726832E3-F4ED-4456-B6C5-FD4AE3D7BC5C}" dt="2021-03-04T16:50:47.098" v="618" actId="478"/>
          <ac:picMkLst>
            <pc:docMk/>
            <pc:sldMk cId="4193243361" sldId="2076136998"/>
            <ac:picMk id="5" creationId="{2FFEF49E-7EEA-4E79-A342-B66BCDB45204}"/>
          </ac:picMkLst>
        </pc:picChg>
        <pc:picChg chg="add mod">
          <ac:chgData name="Lucas De Carli" userId="0b83351476942742" providerId="LiveId" clId="{726832E3-F4ED-4456-B6C5-FD4AE3D7BC5C}" dt="2021-03-04T16:50:53.721" v="623" actId="1076"/>
          <ac:picMkLst>
            <pc:docMk/>
            <pc:sldMk cId="4193243361" sldId="2076136998"/>
            <ac:picMk id="6" creationId="{B2FCFCA1-28B3-4F6A-8539-4872A5BF0410}"/>
          </ac:picMkLst>
        </pc:picChg>
      </pc:sldChg>
      <pc:sldChg chg="addSp delSp modSp new mod modNotesTx">
        <pc:chgData name="Lucas De Carli" userId="0b83351476942742" providerId="LiveId" clId="{726832E3-F4ED-4456-B6C5-FD4AE3D7BC5C}" dt="2021-03-04T16:58:55.914" v="793" actId="6549"/>
        <pc:sldMkLst>
          <pc:docMk/>
          <pc:sldMk cId="409138148" sldId="2076136999"/>
        </pc:sldMkLst>
        <pc:spChg chg="mod">
          <ac:chgData name="Lucas De Carli" userId="0b83351476942742" providerId="LiveId" clId="{726832E3-F4ED-4456-B6C5-FD4AE3D7BC5C}" dt="2021-03-04T16:51:13.051" v="625"/>
          <ac:spMkLst>
            <pc:docMk/>
            <pc:sldMk cId="409138148" sldId="2076136999"/>
            <ac:spMk id="2" creationId="{2A1E7BFA-9F71-417B-AE43-8EDDDB1D413D}"/>
          </ac:spMkLst>
        </pc:spChg>
        <pc:spChg chg="del">
          <ac:chgData name="Lucas De Carli" userId="0b83351476942742" providerId="LiveId" clId="{726832E3-F4ED-4456-B6C5-FD4AE3D7BC5C}" dt="2021-03-04T16:51:20.383" v="627" actId="478"/>
          <ac:spMkLst>
            <pc:docMk/>
            <pc:sldMk cId="409138148" sldId="2076136999"/>
            <ac:spMk id="3" creationId="{C3443D84-4493-44F9-8A9E-490D427CE668}"/>
          </ac:spMkLst>
        </pc:spChg>
        <pc:picChg chg="add mod">
          <ac:chgData name="Lucas De Carli" userId="0b83351476942742" providerId="LiveId" clId="{726832E3-F4ED-4456-B6C5-FD4AE3D7BC5C}" dt="2021-03-04T16:51:30.832" v="633" actId="1038"/>
          <ac:picMkLst>
            <pc:docMk/>
            <pc:sldMk cId="409138148" sldId="2076136999"/>
            <ac:picMk id="4" creationId="{BA62DA8C-84F1-4973-97B6-3E5CBEA1E485}"/>
          </ac:picMkLst>
        </pc:picChg>
      </pc:sldChg>
      <pc:sldChg chg="addSp delSp modSp new mod modAnim modNotesTx">
        <pc:chgData name="Lucas De Carli" userId="0b83351476942742" providerId="LiveId" clId="{726832E3-F4ED-4456-B6C5-FD4AE3D7BC5C}" dt="2021-03-04T23:22:35.454" v="1131"/>
        <pc:sldMkLst>
          <pc:docMk/>
          <pc:sldMk cId="2678794536" sldId="2076137000"/>
        </pc:sldMkLst>
        <pc:spChg chg="mod">
          <ac:chgData name="Lucas De Carli" userId="0b83351476942742" providerId="LiveId" clId="{726832E3-F4ED-4456-B6C5-FD4AE3D7BC5C}" dt="2021-03-04T17:10:34.539" v="990" actId="20577"/>
          <ac:spMkLst>
            <pc:docMk/>
            <pc:sldMk cId="2678794536" sldId="2076137000"/>
            <ac:spMk id="2" creationId="{838213EC-5390-409A-AF21-4A030D05FC7A}"/>
          </ac:spMkLst>
        </pc:spChg>
        <pc:spChg chg="del">
          <ac:chgData name="Lucas De Carli" userId="0b83351476942742" providerId="LiveId" clId="{726832E3-F4ED-4456-B6C5-FD4AE3D7BC5C}" dt="2021-03-04T16:52:07.625" v="692" actId="478"/>
          <ac:spMkLst>
            <pc:docMk/>
            <pc:sldMk cId="2678794536" sldId="2076137000"/>
            <ac:spMk id="3" creationId="{2CABC141-48AF-46C6-97E4-2496CDB54DF7}"/>
          </ac:spMkLst>
        </pc:spChg>
        <pc:spChg chg="add mod">
          <ac:chgData name="Lucas De Carli" userId="0b83351476942742" providerId="LiveId" clId="{726832E3-F4ED-4456-B6C5-FD4AE3D7BC5C}" dt="2021-03-04T16:52:31.734" v="694" actId="164"/>
          <ac:spMkLst>
            <pc:docMk/>
            <pc:sldMk cId="2678794536" sldId="2076137000"/>
            <ac:spMk id="5" creationId="{A342CDF4-BFFF-404B-AB58-9C251B7DE3A3}"/>
          </ac:spMkLst>
        </pc:spChg>
        <pc:spChg chg="add mod">
          <ac:chgData name="Lucas De Carli" userId="0b83351476942742" providerId="LiveId" clId="{726832E3-F4ED-4456-B6C5-FD4AE3D7BC5C}" dt="2021-03-04T16:52:45.386" v="698" actId="164"/>
          <ac:spMkLst>
            <pc:docMk/>
            <pc:sldMk cId="2678794536" sldId="2076137000"/>
            <ac:spMk id="7" creationId="{B58AC074-03DB-43B7-86C4-3033C5FBDF8B}"/>
          </ac:spMkLst>
        </pc:spChg>
        <pc:spChg chg="add mod">
          <ac:chgData name="Lucas De Carli" userId="0b83351476942742" providerId="LiveId" clId="{726832E3-F4ED-4456-B6C5-FD4AE3D7BC5C}" dt="2021-03-04T16:52:51.288" v="700" actId="164"/>
          <ac:spMkLst>
            <pc:docMk/>
            <pc:sldMk cId="2678794536" sldId="2076137000"/>
            <ac:spMk id="9" creationId="{650D5992-D966-4FE5-8D66-7FF0AA0356CD}"/>
          </ac:spMkLst>
        </pc:spChg>
        <pc:spChg chg="add mod">
          <ac:chgData name="Lucas De Carli" userId="0b83351476942742" providerId="LiveId" clId="{726832E3-F4ED-4456-B6C5-FD4AE3D7BC5C}" dt="2021-03-04T16:52:54.097" v="701" actId="164"/>
          <ac:spMkLst>
            <pc:docMk/>
            <pc:sldMk cId="2678794536" sldId="2076137000"/>
            <ac:spMk id="11" creationId="{24E2A143-6052-4233-9171-452708C6E1C0}"/>
          </ac:spMkLst>
        </pc:spChg>
        <pc:spChg chg="add mod">
          <ac:chgData name="Lucas De Carli" userId="0b83351476942742" providerId="LiveId" clId="{726832E3-F4ED-4456-B6C5-FD4AE3D7BC5C}" dt="2021-03-04T16:52:48.274" v="699" actId="164"/>
          <ac:spMkLst>
            <pc:docMk/>
            <pc:sldMk cId="2678794536" sldId="2076137000"/>
            <ac:spMk id="13" creationId="{7D2BB3F3-FA1E-4326-B361-23F75844E430}"/>
          </ac:spMkLst>
        </pc:spChg>
        <pc:spChg chg="add del mod">
          <ac:chgData name="Lucas De Carli" userId="0b83351476942742" providerId="LiveId" clId="{726832E3-F4ED-4456-B6C5-FD4AE3D7BC5C}" dt="2021-03-04T16:56:35.560" v="730"/>
          <ac:spMkLst>
            <pc:docMk/>
            <pc:sldMk cId="2678794536" sldId="2076137000"/>
            <ac:spMk id="20" creationId="{479F813E-B989-420B-96C9-47F6033DB67F}"/>
          </ac:spMkLst>
        </pc:spChg>
        <pc:spChg chg="add del mod">
          <ac:chgData name="Lucas De Carli" userId="0b83351476942742" providerId="LiveId" clId="{726832E3-F4ED-4456-B6C5-FD4AE3D7BC5C}" dt="2021-03-04T16:56:35.560" v="730"/>
          <ac:spMkLst>
            <pc:docMk/>
            <pc:sldMk cId="2678794536" sldId="2076137000"/>
            <ac:spMk id="22" creationId="{B83B562C-9DC3-4CDB-963F-7C92C4D77F71}"/>
          </ac:spMkLst>
        </pc:spChg>
        <pc:spChg chg="add del mod">
          <ac:chgData name="Lucas De Carli" userId="0b83351476942742" providerId="LiveId" clId="{726832E3-F4ED-4456-B6C5-FD4AE3D7BC5C}" dt="2021-03-04T16:56:35.560" v="730"/>
          <ac:spMkLst>
            <pc:docMk/>
            <pc:sldMk cId="2678794536" sldId="2076137000"/>
            <ac:spMk id="24" creationId="{4E5347F3-AB63-4E43-9003-63FF648374C4}"/>
          </ac:spMkLst>
        </pc:spChg>
        <pc:spChg chg="add del mod">
          <ac:chgData name="Lucas De Carli" userId="0b83351476942742" providerId="LiveId" clId="{726832E3-F4ED-4456-B6C5-FD4AE3D7BC5C}" dt="2021-03-04T16:56:35.560" v="730"/>
          <ac:spMkLst>
            <pc:docMk/>
            <pc:sldMk cId="2678794536" sldId="2076137000"/>
            <ac:spMk id="26" creationId="{D9F6D756-447B-44AF-9172-22D615CBA4F7}"/>
          </ac:spMkLst>
        </pc:spChg>
        <pc:spChg chg="add del mod">
          <ac:chgData name="Lucas De Carli" userId="0b83351476942742" providerId="LiveId" clId="{726832E3-F4ED-4456-B6C5-FD4AE3D7BC5C}" dt="2021-03-04T16:56:35.560" v="730"/>
          <ac:spMkLst>
            <pc:docMk/>
            <pc:sldMk cId="2678794536" sldId="2076137000"/>
            <ac:spMk id="28" creationId="{410C892E-54BE-4127-8E16-3ADB6DD1DAC5}"/>
          </ac:spMkLst>
        </pc:spChg>
        <pc:grpChg chg="add mod">
          <ac:chgData name="Lucas De Carli" userId="0b83351476942742" providerId="LiveId" clId="{726832E3-F4ED-4456-B6C5-FD4AE3D7BC5C}" dt="2021-03-04T16:53:13.658" v="706" actId="1076"/>
          <ac:grpSpMkLst>
            <pc:docMk/>
            <pc:sldMk cId="2678794536" sldId="2076137000"/>
            <ac:grpSpMk id="14" creationId="{C380F93D-033B-4C21-BB0C-35D985A02848}"/>
          </ac:grpSpMkLst>
        </pc:grpChg>
        <pc:grpChg chg="add mod">
          <ac:chgData name="Lucas De Carli" userId="0b83351476942742" providerId="LiveId" clId="{726832E3-F4ED-4456-B6C5-FD4AE3D7BC5C}" dt="2021-03-04T16:54:00.190" v="723" actId="1076"/>
          <ac:grpSpMkLst>
            <pc:docMk/>
            <pc:sldMk cId="2678794536" sldId="2076137000"/>
            <ac:grpSpMk id="15" creationId="{106270C0-1BA1-42CB-8978-3DA9847C1C97}"/>
          </ac:grpSpMkLst>
        </pc:grpChg>
        <pc:grpChg chg="add mod">
          <ac:chgData name="Lucas De Carli" userId="0b83351476942742" providerId="LiveId" clId="{726832E3-F4ED-4456-B6C5-FD4AE3D7BC5C}" dt="2021-03-04T16:53:29.980" v="712" actId="1076"/>
          <ac:grpSpMkLst>
            <pc:docMk/>
            <pc:sldMk cId="2678794536" sldId="2076137000"/>
            <ac:grpSpMk id="16" creationId="{59913BD2-A93B-463B-BE3B-916E0419254A}"/>
          </ac:grpSpMkLst>
        </pc:grpChg>
        <pc:grpChg chg="add mod">
          <ac:chgData name="Lucas De Carli" userId="0b83351476942742" providerId="LiveId" clId="{726832E3-F4ED-4456-B6C5-FD4AE3D7BC5C}" dt="2021-03-04T16:53:43.977" v="720" actId="1076"/>
          <ac:grpSpMkLst>
            <pc:docMk/>
            <pc:sldMk cId="2678794536" sldId="2076137000"/>
            <ac:grpSpMk id="17" creationId="{279D63C6-0CBE-4A4C-B5F8-3A86AEDBEAD4}"/>
          </ac:grpSpMkLst>
        </pc:grpChg>
        <pc:grpChg chg="add mod">
          <ac:chgData name="Lucas De Carli" userId="0b83351476942742" providerId="LiveId" clId="{726832E3-F4ED-4456-B6C5-FD4AE3D7BC5C}" dt="2021-03-04T16:53:47.147" v="721" actId="1076"/>
          <ac:grpSpMkLst>
            <pc:docMk/>
            <pc:sldMk cId="2678794536" sldId="2076137000"/>
            <ac:grpSpMk id="18" creationId="{0C6A6384-5A7D-4690-A15A-7730FFEFBDFC}"/>
          </ac:grpSpMkLst>
        </pc:grpChg>
        <pc:picChg chg="add mod">
          <ac:chgData name="Lucas De Carli" userId="0b83351476942742" providerId="LiveId" clId="{726832E3-F4ED-4456-B6C5-FD4AE3D7BC5C}" dt="2021-03-04T16:52:31.734" v="694" actId="164"/>
          <ac:picMkLst>
            <pc:docMk/>
            <pc:sldMk cId="2678794536" sldId="2076137000"/>
            <ac:picMk id="4" creationId="{2BA4476F-219D-4504-ADF3-111093377861}"/>
          </ac:picMkLst>
        </pc:picChg>
        <pc:picChg chg="add mod">
          <ac:chgData name="Lucas De Carli" userId="0b83351476942742" providerId="LiveId" clId="{726832E3-F4ED-4456-B6C5-FD4AE3D7BC5C}" dt="2021-03-04T16:52:45.386" v="698" actId="164"/>
          <ac:picMkLst>
            <pc:docMk/>
            <pc:sldMk cId="2678794536" sldId="2076137000"/>
            <ac:picMk id="6" creationId="{C11158CE-EEC5-44C2-8DBF-7318ABA96DBD}"/>
          </ac:picMkLst>
        </pc:picChg>
        <pc:picChg chg="add mod">
          <ac:chgData name="Lucas De Carli" userId="0b83351476942742" providerId="LiveId" clId="{726832E3-F4ED-4456-B6C5-FD4AE3D7BC5C}" dt="2021-03-04T16:52:51.288" v="700" actId="164"/>
          <ac:picMkLst>
            <pc:docMk/>
            <pc:sldMk cId="2678794536" sldId="2076137000"/>
            <ac:picMk id="8" creationId="{63828E61-9E45-41BD-89BD-024EAF4C49B2}"/>
          </ac:picMkLst>
        </pc:picChg>
        <pc:picChg chg="add mod">
          <ac:chgData name="Lucas De Carli" userId="0b83351476942742" providerId="LiveId" clId="{726832E3-F4ED-4456-B6C5-FD4AE3D7BC5C}" dt="2021-03-04T16:52:54.097" v="701" actId="164"/>
          <ac:picMkLst>
            <pc:docMk/>
            <pc:sldMk cId="2678794536" sldId="2076137000"/>
            <ac:picMk id="10" creationId="{2EBC6438-1B34-45D1-8B71-A3A5BD172A97}"/>
          </ac:picMkLst>
        </pc:picChg>
        <pc:picChg chg="add mod">
          <ac:chgData name="Lucas De Carli" userId="0b83351476942742" providerId="LiveId" clId="{726832E3-F4ED-4456-B6C5-FD4AE3D7BC5C}" dt="2021-03-04T16:52:48.274" v="699" actId="164"/>
          <ac:picMkLst>
            <pc:docMk/>
            <pc:sldMk cId="2678794536" sldId="2076137000"/>
            <ac:picMk id="12" creationId="{ABA538EC-16DE-4304-A582-5A8094AF85FD}"/>
          </ac:picMkLst>
        </pc:picChg>
        <pc:picChg chg="add del mod">
          <ac:chgData name="Lucas De Carli" userId="0b83351476942742" providerId="LiveId" clId="{726832E3-F4ED-4456-B6C5-FD4AE3D7BC5C}" dt="2021-03-04T16:56:35.560" v="730"/>
          <ac:picMkLst>
            <pc:docMk/>
            <pc:sldMk cId="2678794536" sldId="2076137000"/>
            <ac:picMk id="19" creationId="{EA3B86AC-449E-4D50-A9E0-EE0186D4EDBA}"/>
          </ac:picMkLst>
        </pc:picChg>
        <pc:picChg chg="add del mod">
          <ac:chgData name="Lucas De Carli" userId="0b83351476942742" providerId="LiveId" clId="{726832E3-F4ED-4456-B6C5-FD4AE3D7BC5C}" dt="2021-03-04T16:56:35.560" v="730"/>
          <ac:picMkLst>
            <pc:docMk/>
            <pc:sldMk cId="2678794536" sldId="2076137000"/>
            <ac:picMk id="21" creationId="{5F4BCB52-9A03-430F-88C7-F62E209C8D64}"/>
          </ac:picMkLst>
        </pc:picChg>
        <pc:picChg chg="add del mod">
          <ac:chgData name="Lucas De Carli" userId="0b83351476942742" providerId="LiveId" clId="{726832E3-F4ED-4456-B6C5-FD4AE3D7BC5C}" dt="2021-03-04T16:56:35.560" v="730"/>
          <ac:picMkLst>
            <pc:docMk/>
            <pc:sldMk cId="2678794536" sldId="2076137000"/>
            <ac:picMk id="23" creationId="{DF046148-B07E-4EBC-A69B-A3E0F6407AD5}"/>
          </ac:picMkLst>
        </pc:picChg>
        <pc:picChg chg="add del mod">
          <ac:chgData name="Lucas De Carli" userId="0b83351476942742" providerId="LiveId" clId="{726832E3-F4ED-4456-B6C5-FD4AE3D7BC5C}" dt="2021-03-04T16:56:35.560" v="730"/>
          <ac:picMkLst>
            <pc:docMk/>
            <pc:sldMk cId="2678794536" sldId="2076137000"/>
            <ac:picMk id="25" creationId="{97B0EB22-BDCD-48A3-885C-6189EE5A773A}"/>
          </ac:picMkLst>
        </pc:picChg>
        <pc:picChg chg="add del mod">
          <ac:chgData name="Lucas De Carli" userId="0b83351476942742" providerId="LiveId" clId="{726832E3-F4ED-4456-B6C5-FD4AE3D7BC5C}" dt="2021-03-04T16:56:35.560" v="730"/>
          <ac:picMkLst>
            <pc:docMk/>
            <pc:sldMk cId="2678794536" sldId="2076137000"/>
            <ac:picMk id="27" creationId="{25A009A9-2045-493A-96F7-A8222120ABA8}"/>
          </ac:picMkLst>
        </pc:picChg>
      </pc:sldChg>
      <pc:sldChg chg="addSp delSp modSp add mod delAnim modAnim modNotesTx">
        <pc:chgData name="Lucas De Carli" userId="0b83351476942742" providerId="LiveId" clId="{726832E3-F4ED-4456-B6C5-FD4AE3D7BC5C}" dt="2021-03-04T23:22:37.041" v="1132"/>
        <pc:sldMkLst>
          <pc:docMk/>
          <pc:sldMk cId="1684979186" sldId="2076137001"/>
        </pc:sldMkLst>
        <pc:spChg chg="mod">
          <ac:chgData name="Lucas De Carli" userId="0b83351476942742" providerId="LiveId" clId="{726832E3-F4ED-4456-B6C5-FD4AE3D7BC5C}" dt="2021-03-04T16:56:43.670" v="737" actId="20577"/>
          <ac:spMkLst>
            <pc:docMk/>
            <pc:sldMk cId="1684979186" sldId="2076137001"/>
            <ac:spMk id="2" creationId="{838213EC-5390-409A-AF21-4A030D05FC7A}"/>
          </ac:spMkLst>
        </pc:spChg>
        <pc:grpChg chg="del">
          <ac:chgData name="Lucas De Carli" userId="0b83351476942742" providerId="LiveId" clId="{726832E3-F4ED-4456-B6C5-FD4AE3D7BC5C}" dt="2021-03-04T16:56:51.311" v="738" actId="478"/>
          <ac:grpSpMkLst>
            <pc:docMk/>
            <pc:sldMk cId="1684979186" sldId="2076137001"/>
            <ac:grpSpMk id="14" creationId="{C380F93D-033B-4C21-BB0C-35D985A02848}"/>
          </ac:grpSpMkLst>
        </pc:grpChg>
        <pc:grpChg chg="del">
          <ac:chgData name="Lucas De Carli" userId="0b83351476942742" providerId="LiveId" clId="{726832E3-F4ED-4456-B6C5-FD4AE3D7BC5C}" dt="2021-03-04T16:56:51.311" v="738" actId="478"/>
          <ac:grpSpMkLst>
            <pc:docMk/>
            <pc:sldMk cId="1684979186" sldId="2076137001"/>
            <ac:grpSpMk id="15" creationId="{106270C0-1BA1-42CB-8978-3DA9847C1C97}"/>
          </ac:grpSpMkLst>
        </pc:grpChg>
        <pc:grpChg chg="del">
          <ac:chgData name="Lucas De Carli" userId="0b83351476942742" providerId="LiveId" clId="{726832E3-F4ED-4456-B6C5-FD4AE3D7BC5C}" dt="2021-03-04T16:56:51.311" v="738" actId="478"/>
          <ac:grpSpMkLst>
            <pc:docMk/>
            <pc:sldMk cId="1684979186" sldId="2076137001"/>
            <ac:grpSpMk id="16" creationId="{59913BD2-A93B-463B-BE3B-916E0419254A}"/>
          </ac:grpSpMkLst>
        </pc:grpChg>
        <pc:grpChg chg="del">
          <ac:chgData name="Lucas De Carli" userId="0b83351476942742" providerId="LiveId" clId="{726832E3-F4ED-4456-B6C5-FD4AE3D7BC5C}" dt="2021-03-04T16:56:51.311" v="738" actId="478"/>
          <ac:grpSpMkLst>
            <pc:docMk/>
            <pc:sldMk cId="1684979186" sldId="2076137001"/>
            <ac:grpSpMk id="17" creationId="{279D63C6-0CBE-4A4C-B5F8-3A86AEDBEAD4}"/>
          </ac:grpSpMkLst>
        </pc:grpChg>
        <pc:grpChg chg="del">
          <ac:chgData name="Lucas De Carli" userId="0b83351476942742" providerId="LiveId" clId="{726832E3-F4ED-4456-B6C5-FD4AE3D7BC5C}" dt="2021-03-04T16:56:51.311" v="738" actId="478"/>
          <ac:grpSpMkLst>
            <pc:docMk/>
            <pc:sldMk cId="1684979186" sldId="2076137001"/>
            <ac:grpSpMk id="18" creationId="{0C6A6384-5A7D-4690-A15A-7730FFEFBDFC}"/>
          </ac:grpSpMkLst>
        </pc:grpChg>
        <pc:picChg chg="add mod">
          <ac:chgData name="Lucas De Carli" userId="0b83351476942742" providerId="LiveId" clId="{726832E3-F4ED-4456-B6C5-FD4AE3D7BC5C}" dt="2021-03-04T16:57:20.714" v="751" actId="1076"/>
          <ac:picMkLst>
            <pc:docMk/>
            <pc:sldMk cId="1684979186" sldId="2076137001"/>
            <ac:picMk id="19" creationId="{B90E58F5-EF1D-44F1-AEB5-E838D14063BC}"/>
          </ac:picMkLst>
        </pc:picChg>
        <pc:picChg chg="add mod">
          <ac:chgData name="Lucas De Carli" userId="0b83351476942742" providerId="LiveId" clId="{726832E3-F4ED-4456-B6C5-FD4AE3D7BC5C}" dt="2021-03-04T16:57:18.580" v="749" actId="1076"/>
          <ac:picMkLst>
            <pc:docMk/>
            <pc:sldMk cId="1684979186" sldId="2076137001"/>
            <ac:picMk id="20" creationId="{87607539-2051-4BAC-88F2-CD8B60A0910F}"/>
          </ac:picMkLst>
        </pc:picChg>
        <pc:picChg chg="add mod">
          <ac:chgData name="Lucas De Carli" userId="0b83351476942742" providerId="LiveId" clId="{726832E3-F4ED-4456-B6C5-FD4AE3D7BC5C}" dt="2021-03-04T16:57:26.385" v="758" actId="1035"/>
          <ac:picMkLst>
            <pc:docMk/>
            <pc:sldMk cId="1684979186" sldId="2076137001"/>
            <ac:picMk id="21" creationId="{3917549C-1A01-46E2-BA91-76F9E651FE42}"/>
          </ac:picMkLst>
        </pc:picChg>
      </pc:sldChg>
      <pc:sldChg chg="addSp delSp modSp add mod delAnim modAnim modNotesTx">
        <pc:chgData name="Lucas De Carli" userId="0b83351476942742" providerId="LiveId" clId="{726832E3-F4ED-4456-B6C5-FD4AE3D7BC5C}" dt="2021-03-11T13:03:18.063" v="1140" actId="571"/>
        <pc:sldMkLst>
          <pc:docMk/>
          <pc:sldMk cId="1720104116" sldId="2076137002"/>
        </pc:sldMkLst>
        <pc:spChg chg="mod">
          <ac:chgData name="Lucas De Carli" userId="0b83351476942742" providerId="LiveId" clId="{726832E3-F4ED-4456-B6C5-FD4AE3D7BC5C}" dt="2021-03-04T16:57:47.783" v="772" actId="20577"/>
          <ac:spMkLst>
            <pc:docMk/>
            <pc:sldMk cId="1720104116" sldId="2076137002"/>
            <ac:spMk id="2" creationId="{838213EC-5390-409A-AF21-4A030D05FC7A}"/>
          </ac:spMkLst>
        </pc:spChg>
        <pc:picChg chg="add mod">
          <ac:chgData name="Lucas De Carli" userId="0b83351476942742" providerId="LiveId" clId="{726832E3-F4ED-4456-B6C5-FD4AE3D7BC5C}" dt="2021-03-04T16:58:28.235" v="786" actId="1076"/>
          <ac:picMkLst>
            <pc:docMk/>
            <pc:sldMk cId="1720104116" sldId="2076137002"/>
            <ac:picMk id="6" creationId="{569F3B27-B906-48E5-989F-860439D89BCE}"/>
          </ac:picMkLst>
        </pc:picChg>
        <pc:picChg chg="add mod">
          <ac:chgData name="Lucas De Carli" userId="0b83351476942742" providerId="LiveId" clId="{726832E3-F4ED-4456-B6C5-FD4AE3D7BC5C}" dt="2021-03-04T16:59:49.886" v="843" actId="1076"/>
          <ac:picMkLst>
            <pc:docMk/>
            <pc:sldMk cId="1720104116" sldId="2076137002"/>
            <ac:picMk id="7" creationId="{8A4975F2-DB32-46AA-9330-8396F5976784}"/>
          </ac:picMkLst>
        </pc:picChg>
        <pc:picChg chg="add mod">
          <ac:chgData name="Lucas De Carli" userId="0b83351476942742" providerId="LiveId" clId="{726832E3-F4ED-4456-B6C5-FD4AE3D7BC5C}" dt="2021-03-04T16:59:50.966" v="844" actId="1076"/>
          <ac:picMkLst>
            <pc:docMk/>
            <pc:sldMk cId="1720104116" sldId="2076137002"/>
            <ac:picMk id="8" creationId="{FE62AD5B-2B02-4CD5-AC3F-CBF2CEE2B7B0}"/>
          </ac:picMkLst>
        </pc:picChg>
        <pc:picChg chg="add mod">
          <ac:chgData name="Lucas De Carli" userId="0b83351476942742" providerId="LiveId" clId="{726832E3-F4ED-4456-B6C5-FD4AE3D7BC5C}" dt="2021-03-11T13:03:18.063" v="1140" actId="571"/>
          <ac:picMkLst>
            <pc:docMk/>
            <pc:sldMk cId="1720104116" sldId="2076137002"/>
            <ac:picMk id="9" creationId="{B9F43A49-2064-4F58-9A05-9DAB763FC4F0}"/>
          </ac:picMkLst>
        </pc:picChg>
        <pc:picChg chg="add mod">
          <ac:chgData name="Lucas De Carli" userId="0b83351476942742" providerId="LiveId" clId="{726832E3-F4ED-4456-B6C5-FD4AE3D7BC5C}" dt="2021-03-11T13:03:18.063" v="1140" actId="571"/>
          <ac:picMkLst>
            <pc:docMk/>
            <pc:sldMk cId="1720104116" sldId="2076137002"/>
            <ac:picMk id="10" creationId="{6C86E89E-0FCE-4983-9651-AC7266D72AC9}"/>
          </ac:picMkLst>
        </pc:picChg>
        <pc:picChg chg="add mod">
          <ac:chgData name="Lucas De Carli" userId="0b83351476942742" providerId="LiveId" clId="{726832E3-F4ED-4456-B6C5-FD4AE3D7BC5C}" dt="2021-03-11T13:03:18.063" v="1140" actId="571"/>
          <ac:picMkLst>
            <pc:docMk/>
            <pc:sldMk cId="1720104116" sldId="2076137002"/>
            <ac:picMk id="11" creationId="{A78585FC-D067-4D09-B724-0F82DDB988B3}"/>
          </ac:picMkLst>
        </pc:picChg>
        <pc:picChg chg="del">
          <ac:chgData name="Lucas De Carli" userId="0b83351476942742" providerId="LiveId" clId="{726832E3-F4ED-4456-B6C5-FD4AE3D7BC5C}" dt="2021-03-04T16:57:49.743" v="773" actId="478"/>
          <ac:picMkLst>
            <pc:docMk/>
            <pc:sldMk cId="1720104116" sldId="2076137002"/>
            <ac:picMk id="19" creationId="{B90E58F5-EF1D-44F1-AEB5-E838D14063BC}"/>
          </ac:picMkLst>
        </pc:picChg>
        <pc:picChg chg="del">
          <ac:chgData name="Lucas De Carli" userId="0b83351476942742" providerId="LiveId" clId="{726832E3-F4ED-4456-B6C5-FD4AE3D7BC5C}" dt="2021-03-04T16:57:50.082" v="774" actId="478"/>
          <ac:picMkLst>
            <pc:docMk/>
            <pc:sldMk cId="1720104116" sldId="2076137002"/>
            <ac:picMk id="20" creationId="{87607539-2051-4BAC-88F2-CD8B60A0910F}"/>
          </ac:picMkLst>
        </pc:picChg>
        <pc:picChg chg="del">
          <ac:chgData name="Lucas De Carli" userId="0b83351476942742" providerId="LiveId" clId="{726832E3-F4ED-4456-B6C5-FD4AE3D7BC5C}" dt="2021-03-04T16:57:50.684" v="775" actId="478"/>
          <ac:picMkLst>
            <pc:docMk/>
            <pc:sldMk cId="1720104116" sldId="2076137002"/>
            <ac:picMk id="21" creationId="{3917549C-1A01-46E2-BA91-76F9E651FE42}"/>
          </ac:picMkLst>
        </pc:picChg>
      </pc:sldChg>
      <pc:sldChg chg="addSp delSp modSp add mod">
        <pc:chgData name="Lucas De Carli" userId="0b83351476942742" providerId="LiveId" clId="{726832E3-F4ED-4456-B6C5-FD4AE3D7BC5C}" dt="2021-03-04T17:00:22.608" v="852"/>
        <pc:sldMkLst>
          <pc:docMk/>
          <pc:sldMk cId="2471391449" sldId="2076137003"/>
        </pc:sldMkLst>
        <pc:spChg chg="mod">
          <ac:chgData name="Lucas De Carli" userId="0b83351476942742" providerId="LiveId" clId="{726832E3-F4ED-4456-B6C5-FD4AE3D7BC5C}" dt="2021-03-04T17:00:22.608" v="852"/>
          <ac:spMkLst>
            <pc:docMk/>
            <pc:sldMk cId="2471391449" sldId="2076137003"/>
            <ac:spMk id="2" creationId="{838213EC-5390-409A-AF21-4A030D05FC7A}"/>
          </ac:spMkLst>
        </pc:spChg>
        <pc:graphicFrameChg chg="add mod modGraphic">
          <ac:chgData name="Lucas De Carli" userId="0b83351476942742" providerId="LiveId" clId="{726832E3-F4ED-4456-B6C5-FD4AE3D7BC5C}" dt="2021-03-04T17:00:14.989" v="851" actId="1076"/>
          <ac:graphicFrameMkLst>
            <pc:docMk/>
            <pc:sldMk cId="2471391449" sldId="2076137003"/>
            <ac:graphicFrameMk id="9" creationId="{1215DC7D-F912-4A9D-AB7D-CC42818F7B59}"/>
          </ac:graphicFrameMkLst>
        </pc:graphicFrameChg>
        <pc:picChg chg="del">
          <ac:chgData name="Lucas De Carli" userId="0b83351476942742" providerId="LiveId" clId="{726832E3-F4ED-4456-B6C5-FD4AE3D7BC5C}" dt="2021-03-04T16:59:41.451" v="839" actId="478"/>
          <ac:picMkLst>
            <pc:docMk/>
            <pc:sldMk cId="2471391449" sldId="2076137003"/>
            <ac:picMk id="6" creationId="{569F3B27-B906-48E5-989F-860439D89BCE}"/>
          </ac:picMkLst>
        </pc:picChg>
        <pc:picChg chg="del">
          <ac:chgData name="Lucas De Carli" userId="0b83351476942742" providerId="LiveId" clId="{726832E3-F4ED-4456-B6C5-FD4AE3D7BC5C}" dt="2021-03-04T16:59:41.951" v="840" actId="478"/>
          <ac:picMkLst>
            <pc:docMk/>
            <pc:sldMk cId="2471391449" sldId="2076137003"/>
            <ac:picMk id="7" creationId="{8A4975F2-DB32-46AA-9330-8396F5976784}"/>
          </ac:picMkLst>
        </pc:picChg>
        <pc:picChg chg="del">
          <ac:chgData name="Lucas De Carli" userId="0b83351476942742" providerId="LiveId" clId="{726832E3-F4ED-4456-B6C5-FD4AE3D7BC5C}" dt="2021-03-04T16:59:42.370" v="841" actId="478"/>
          <ac:picMkLst>
            <pc:docMk/>
            <pc:sldMk cId="2471391449" sldId="2076137003"/>
            <ac:picMk id="8" creationId="{FE62AD5B-2B02-4CD5-AC3F-CBF2CEE2B7B0}"/>
          </ac:picMkLst>
        </pc:picChg>
      </pc:sldChg>
      <pc:sldChg chg="addSp delSp modSp add mod delAnim modAnim modNotesTx">
        <pc:chgData name="Lucas De Carli" userId="0b83351476942742" providerId="LiveId" clId="{726832E3-F4ED-4456-B6C5-FD4AE3D7BC5C}" dt="2021-03-04T23:22:42.811" v="1134"/>
        <pc:sldMkLst>
          <pc:docMk/>
          <pc:sldMk cId="2491268684" sldId="2076137004"/>
        </pc:sldMkLst>
        <pc:spChg chg="mod">
          <ac:chgData name="Lucas De Carli" userId="0b83351476942742" providerId="LiveId" clId="{726832E3-F4ED-4456-B6C5-FD4AE3D7BC5C}" dt="2021-03-04T17:00:45.620" v="872" actId="20577"/>
          <ac:spMkLst>
            <pc:docMk/>
            <pc:sldMk cId="2491268684" sldId="2076137004"/>
            <ac:spMk id="2" creationId="{838213EC-5390-409A-AF21-4A030D05FC7A}"/>
          </ac:spMkLst>
        </pc:spChg>
        <pc:picChg chg="add mod">
          <ac:chgData name="Lucas De Carli" userId="0b83351476942742" providerId="LiveId" clId="{726832E3-F4ED-4456-B6C5-FD4AE3D7BC5C}" dt="2021-03-04T17:01:31.938" v="884" actId="1076"/>
          <ac:picMkLst>
            <pc:docMk/>
            <pc:sldMk cId="2491268684" sldId="2076137004"/>
            <ac:picMk id="6" creationId="{C76AE4DF-D286-454F-ACD4-BCE3C8A750D7}"/>
          </ac:picMkLst>
        </pc:picChg>
        <pc:picChg chg="add mod">
          <ac:chgData name="Lucas De Carli" userId="0b83351476942742" providerId="LiveId" clId="{726832E3-F4ED-4456-B6C5-FD4AE3D7BC5C}" dt="2021-03-04T17:01:33.275" v="885" actId="1076"/>
          <ac:picMkLst>
            <pc:docMk/>
            <pc:sldMk cId="2491268684" sldId="2076137004"/>
            <ac:picMk id="7" creationId="{DA813D58-7B39-4F47-8B5D-426191CF5135}"/>
          </ac:picMkLst>
        </pc:picChg>
        <pc:picChg chg="add mod">
          <ac:chgData name="Lucas De Carli" userId="0b83351476942742" providerId="LiveId" clId="{726832E3-F4ED-4456-B6C5-FD4AE3D7BC5C}" dt="2021-03-04T17:01:37.198" v="887" actId="1076"/>
          <ac:picMkLst>
            <pc:docMk/>
            <pc:sldMk cId="2491268684" sldId="2076137004"/>
            <ac:picMk id="8" creationId="{9F143555-F6E9-4959-8507-8E8AC4125E00}"/>
          </ac:picMkLst>
        </pc:picChg>
        <pc:picChg chg="add mod">
          <ac:chgData name="Lucas De Carli" userId="0b83351476942742" providerId="LiveId" clId="{726832E3-F4ED-4456-B6C5-FD4AE3D7BC5C}" dt="2021-03-04T17:01:41.842" v="889" actId="1076"/>
          <ac:picMkLst>
            <pc:docMk/>
            <pc:sldMk cId="2491268684" sldId="2076137004"/>
            <ac:picMk id="9" creationId="{A43A8936-65EF-4E16-AECE-FED701B5A171}"/>
          </ac:picMkLst>
        </pc:picChg>
        <pc:picChg chg="del">
          <ac:chgData name="Lucas De Carli" userId="0b83351476942742" providerId="LiveId" clId="{726832E3-F4ED-4456-B6C5-FD4AE3D7BC5C}" dt="2021-03-04T17:00:48.151" v="873" actId="478"/>
          <ac:picMkLst>
            <pc:docMk/>
            <pc:sldMk cId="2491268684" sldId="2076137004"/>
            <ac:picMk id="19" creationId="{B90E58F5-EF1D-44F1-AEB5-E838D14063BC}"/>
          </ac:picMkLst>
        </pc:picChg>
        <pc:picChg chg="del">
          <ac:chgData name="Lucas De Carli" userId="0b83351476942742" providerId="LiveId" clId="{726832E3-F4ED-4456-B6C5-FD4AE3D7BC5C}" dt="2021-03-04T17:00:48.571" v="874" actId="478"/>
          <ac:picMkLst>
            <pc:docMk/>
            <pc:sldMk cId="2491268684" sldId="2076137004"/>
            <ac:picMk id="20" creationId="{87607539-2051-4BAC-88F2-CD8B60A0910F}"/>
          </ac:picMkLst>
        </pc:picChg>
        <pc:picChg chg="del">
          <ac:chgData name="Lucas De Carli" userId="0b83351476942742" providerId="LiveId" clId="{726832E3-F4ED-4456-B6C5-FD4AE3D7BC5C}" dt="2021-03-04T17:00:49.024" v="875" actId="478"/>
          <ac:picMkLst>
            <pc:docMk/>
            <pc:sldMk cId="2491268684" sldId="2076137004"/>
            <ac:picMk id="21" creationId="{3917549C-1A01-46E2-BA91-76F9E651FE42}"/>
          </ac:picMkLst>
        </pc:picChg>
      </pc:sldChg>
      <pc:sldChg chg="addSp modSp new mod modNotesTx">
        <pc:chgData name="Lucas De Carli" userId="0b83351476942742" providerId="LiveId" clId="{726832E3-F4ED-4456-B6C5-FD4AE3D7BC5C}" dt="2021-03-04T23:22:53.598" v="1137"/>
        <pc:sldMkLst>
          <pc:docMk/>
          <pc:sldMk cId="2101105989" sldId="2076137005"/>
        </pc:sldMkLst>
        <pc:spChg chg="mod">
          <ac:chgData name="Lucas De Carli" userId="0b83351476942742" providerId="LiveId" clId="{726832E3-F4ED-4456-B6C5-FD4AE3D7BC5C}" dt="2021-03-04T17:02:34.803" v="930" actId="20577"/>
          <ac:spMkLst>
            <pc:docMk/>
            <pc:sldMk cId="2101105989" sldId="2076137005"/>
            <ac:spMk id="2" creationId="{7921919B-48AD-442E-8297-54C0F4071AE8}"/>
          </ac:spMkLst>
        </pc:spChg>
        <pc:picChg chg="add mod">
          <ac:chgData name="Lucas De Carli" userId="0b83351476942742" providerId="LiveId" clId="{726832E3-F4ED-4456-B6C5-FD4AE3D7BC5C}" dt="2021-03-04T17:02:38.467" v="931"/>
          <ac:picMkLst>
            <pc:docMk/>
            <pc:sldMk cId="2101105989" sldId="2076137005"/>
            <ac:picMk id="3" creationId="{4D9CEAFB-700C-4EE8-AB23-1A04D4A9574C}"/>
          </ac:picMkLst>
        </pc:picChg>
      </pc:sldChg>
      <pc:sldMasterChg chg="delSldLayout">
        <pc:chgData name="Lucas De Carli" userId="0b83351476942742" providerId="LiveId" clId="{726832E3-F4ED-4456-B6C5-FD4AE3D7BC5C}" dt="2021-03-04T16:31:48.821" v="145" actId="47"/>
        <pc:sldMasterMkLst>
          <pc:docMk/>
          <pc:sldMasterMk cId="4103171625" sldId="2147483660"/>
        </pc:sldMasterMkLst>
        <pc:sldLayoutChg chg="del">
          <pc:chgData name="Lucas De Carli" userId="0b83351476942742" providerId="LiveId" clId="{726832E3-F4ED-4456-B6C5-FD4AE3D7BC5C}" dt="2021-03-04T16:31:48.821" v="145" actId="47"/>
          <pc:sldLayoutMkLst>
            <pc:docMk/>
            <pc:sldMasterMk cId="4103171625" sldId="2147483660"/>
            <pc:sldLayoutMk cId="2611334993" sldId="214748370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B3354-E12E-42E9-BB3C-3B4781711106}" type="datetimeFigureOut">
              <a:rPr lang="fr-CA" smtClean="0"/>
              <a:t>2021-03-11</a:t>
            </a:fld>
            <a:endParaRPr lang="fr-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4F1986-62C5-48EA-9922-D5358AC38421}" type="slidenum">
              <a:rPr lang="fr-CA" smtClean="0"/>
              <a:t>‹#›</a:t>
            </a:fld>
            <a:endParaRPr lang="fr-CA"/>
          </a:p>
        </p:txBody>
      </p:sp>
    </p:spTree>
    <p:extLst>
      <p:ext uri="{BB962C8B-B14F-4D97-AF65-F5344CB8AC3E}">
        <p14:creationId xmlns:p14="http://schemas.microsoft.com/office/powerpoint/2010/main" val="3520758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OBS: Live Intro</a:t>
            </a:r>
          </a:p>
        </p:txBody>
      </p:sp>
      <p:sp>
        <p:nvSpPr>
          <p:cNvPr id="4" name="Slide Number Placeholder 3"/>
          <p:cNvSpPr>
            <a:spLocks noGrp="1"/>
          </p:cNvSpPr>
          <p:nvPr>
            <p:ph type="sldNum" sz="quarter" idx="5"/>
          </p:nvPr>
        </p:nvSpPr>
        <p:spPr/>
        <p:txBody>
          <a:bodyPr/>
          <a:lstStyle/>
          <a:p>
            <a:fld id="{6A4F1986-62C5-48EA-9922-D5358AC38421}" type="slidenum">
              <a:rPr lang="fr-CA" smtClean="0"/>
              <a:t>1</a:t>
            </a:fld>
            <a:endParaRPr lang="fr-CA"/>
          </a:p>
        </p:txBody>
      </p:sp>
    </p:spTree>
    <p:extLst>
      <p:ext uri="{BB962C8B-B14F-4D97-AF65-F5344CB8AC3E}">
        <p14:creationId xmlns:p14="http://schemas.microsoft.com/office/powerpoint/2010/main" val="450179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a:p>
            <a:r>
              <a:rPr lang="fr-CA" dirty="0"/>
              <a:t>+60</a:t>
            </a:r>
          </a:p>
        </p:txBody>
      </p:sp>
      <p:sp>
        <p:nvSpPr>
          <p:cNvPr id="4" name="Slide Number Placeholder 3"/>
          <p:cNvSpPr>
            <a:spLocks noGrp="1"/>
          </p:cNvSpPr>
          <p:nvPr>
            <p:ph type="sldNum" sz="quarter" idx="5"/>
          </p:nvPr>
        </p:nvSpPr>
        <p:spPr/>
        <p:txBody>
          <a:bodyPr/>
          <a:lstStyle/>
          <a:p>
            <a:fld id="{6A4F1986-62C5-48EA-9922-D5358AC38421}" type="slidenum">
              <a:rPr lang="fr-CA" smtClean="0"/>
              <a:t>10</a:t>
            </a:fld>
            <a:endParaRPr lang="fr-CA"/>
          </a:p>
        </p:txBody>
      </p:sp>
    </p:spTree>
    <p:extLst>
      <p:ext uri="{BB962C8B-B14F-4D97-AF65-F5344CB8AC3E}">
        <p14:creationId xmlns:p14="http://schemas.microsoft.com/office/powerpoint/2010/main" val="3728841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r>
              <a:rPr lang="fr-CA" dirty="0"/>
              <a:t> M2</a:t>
            </a:r>
          </a:p>
          <a:p>
            <a:endParaRPr lang="fr-CA" dirty="0"/>
          </a:p>
          <a:p>
            <a:pPr marL="290195" indent="-290195">
              <a:buFont typeface="Arial" panose="020B0604020202020204" pitchFamily="34" charset="0"/>
              <a:buChar char="•"/>
            </a:pPr>
            <a:r>
              <a:rPr lang="fr-FR" sz="1200" dirty="0">
                <a:latin typeface="+mn-lt"/>
              </a:rPr>
              <a:t>Distance 480 km</a:t>
            </a:r>
          </a:p>
          <a:p>
            <a:pPr marL="290195" indent="-290195">
              <a:buFont typeface="Arial" panose="020B0604020202020204" pitchFamily="34" charset="0"/>
              <a:buChar char="•"/>
            </a:pPr>
            <a:r>
              <a:rPr lang="fr-FR" dirty="0">
                <a:latin typeface="+mn-lt"/>
              </a:rPr>
              <a:t>Réplication automatique pour certains services.</a:t>
            </a:r>
          </a:p>
          <a:p>
            <a:pPr marL="290195" indent="-290195">
              <a:buFont typeface="Arial" panose="020B0604020202020204" pitchFamily="34" charset="0"/>
              <a:buChar char="•"/>
            </a:pPr>
            <a:r>
              <a:rPr lang="fr-FR" dirty="0">
                <a:latin typeface="+mn-lt"/>
              </a:rPr>
              <a:t>Déploiement séquentiel des mises à jour pour minimiser les interruptions. </a:t>
            </a:r>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11</a:t>
            </a:fld>
            <a:endParaRPr lang="fr-CA"/>
          </a:p>
        </p:txBody>
      </p:sp>
    </p:spTree>
    <p:extLst>
      <p:ext uri="{BB962C8B-B14F-4D97-AF65-F5344CB8AC3E}">
        <p14:creationId xmlns:p14="http://schemas.microsoft.com/office/powerpoint/2010/main" val="2494391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r>
              <a:rPr lang="fr-CA" dirty="0"/>
              <a:t> M2</a:t>
            </a:r>
          </a:p>
          <a:p>
            <a:endParaRPr lang="fr-CA" dirty="0"/>
          </a:p>
          <a:p>
            <a:pPr marL="342900" indent="-342900">
              <a:buFont typeface="Arial" panose="020B0604020202020204" pitchFamily="34" charset="0"/>
              <a:buChar char="•"/>
            </a:pPr>
            <a:r>
              <a:rPr lang="fr-FR" dirty="0">
                <a:latin typeface="+mn-lt"/>
              </a:rPr>
              <a:t>Chaque centre de données est équipé d’un système indépendant d’alimentation, de climatisation et de réseau.</a:t>
            </a:r>
            <a:r>
              <a:rPr lang="fr-FR" dirty="0"/>
              <a:t> </a:t>
            </a:r>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12</a:t>
            </a:fld>
            <a:endParaRPr lang="fr-CA"/>
          </a:p>
        </p:txBody>
      </p:sp>
    </p:spTree>
    <p:extLst>
      <p:ext uri="{BB962C8B-B14F-4D97-AF65-F5344CB8AC3E}">
        <p14:creationId xmlns:p14="http://schemas.microsoft.com/office/powerpoint/2010/main" val="3058887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a:p>
            <a:pPr marL="342900" indent="-342900">
              <a:buFont typeface="Arial" panose="020B0604020202020204" pitchFamily="34" charset="0"/>
              <a:buChar char="•"/>
            </a:pPr>
            <a:r>
              <a:rPr lang="fr-FR" dirty="0">
                <a:latin typeface="+mn-lt"/>
              </a:rPr>
              <a:t>Chaque centre de données est équipé d’un système indépendant d’alimentation, de climatisation et de réseau.</a:t>
            </a:r>
            <a:r>
              <a:rPr lang="fr-FR" dirty="0"/>
              <a:t> </a:t>
            </a:r>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13</a:t>
            </a:fld>
            <a:endParaRPr lang="fr-CA"/>
          </a:p>
        </p:txBody>
      </p:sp>
    </p:spTree>
    <p:extLst>
      <p:ext uri="{BB962C8B-B14F-4D97-AF65-F5344CB8AC3E}">
        <p14:creationId xmlns:p14="http://schemas.microsoft.com/office/powerpoint/2010/main" val="3980072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DCD61BB-790A-4EFE-904A-F3FC061E4182}" type="datetime8">
              <a:rPr lang="en-US" smtClean="0"/>
              <a:t>3/11/2021 7:58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557972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900" dirty="0"/>
              <a:t>OBS: Live </a:t>
            </a:r>
            <a:r>
              <a:rPr lang="fr-CA" sz="900" dirty="0" err="1"/>
              <a:t>Presentation</a:t>
            </a:r>
            <a:r>
              <a:rPr lang="fr-CA" sz="900" dirty="0"/>
              <a:t> M1</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CA" sz="9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sz="900" dirty="0"/>
              <a:t>Comment choisir les </a:t>
            </a:r>
            <a:r>
              <a:rPr lang="fr-CA" sz="900" dirty="0" err="1"/>
              <a:t>RGs</a:t>
            </a:r>
            <a:r>
              <a:rPr lang="fr-CA" sz="900" dirty="0"/>
              <a:t>? LIFE CYCLE -&gt; AUTH</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DCD61BB-790A-4EFE-904A-F3FC061E4182}" type="datetime8">
              <a:rPr lang="en-US" smtClean="0"/>
              <a:t>3/11/2021 7:58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3070834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900" dirty="0"/>
              <a:t>OBS: Live </a:t>
            </a:r>
            <a:r>
              <a:rPr lang="fr-CA" sz="900" dirty="0" err="1"/>
              <a:t>Presentation</a:t>
            </a:r>
            <a:r>
              <a:rPr lang="fr-CA" sz="900" dirty="0"/>
              <a:t> M1</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DCD61BB-790A-4EFE-904A-F3FC061E4182}" type="datetime8">
              <a:rPr lang="en-US" smtClean="0"/>
              <a:t>3/11/2021 7:58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023337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a:p>
            <a:pPr marL="342900" indent="-342900">
              <a:buFont typeface="Arial" panose="020B0604020202020204" pitchFamily="34" charset="0"/>
              <a:buChar char="•"/>
            </a:pPr>
            <a:r>
              <a:rPr lang="fr-FR" dirty="0">
                <a:latin typeface="+mn-lt"/>
              </a:rPr>
              <a:t>MAX 10.000 </a:t>
            </a:r>
            <a:r>
              <a:rPr lang="fr-CA" dirty="0"/>
              <a:t>groups</a:t>
            </a:r>
          </a:p>
          <a:p>
            <a:pPr marL="342900" indent="-342900">
              <a:buFont typeface="Arial" panose="020B0604020202020204" pitchFamily="34" charset="0"/>
              <a:buChar char="•"/>
            </a:pPr>
            <a:r>
              <a:rPr lang="fr-CA" dirty="0"/>
              <a:t>6 </a:t>
            </a:r>
            <a:r>
              <a:rPr lang="fr-CA" dirty="0" err="1"/>
              <a:t>levels</a:t>
            </a:r>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17</a:t>
            </a:fld>
            <a:endParaRPr lang="fr-CA"/>
          </a:p>
        </p:txBody>
      </p:sp>
    </p:spTree>
    <p:extLst>
      <p:ext uri="{BB962C8B-B14F-4D97-AF65-F5344CB8AC3E}">
        <p14:creationId xmlns:p14="http://schemas.microsoft.com/office/powerpoint/2010/main" val="3862504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900" dirty="0"/>
              <a:t>OBS: Live </a:t>
            </a:r>
            <a:r>
              <a:rPr lang="fr-CA" sz="900" dirty="0" err="1"/>
              <a:t>Presentation</a:t>
            </a:r>
            <a:r>
              <a:rPr lang="fr-CA" sz="900" dirty="0"/>
              <a:t> M2</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DCD61BB-790A-4EFE-904A-F3FC061E4182}" type="datetime8">
              <a:rPr lang="en-US" smtClean="0"/>
              <a:t>3/11/2021 7:58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928141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900" dirty="0"/>
              <a:t>OBS: Live </a:t>
            </a:r>
            <a:r>
              <a:rPr lang="fr-CA" sz="900" dirty="0" err="1"/>
              <a:t>Presentation</a:t>
            </a:r>
            <a:r>
              <a:rPr lang="fr-CA" sz="900" dirty="0"/>
              <a:t> M2</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CA" sz="9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CA" sz="900" dirty="0" err="1"/>
              <a:t>IoC</a:t>
            </a:r>
            <a:endParaRPr lang="fr-CA" sz="90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DCD61BB-790A-4EFE-904A-F3FC061E4182}" type="datetime8">
              <a:rPr lang="en-US" smtClean="0"/>
              <a:t>3/11/2021 7:58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914581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OBS: Live </a:t>
            </a:r>
            <a:r>
              <a:rPr lang="fr-CA" dirty="0" err="1"/>
              <a:t>Presentation</a:t>
            </a:r>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2</a:t>
            </a:fld>
            <a:endParaRPr lang="fr-CA"/>
          </a:p>
        </p:txBody>
      </p:sp>
    </p:spTree>
    <p:extLst>
      <p:ext uri="{BB962C8B-B14F-4D97-AF65-F5344CB8AC3E}">
        <p14:creationId xmlns:p14="http://schemas.microsoft.com/office/powerpoint/2010/main" val="783112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900" dirty="0"/>
              <a:t>OBS: Live </a:t>
            </a:r>
            <a:r>
              <a:rPr lang="fr-CA" sz="900" dirty="0" err="1"/>
              <a:t>Presentation</a:t>
            </a:r>
            <a:r>
              <a:rPr lang="fr-CA" sz="900" dirty="0"/>
              <a:t> M2</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DCD61BB-790A-4EFE-904A-F3FC061E4182}" type="datetime8">
              <a:rPr lang="en-US" smtClean="0"/>
              <a:t>3/11/2021 7:58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735299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900" dirty="0"/>
              <a:t>OBS: Live </a:t>
            </a:r>
            <a:r>
              <a:rPr lang="fr-CA" sz="900" dirty="0" err="1"/>
              <a:t>Presentation</a:t>
            </a:r>
            <a:r>
              <a:rPr lang="fr-CA" sz="900" dirty="0"/>
              <a:t> M2</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DCD61BB-790A-4EFE-904A-F3FC061E4182}" type="datetime8">
              <a:rPr lang="en-US" smtClean="0"/>
              <a:t>3/11/2021 7:58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01246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900" dirty="0"/>
              <a:t>OBS: Live </a:t>
            </a:r>
            <a:r>
              <a:rPr lang="fr-CA" sz="900" dirty="0" err="1"/>
              <a:t>Presentation</a:t>
            </a:r>
            <a:r>
              <a:rPr lang="fr-CA" sz="900" dirty="0"/>
              <a:t> M2</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DCD61BB-790A-4EFE-904A-F3FC061E4182}" type="datetime8">
              <a:rPr lang="en-US" smtClean="0"/>
              <a:t>3/11/2021 7:58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6656491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900" dirty="0"/>
              <a:t>OBS: Live </a:t>
            </a:r>
            <a:r>
              <a:rPr lang="fr-CA" sz="900" dirty="0" err="1"/>
              <a:t>Presentation</a:t>
            </a:r>
            <a:r>
              <a:rPr lang="fr-CA" sz="900" dirty="0"/>
              <a:t> M2</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DCD61BB-790A-4EFE-904A-F3FC061E4182}" type="datetime8">
              <a:rPr lang="en-US" smtClean="0"/>
              <a:t>3/11/2021 7:58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4623487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200" dirty="0"/>
              <a:t>OBS: Live </a:t>
            </a:r>
            <a:r>
              <a:rPr lang="fr-CA" sz="1200" dirty="0" err="1"/>
              <a:t>Presentation</a:t>
            </a:r>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24</a:t>
            </a:fld>
            <a:endParaRPr lang="fr-CA"/>
          </a:p>
        </p:txBody>
      </p:sp>
    </p:spTree>
    <p:extLst>
      <p:ext uri="{BB962C8B-B14F-4D97-AF65-F5344CB8AC3E}">
        <p14:creationId xmlns:p14="http://schemas.microsoft.com/office/powerpoint/2010/main" val="20042859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200" dirty="0"/>
              <a:t>OBS: Live </a:t>
            </a:r>
            <a:r>
              <a:rPr lang="fr-CA" sz="1200" dirty="0" err="1"/>
              <a:t>Presentation</a:t>
            </a:r>
            <a:r>
              <a:rPr lang="fr-CA" sz="1200" dirty="0"/>
              <a:t> M2</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CA"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CA" sz="1200" dirty="0"/>
              <a:t>Groupes identiques de machines virtuelles (</a:t>
            </a:r>
            <a:r>
              <a:rPr lang="fr-CA" sz="1200" dirty="0" err="1"/>
              <a:t>Availabilty</a:t>
            </a:r>
            <a:r>
              <a:rPr lang="fr-CA" sz="1200" dirty="0"/>
              <a:t> Set)</a:t>
            </a:r>
          </a:p>
        </p:txBody>
      </p:sp>
      <p:sp>
        <p:nvSpPr>
          <p:cNvPr id="4" name="Slide Number Placeholder 3"/>
          <p:cNvSpPr>
            <a:spLocks noGrp="1"/>
          </p:cNvSpPr>
          <p:nvPr>
            <p:ph type="sldNum" sz="quarter" idx="5"/>
          </p:nvPr>
        </p:nvSpPr>
        <p:spPr/>
        <p:txBody>
          <a:bodyPr/>
          <a:lstStyle/>
          <a:p>
            <a:fld id="{6A4F1986-62C5-48EA-9922-D5358AC38421}" type="slidenum">
              <a:rPr lang="fr-CA" smtClean="0"/>
              <a:t>25</a:t>
            </a:fld>
            <a:endParaRPr lang="fr-CA"/>
          </a:p>
        </p:txBody>
      </p:sp>
    </p:spTree>
    <p:extLst>
      <p:ext uri="{BB962C8B-B14F-4D97-AF65-F5344CB8AC3E}">
        <p14:creationId xmlns:p14="http://schemas.microsoft.com/office/powerpoint/2010/main" val="14319948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200" dirty="0"/>
              <a:t>OBS: Live </a:t>
            </a:r>
            <a:r>
              <a:rPr lang="fr-CA" sz="1200" dirty="0" err="1"/>
              <a:t>Presentation</a:t>
            </a:r>
            <a:r>
              <a:rPr lang="fr-CA" sz="1200" dirty="0"/>
              <a:t> M2</a:t>
            </a:r>
          </a:p>
        </p:txBody>
      </p:sp>
      <p:sp>
        <p:nvSpPr>
          <p:cNvPr id="4" name="Slide Number Placeholder 3"/>
          <p:cNvSpPr>
            <a:spLocks noGrp="1"/>
          </p:cNvSpPr>
          <p:nvPr>
            <p:ph type="sldNum" sz="quarter" idx="5"/>
          </p:nvPr>
        </p:nvSpPr>
        <p:spPr/>
        <p:txBody>
          <a:bodyPr/>
          <a:lstStyle/>
          <a:p>
            <a:fld id="{6A4F1986-62C5-48EA-9922-D5358AC38421}" type="slidenum">
              <a:rPr lang="fr-CA" smtClean="0"/>
              <a:t>26</a:t>
            </a:fld>
            <a:endParaRPr lang="fr-CA"/>
          </a:p>
        </p:txBody>
      </p:sp>
    </p:spTree>
    <p:extLst>
      <p:ext uri="{BB962C8B-B14F-4D97-AF65-F5344CB8AC3E}">
        <p14:creationId xmlns:p14="http://schemas.microsoft.com/office/powerpoint/2010/main" val="3122040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200" dirty="0"/>
              <a:t>OBS: Live </a:t>
            </a:r>
            <a:r>
              <a:rPr lang="fr-CA" sz="1200" dirty="0" err="1"/>
              <a:t>Presentation</a:t>
            </a:r>
            <a:r>
              <a:rPr lang="fr-CA" sz="1200" dirty="0"/>
              <a:t> M2</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CA"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sz="1200" dirty="0"/>
              <a:t>Expliquer que c’est du IaaS</a:t>
            </a:r>
          </a:p>
        </p:txBody>
      </p:sp>
      <p:sp>
        <p:nvSpPr>
          <p:cNvPr id="4" name="Slide Number Placeholder 3"/>
          <p:cNvSpPr>
            <a:spLocks noGrp="1"/>
          </p:cNvSpPr>
          <p:nvPr>
            <p:ph type="sldNum" sz="quarter" idx="5"/>
          </p:nvPr>
        </p:nvSpPr>
        <p:spPr/>
        <p:txBody>
          <a:bodyPr/>
          <a:lstStyle/>
          <a:p>
            <a:fld id="{6A4F1986-62C5-48EA-9922-D5358AC38421}" type="slidenum">
              <a:rPr lang="fr-CA" smtClean="0"/>
              <a:t>27</a:t>
            </a:fld>
            <a:endParaRPr lang="fr-CA"/>
          </a:p>
        </p:txBody>
      </p:sp>
    </p:spTree>
    <p:extLst>
      <p:ext uri="{BB962C8B-B14F-4D97-AF65-F5344CB8AC3E}">
        <p14:creationId xmlns:p14="http://schemas.microsoft.com/office/powerpoint/2010/main" val="628598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200" dirty="0"/>
              <a:t>OBS: Live </a:t>
            </a:r>
            <a:r>
              <a:rPr lang="fr-CA" sz="1200" dirty="0" err="1"/>
              <a:t>Presentation</a:t>
            </a:r>
            <a:endParaRPr lang="fr-CA" sz="1200" dirty="0"/>
          </a:p>
        </p:txBody>
      </p:sp>
      <p:sp>
        <p:nvSpPr>
          <p:cNvPr id="4" name="Slide Number Placeholder 3"/>
          <p:cNvSpPr>
            <a:spLocks noGrp="1"/>
          </p:cNvSpPr>
          <p:nvPr>
            <p:ph type="sldNum" sz="quarter" idx="5"/>
          </p:nvPr>
        </p:nvSpPr>
        <p:spPr/>
        <p:txBody>
          <a:bodyPr/>
          <a:lstStyle/>
          <a:p>
            <a:fld id="{6A4F1986-62C5-48EA-9922-D5358AC38421}" type="slidenum">
              <a:rPr lang="fr-CA" smtClean="0"/>
              <a:t>28</a:t>
            </a:fld>
            <a:endParaRPr lang="fr-CA"/>
          </a:p>
        </p:txBody>
      </p:sp>
    </p:spTree>
    <p:extLst>
      <p:ext uri="{BB962C8B-B14F-4D97-AF65-F5344CB8AC3E}">
        <p14:creationId xmlns:p14="http://schemas.microsoft.com/office/powerpoint/2010/main" val="18433069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200" dirty="0"/>
              <a:t>OBS: Live </a:t>
            </a:r>
            <a:r>
              <a:rPr lang="fr-CA" sz="1200" dirty="0" err="1"/>
              <a:t>Presentation</a:t>
            </a:r>
            <a:r>
              <a:rPr lang="fr-CA" sz="1200" dirty="0"/>
              <a:t> M2</a:t>
            </a:r>
          </a:p>
        </p:txBody>
      </p:sp>
      <p:sp>
        <p:nvSpPr>
          <p:cNvPr id="4" name="Slide Number Placeholder 3"/>
          <p:cNvSpPr>
            <a:spLocks noGrp="1"/>
          </p:cNvSpPr>
          <p:nvPr>
            <p:ph type="sldNum" sz="quarter" idx="5"/>
          </p:nvPr>
        </p:nvSpPr>
        <p:spPr/>
        <p:txBody>
          <a:bodyPr/>
          <a:lstStyle/>
          <a:p>
            <a:fld id="{6A4F1986-62C5-48EA-9922-D5358AC38421}" type="slidenum">
              <a:rPr lang="fr-CA" smtClean="0"/>
              <a:t>29</a:t>
            </a:fld>
            <a:endParaRPr lang="fr-CA"/>
          </a:p>
        </p:txBody>
      </p:sp>
    </p:spTree>
    <p:extLst>
      <p:ext uri="{BB962C8B-B14F-4D97-AF65-F5344CB8AC3E}">
        <p14:creationId xmlns:p14="http://schemas.microsoft.com/office/powerpoint/2010/main" val="1642751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3</a:t>
            </a:fld>
            <a:endParaRPr lang="fr-CA"/>
          </a:p>
        </p:txBody>
      </p:sp>
    </p:spTree>
    <p:extLst>
      <p:ext uri="{BB962C8B-B14F-4D97-AF65-F5344CB8AC3E}">
        <p14:creationId xmlns:p14="http://schemas.microsoft.com/office/powerpoint/2010/main" val="26510810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200" dirty="0"/>
              <a:t>OBS: Live </a:t>
            </a:r>
            <a:r>
              <a:rPr lang="fr-CA" sz="1200" dirty="0" err="1"/>
              <a:t>Presentation</a:t>
            </a:r>
            <a:r>
              <a:rPr lang="fr-CA" sz="1200" dirty="0"/>
              <a:t> M2</a:t>
            </a:r>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30</a:t>
            </a:fld>
            <a:endParaRPr lang="fr-CA"/>
          </a:p>
        </p:txBody>
      </p:sp>
    </p:spTree>
    <p:extLst>
      <p:ext uri="{BB962C8B-B14F-4D97-AF65-F5344CB8AC3E}">
        <p14:creationId xmlns:p14="http://schemas.microsoft.com/office/powerpoint/2010/main" val="3392615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200" dirty="0"/>
              <a:t>OBS: Live </a:t>
            </a:r>
            <a:r>
              <a:rPr lang="fr-CA" sz="1200" dirty="0" err="1"/>
              <a:t>Presentation</a:t>
            </a:r>
            <a:r>
              <a:rPr lang="fr-CA" sz="1200" dirty="0"/>
              <a:t> M2</a:t>
            </a:r>
          </a:p>
        </p:txBody>
      </p:sp>
      <p:sp>
        <p:nvSpPr>
          <p:cNvPr id="4" name="Slide Number Placeholder 3"/>
          <p:cNvSpPr>
            <a:spLocks noGrp="1"/>
          </p:cNvSpPr>
          <p:nvPr>
            <p:ph type="sldNum" sz="quarter" idx="5"/>
          </p:nvPr>
        </p:nvSpPr>
        <p:spPr/>
        <p:txBody>
          <a:bodyPr/>
          <a:lstStyle/>
          <a:p>
            <a:fld id="{6A4F1986-62C5-48EA-9922-D5358AC38421}" type="slidenum">
              <a:rPr lang="fr-CA" smtClean="0"/>
              <a:t>31</a:t>
            </a:fld>
            <a:endParaRPr lang="fr-CA"/>
          </a:p>
        </p:txBody>
      </p:sp>
    </p:spTree>
    <p:extLst>
      <p:ext uri="{BB962C8B-B14F-4D97-AF65-F5344CB8AC3E}">
        <p14:creationId xmlns:p14="http://schemas.microsoft.com/office/powerpoint/2010/main" val="27575786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OBS: Live Q&amp;A</a:t>
            </a:r>
          </a:p>
        </p:txBody>
      </p:sp>
      <p:sp>
        <p:nvSpPr>
          <p:cNvPr id="4" name="Slide Number Placeholder 3"/>
          <p:cNvSpPr>
            <a:spLocks noGrp="1"/>
          </p:cNvSpPr>
          <p:nvPr>
            <p:ph type="sldNum" sz="quarter" idx="5"/>
          </p:nvPr>
        </p:nvSpPr>
        <p:spPr/>
        <p:txBody>
          <a:bodyPr/>
          <a:lstStyle/>
          <a:p>
            <a:fld id="{6A4F1986-62C5-48EA-9922-D5358AC38421}" type="slidenum">
              <a:rPr lang="fr-CA" smtClean="0"/>
              <a:t>32</a:t>
            </a:fld>
            <a:endParaRPr lang="fr-CA"/>
          </a:p>
        </p:txBody>
      </p:sp>
    </p:spTree>
    <p:extLst>
      <p:ext uri="{BB962C8B-B14F-4D97-AF65-F5344CB8AC3E}">
        <p14:creationId xmlns:p14="http://schemas.microsoft.com/office/powerpoint/2010/main" val="3962564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r>
              <a:rPr lang="fr-CA" dirty="0"/>
              <a:t> M1</a:t>
            </a:r>
          </a:p>
        </p:txBody>
      </p:sp>
      <p:sp>
        <p:nvSpPr>
          <p:cNvPr id="4" name="Slide Number Placeholder 3"/>
          <p:cNvSpPr>
            <a:spLocks noGrp="1"/>
          </p:cNvSpPr>
          <p:nvPr>
            <p:ph type="sldNum" sz="quarter" idx="5"/>
          </p:nvPr>
        </p:nvSpPr>
        <p:spPr/>
        <p:txBody>
          <a:bodyPr/>
          <a:lstStyle/>
          <a:p>
            <a:fld id="{6A4F1986-62C5-48EA-9922-D5358AC38421}" type="slidenum">
              <a:rPr lang="fr-CA" smtClean="0"/>
              <a:t>4</a:t>
            </a:fld>
            <a:endParaRPr lang="fr-CA"/>
          </a:p>
        </p:txBody>
      </p:sp>
    </p:spTree>
    <p:extLst>
      <p:ext uri="{BB962C8B-B14F-4D97-AF65-F5344CB8AC3E}">
        <p14:creationId xmlns:p14="http://schemas.microsoft.com/office/powerpoint/2010/main" val="1540104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r>
              <a:rPr lang="fr-CA" dirty="0"/>
              <a:t> M2</a:t>
            </a:r>
          </a:p>
        </p:txBody>
      </p:sp>
      <p:sp>
        <p:nvSpPr>
          <p:cNvPr id="4" name="Slide Number Placeholder 3"/>
          <p:cNvSpPr>
            <a:spLocks noGrp="1"/>
          </p:cNvSpPr>
          <p:nvPr>
            <p:ph type="sldNum" sz="quarter" idx="5"/>
          </p:nvPr>
        </p:nvSpPr>
        <p:spPr/>
        <p:txBody>
          <a:bodyPr/>
          <a:lstStyle/>
          <a:p>
            <a:fld id="{6A4F1986-62C5-48EA-9922-D5358AC38421}" type="slidenum">
              <a:rPr lang="fr-CA" smtClean="0"/>
              <a:t>5</a:t>
            </a:fld>
            <a:endParaRPr lang="fr-CA"/>
          </a:p>
        </p:txBody>
      </p:sp>
    </p:spTree>
    <p:extLst>
      <p:ext uri="{BB962C8B-B14F-4D97-AF65-F5344CB8AC3E}">
        <p14:creationId xmlns:p14="http://schemas.microsoft.com/office/powerpoint/2010/main" val="1707661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r>
              <a:rPr lang="fr-CA" dirty="0"/>
              <a:t> M2</a:t>
            </a:r>
          </a:p>
        </p:txBody>
      </p:sp>
      <p:sp>
        <p:nvSpPr>
          <p:cNvPr id="4" name="Slide Number Placeholder 3"/>
          <p:cNvSpPr>
            <a:spLocks noGrp="1"/>
          </p:cNvSpPr>
          <p:nvPr>
            <p:ph type="sldNum" sz="quarter" idx="5"/>
          </p:nvPr>
        </p:nvSpPr>
        <p:spPr/>
        <p:txBody>
          <a:bodyPr/>
          <a:lstStyle/>
          <a:p>
            <a:fld id="{6A4F1986-62C5-48EA-9922-D5358AC38421}" type="slidenum">
              <a:rPr lang="fr-CA" smtClean="0"/>
              <a:t>6</a:t>
            </a:fld>
            <a:endParaRPr lang="fr-CA"/>
          </a:p>
        </p:txBody>
      </p:sp>
    </p:spTree>
    <p:extLst>
      <p:ext uri="{BB962C8B-B14F-4D97-AF65-F5344CB8AC3E}">
        <p14:creationId xmlns:p14="http://schemas.microsoft.com/office/powerpoint/2010/main" val="890378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7</a:t>
            </a:fld>
            <a:endParaRPr lang="fr-CA"/>
          </a:p>
        </p:txBody>
      </p:sp>
    </p:spTree>
    <p:extLst>
      <p:ext uri="{BB962C8B-B14F-4D97-AF65-F5344CB8AC3E}">
        <p14:creationId xmlns:p14="http://schemas.microsoft.com/office/powerpoint/2010/main" val="1452647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r>
              <a:rPr lang="fr-CA" dirty="0"/>
              <a:t> M2</a:t>
            </a:r>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8</a:t>
            </a:fld>
            <a:endParaRPr lang="fr-CA"/>
          </a:p>
        </p:txBody>
      </p:sp>
    </p:spTree>
    <p:extLst>
      <p:ext uri="{BB962C8B-B14F-4D97-AF65-F5344CB8AC3E}">
        <p14:creationId xmlns:p14="http://schemas.microsoft.com/office/powerpoint/2010/main" val="659015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OBS: Live </a:t>
            </a:r>
            <a:r>
              <a:rPr lang="fr-CA" dirty="0" err="1"/>
              <a:t>Presentation</a:t>
            </a:r>
            <a:endParaRPr lang="fr-CA" dirty="0"/>
          </a:p>
          <a:p>
            <a:endParaRPr lang="fr-CA" dirty="0"/>
          </a:p>
        </p:txBody>
      </p:sp>
      <p:sp>
        <p:nvSpPr>
          <p:cNvPr id="4" name="Slide Number Placeholder 3"/>
          <p:cNvSpPr>
            <a:spLocks noGrp="1"/>
          </p:cNvSpPr>
          <p:nvPr>
            <p:ph type="sldNum" sz="quarter" idx="5"/>
          </p:nvPr>
        </p:nvSpPr>
        <p:spPr/>
        <p:txBody>
          <a:bodyPr/>
          <a:lstStyle/>
          <a:p>
            <a:fld id="{6A4F1986-62C5-48EA-9922-D5358AC38421}" type="slidenum">
              <a:rPr lang="fr-CA" smtClean="0"/>
              <a:t>9</a:t>
            </a:fld>
            <a:endParaRPr lang="fr-CA"/>
          </a:p>
        </p:txBody>
      </p:sp>
    </p:spTree>
    <p:extLst>
      <p:ext uri="{BB962C8B-B14F-4D97-AF65-F5344CB8AC3E}">
        <p14:creationId xmlns:p14="http://schemas.microsoft.com/office/powerpoint/2010/main" val="23753260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a:solidFill>
                  <a:schemeClr val="tx1"/>
                </a:solidFill>
              </a:rPr>
              <a:t>Microsoft Security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8984133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3080748"/>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8593572"/>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11374320"/>
      </p:ext>
    </p:extLst>
  </p:cSld>
  <p:clrMapOvr>
    <a:masterClrMapping/>
  </p:clrMapOvr>
  <p:transition>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2952449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56389768"/>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457608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718573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020710934"/>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Tree>
    <p:extLst>
      <p:ext uri="{BB962C8B-B14F-4D97-AF65-F5344CB8AC3E}">
        <p14:creationId xmlns:p14="http://schemas.microsoft.com/office/powerpoint/2010/main" val="3634414860"/>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232757" y="307147"/>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651400" y="307147"/>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930442" y="307147"/>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802239" y="261584"/>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930442" y="261584"/>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331117" y="558453"/>
            <a:ext cx="1281254" cy="1281436"/>
          </a:xfrm>
        </p:spPr>
        <p:txBody>
          <a:bodyPr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3914885352"/>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41306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615800022"/>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Right Photo">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6651057" y="2304824"/>
            <a:ext cx="5362686"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6651055" y="2754730"/>
            <a:ext cx="5362687" cy="3905952"/>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8005083" y="289568"/>
            <a:ext cx="2654634" cy="1758748"/>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506877"/>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80494448"/>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393606669"/>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72423463"/>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73179686"/>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Regular 20/24</a:t>
            </a:r>
            <a:endParaRPr lang="en-US"/>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89122827"/>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Tree>
    <p:extLst>
      <p:ext uri="{BB962C8B-B14F-4D97-AF65-F5344CB8AC3E}">
        <p14:creationId xmlns:p14="http://schemas.microsoft.com/office/powerpoint/2010/main" val="3135753268"/>
      </p:ext>
    </p:extLst>
  </p:cSld>
  <p:clrMapOvr>
    <a:masterClrMapping/>
  </p:clrMapOvr>
  <p:transition>
    <p:fade/>
  </p:transition>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793863085"/>
      </p:ext>
    </p:extLst>
  </p:cSld>
  <p:clrMapOvr>
    <a:masterClrMapping/>
  </p:clrMapOvr>
  <p:transition>
    <p:fade/>
  </p:transition>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Tree>
    <p:extLst>
      <p:ext uri="{BB962C8B-B14F-4D97-AF65-F5344CB8AC3E}">
        <p14:creationId xmlns:p14="http://schemas.microsoft.com/office/powerpoint/2010/main" val="2488111366"/>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6924" y="936405"/>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a:t>Azure presentation</a:t>
            </a:r>
            <a:br>
              <a:rPr lang="en-US"/>
            </a:br>
            <a:r>
              <a:rPr lang="en-US"/>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26924" y="2748692"/>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857617" y="442105"/>
            <a:ext cx="5973790" cy="5973790"/>
          </a:xfrm>
          <a:prstGeom prst="rect">
            <a:avLst/>
          </a:prstGeom>
        </p:spPr>
      </p:pic>
    </p:spTree>
    <p:extLst>
      <p:ext uri="{BB962C8B-B14F-4D97-AF65-F5344CB8AC3E}">
        <p14:creationId xmlns:p14="http://schemas.microsoft.com/office/powerpoint/2010/main" val="2720182940"/>
      </p:ext>
    </p:extLst>
  </p:cSld>
  <p:clrMapOvr>
    <a:masterClrMapping/>
  </p:clrMapOvr>
  <p:transition>
    <p:fade/>
  </p:transition>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016716"/>
      </p:ext>
    </p:extLst>
  </p:cSld>
  <p:clrMapOvr>
    <a:masterClrMapping/>
  </p:clrMapOvr>
  <p:transition>
    <p:fade/>
  </p:transition>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13117336"/>
      </p:ext>
    </p:extLst>
  </p:cSld>
  <p:clrMapOvr>
    <a:masterClrMapping/>
  </p:clrMapOvr>
  <p:transition>
    <p:fade/>
  </p:transition>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105930939"/>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99106531"/>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06465417"/>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80176793"/>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268513"/>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3396249"/>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38541833"/>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44532777"/>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03210329"/>
      </p:ext>
    </p:extLst>
  </p:cSld>
  <p:clrMapOvr>
    <a:masterClrMapping/>
  </p:clrMapOvr>
  <p:transition>
    <p:fade/>
  </p:transition>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72305833"/>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6728292"/>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33630309"/>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Tree>
    <p:extLst>
      <p:ext uri="{BB962C8B-B14F-4D97-AF65-F5344CB8AC3E}">
        <p14:creationId xmlns:p14="http://schemas.microsoft.com/office/powerpoint/2010/main" val="2742390187"/>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363468711"/>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4071160736"/>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spTree>
    <p:extLst>
      <p:ext uri="{BB962C8B-B14F-4D97-AF65-F5344CB8AC3E}">
        <p14:creationId xmlns:p14="http://schemas.microsoft.com/office/powerpoint/2010/main" val="2810180062"/>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8739083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953952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a:xfrm>
            <a:off x="418643" y="1456898"/>
            <a:ext cx="11341268" cy="19676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t>11.03.2021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8737CF5-2D32-48D6-9100-749DEC1D6F62}" type="slidenum">
              <a:rPr lang="de-DE" smtClean="0"/>
              <a:t>‹#›</a:t>
            </a:fld>
            <a:endParaRPr lang="de-DE"/>
          </a:p>
        </p:txBody>
      </p:sp>
    </p:spTree>
    <p:extLst>
      <p:ext uri="{BB962C8B-B14F-4D97-AF65-F5344CB8AC3E}">
        <p14:creationId xmlns:p14="http://schemas.microsoft.com/office/powerpoint/2010/main" val="3307013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3683898850"/>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3136280785"/>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291693"/>
            <a:ext cx="11340811" cy="2544286"/>
          </a:xfrm>
        </p:spPr>
        <p:txBody>
          <a:bodyPr/>
          <a:lstStyle>
            <a:lvl1pPr>
              <a:spcBef>
                <a:spcPts val="392"/>
              </a:spcBef>
              <a:spcAft>
                <a:spcPts val="588"/>
              </a:spcAft>
              <a:defRPr sz="2400">
                <a:latin typeface="+mn-lt"/>
              </a:defRPr>
            </a:lvl1pPr>
            <a:lvl2pPr>
              <a:spcBef>
                <a:spcPts val="392"/>
              </a:spcBef>
              <a:spcAft>
                <a:spcPts val="588"/>
              </a:spcAft>
              <a:defRPr sz="2400">
                <a:latin typeface="+mn-lt"/>
              </a:defRPr>
            </a:lvl2pPr>
            <a:lvl3pPr>
              <a:spcBef>
                <a:spcPts val="392"/>
              </a:spcBef>
              <a:spcAft>
                <a:spcPts val="588"/>
              </a:spcAft>
              <a:defRPr sz="2400">
                <a:latin typeface="+mn-lt"/>
              </a:defRPr>
            </a:lvl3pPr>
            <a:lvl4pPr>
              <a:spcBef>
                <a:spcPts val="392"/>
              </a:spcBef>
              <a:spcAft>
                <a:spcPts val="588"/>
              </a:spcAft>
              <a:defRPr sz="240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7038051"/>
      </p:ext>
    </p:extLst>
  </p:cSld>
  <p:clrMapOvr>
    <a:masterClrMapping/>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Tree>
    <p:extLst>
      <p:ext uri="{BB962C8B-B14F-4D97-AF65-F5344CB8AC3E}">
        <p14:creationId xmlns:p14="http://schemas.microsoft.com/office/powerpoint/2010/main" val="2774931504"/>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126172"/>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76BB5A45-271D-4D53-BD8B-4B5CFB16FD0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8A6D886-5D45-4E0C-99EE-458518DE682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9A9057E0-C0E0-48C4-8CFF-2A9A167A4978}"/>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C958B833-C2E4-43F9-8803-144479A60455}"/>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92AFA66-3E39-4ED1-A9C5-E44733888DBA}"/>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B8CD7F-106A-47C0-84E6-4D87D89791F1}"/>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453082C-4B9C-4180-A393-1F90996BBCC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28BB0BA-322C-4D11-A556-3D9BF86D4A45}"/>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6C156BE-DC8C-4BF4-B81F-C74DC513EB0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9BBA139-D62F-4B5A-BF45-EE89C124FCF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3F55A0-D7A5-42EE-8CED-3A814F1B950A}"/>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FF3B85F-E436-4397-9EE9-422A0267946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8B809C-724A-4BFD-B871-2DF381F59C5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4868ED3-56B4-4176-AB07-DBE7A11DE7AC}"/>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BD61D9-CC26-48F5-9642-A38BE5806FCA}"/>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7AB05B-6281-4236-A529-512FB136C8D3}"/>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47EB70C-3766-4D54-9729-798BC6C8A8C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B68E69B-85CA-49D4-8D18-7D0BAFBCE3CA}"/>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1847621-191C-4F5F-B10C-EE1A6563C5E6}"/>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F8CE86-94F5-4955-B722-93A7479A5E7F}"/>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D91B32-338A-47AF-B026-3DB56D2EBD0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30240AE-9F68-499E-B3D4-2E3D39E9A1F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EA8C58B-863A-4ECA-BF8F-588AC338B344}"/>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360630F-5E65-425D-8FAB-DAFACF3DABEF}"/>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A63E2AD-707A-4ABE-8DD8-75AD62A0346B}"/>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26CC6ED-EE4D-4743-B5E6-AF29F7541679}"/>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5131F5D-66B1-4ED4-BEE8-87E7AFCCD0A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42EBE24-A3A7-4CEC-9402-724C34CC4915}"/>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73EAF58-88A4-46A6-8294-D1E7ACD5314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C08900E-4279-40CF-B123-F7B6C3962F02}"/>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9D5A62F-7E03-4559-A54D-87BD12A56A82}"/>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11E0242-3665-4FF8-BF11-EAA64DCBDF9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948F96D-56FB-493B-AB4F-5CCBCC0E6E25}"/>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AB3077C-9773-4CDC-ADCB-7950709AE74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45188AB-DB72-47FD-ACF4-45308CF5B3A6}"/>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CCE7D75-17D2-4A50-BA5E-CF3AFACE7FD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7B0584E-229A-4276-B9AD-3A7E6F4330D1}"/>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9B275EFD-15F8-402F-9DDA-CCF1472A8145}"/>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2B20129-936B-4BC0-874D-4BA08831922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031716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709"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10" r:id="rId49"/>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p15:clr>
            <a:srgbClr val="C35EA4"/>
          </p15:clr>
        </p15:guide>
        <p15:guide id="57" pos="7313">
          <p15:clr>
            <a:srgbClr val="C35EA4"/>
          </p15:clr>
        </p15:guide>
        <p15:guide id="58" orient="horz" pos="369">
          <p15:clr>
            <a:srgbClr val="C35EA4"/>
          </p15:clr>
        </p15:guide>
        <p15:guide id="59" orient="horz" pos="3949">
          <p15:clr>
            <a:srgbClr val="C35EA4"/>
          </p15:clr>
        </p15:guide>
        <p15:guide id="60" orient="horz" pos="184">
          <p15:clr>
            <a:srgbClr val="A4A3A4"/>
          </p15:clr>
        </p15:guide>
        <p15:guide id="61" pos="185">
          <p15:clr>
            <a:srgbClr val="A4A3A4"/>
          </p15:clr>
        </p15:guide>
        <p15:guide id="62" orient="horz" pos="4135">
          <p15:clr>
            <a:srgbClr val="A4A3A4"/>
          </p15:clr>
        </p15:guide>
        <p15:guide id="63"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svg"/><Relationship Id="rId2" Type="http://schemas.openxmlformats.org/officeDocument/2006/relationships/notesSlide" Target="../notesSlides/notesSlide14.xml"/><Relationship Id="rId1" Type="http://schemas.openxmlformats.org/officeDocument/2006/relationships/slideLayout" Target="../slideLayouts/slideLayout49.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5.sv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sv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19.xml"/><Relationship Id="rId4" Type="http://schemas.openxmlformats.org/officeDocument/2006/relationships/image" Target="../media/image41.svg"/></Relationships>
</file>

<file path=ppt/slides/_rels/slide25.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24.png"/><Relationship Id="rId7" Type="http://schemas.openxmlformats.org/officeDocument/2006/relationships/image" Target="../media/image43.png"/><Relationship Id="rId12" Type="http://schemas.openxmlformats.org/officeDocument/2006/relationships/image" Target="../media/image48.sv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29.svg"/><Relationship Id="rId11" Type="http://schemas.openxmlformats.org/officeDocument/2006/relationships/image" Target="../media/image47.png"/><Relationship Id="rId5" Type="http://schemas.openxmlformats.org/officeDocument/2006/relationships/image" Target="../media/image42.png"/><Relationship Id="rId10" Type="http://schemas.openxmlformats.org/officeDocument/2006/relationships/image" Target="../media/image46.svg"/><Relationship Id="rId4" Type="http://schemas.openxmlformats.org/officeDocument/2006/relationships/image" Target="../media/image25.svg"/><Relationship Id="rId9" Type="http://schemas.openxmlformats.org/officeDocument/2006/relationships/image" Target="../media/image45.png"/></Relationships>
</file>

<file path=ppt/slides/_rels/slide26.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slides/_rels/slide27.xml.rels><?xml version="1.0" encoding="UTF-8" standalone="yes"?>
<Relationships xmlns="http://schemas.openxmlformats.org/package/2006/relationships"><Relationship Id="rId8" Type="http://schemas.openxmlformats.org/officeDocument/2006/relationships/image" Target="../media/image58.svg"/><Relationship Id="rId3" Type="http://schemas.openxmlformats.org/officeDocument/2006/relationships/image" Target="../media/image26.png"/><Relationship Id="rId7" Type="http://schemas.openxmlformats.org/officeDocument/2006/relationships/image" Target="../media/image57.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27.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62.svg"/><Relationship Id="rId3" Type="http://schemas.openxmlformats.org/officeDocument/2006/relationships/image" Target="../media/image59.png"/><Relationship Id="rId7" Type="http://schemas.openxmlformats.org/officeDocument/2006/relationships/image" Target="../media/image61.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64.svg"/><Relationship Id="rId4" Type="http://schemas.openxmlformats.org/officeDocument/2006/relationships/image" Target="../media/image60.svg"/><Relationship Id="rId9" Type="http://schemas.openxmlformats.org/officeDocument/2006/relationships/image" Target="../media/image63.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73125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35BE09D6-3FE4-49F7-A512-76B24D4396CD}"/>
              </a:ext>
            </a:extLst>
          </p:cNvPr>
          <p:cNvSpPr>
            <a:spLocks noGrp="1"/>
          </p:cNvSpPr>
          <p:nvPr>
            <p:ph type="title"/>
          </p:nvPr>
        </p:nvSpPr>
        <p:spPr>
          <a:xfrm>
            <a:off x="418643" y="440494"/>
            <a:ext cx="11341268" cy="680196"/>
          </a:xfrm>
        </p:spPr>
        <p:txBody>
          <a:bodyPr/>
          <a:lstStyle/>
          <a:p>
            <a:r>
              <a:rPr lang="fr-FR" dirty="0" err="1"/>
              <a:t>Regions</a:t>
            </a:r>
            <a:endParaRPr lang="fr-FR" dirty="0"/>
          </a:p>
        </p:txBody>
      </p:sp>
      <p:pic>
        <p:nvPicPr>
          <p:cNvPr id="9" name="Picture 8">
            <a:extLst>
              <a:ext uri="{FF2B5EF4-FFF2-40B4-BE49-F238E27FC236}">
                <a16:creationId xmlns:a16="http://schemas.microsoft.com/office/drawing/2014/main" id="{7B13178E-E98A-4E07-A40F-C4666B0E621A}"/>
              </a:ext>
            </a:extLst>
          </p:cNvPr>
          <p:cNvPicPr>
            <a:picLocks noChangeAspect="1"/>
          </p:cNvPicPr>
          <p:nvPr/>
        </p:nvPicPr>
        <p:blipFill>
          <a:blip r:embed="rId3"/>
          <a:srcRect/>
          <a:stretch/>
        </p:blipFill>
        <p:spPr>
          <a:xfrm>
            <a:off x="3705316" y="1406783"/>
            <a:ext cx="8486684" cy="4044434"/>
          </a:xfrm>
          <a:prstGeom prst="rect">
            <a:avLst/>
          </a:prstGeom>
          <a:ln>
            <a:solidFill>
              <a:schemeClr val="accent1"/>
            </a:solidFill>
          </a:ln>
        </p:spPr>
      </p:pic>
    </p:spTree>
    <p:extLst>
      <p:ext uri="{BB962C8B-B14F-4D97-AF65-F5344CB8AC3E}">
        <p14:creationId xmlns:p14="http://schemas.microsoft.com/office/powerpoint/2010/main" val="61564399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35BE09D6-3FE4-49F7-A512-76B24D4396CD}"/>
              </a:ext>
            </a:extLst>
          </p:cNvPr>
          <p:cNvSpPr>
            <a:spLocks noGrp="1"/>
          </p:cNvSpPr>
          <p:nvPr>
            <p:ph type="title"/>
          </p:nvPr>
        </p:nvSpPr>
        <p:spPr>
          <a:xfrm>
            <a:off x="418643" y="440494"/>
            <a:ext cx="11341268" cy="680196"/>
          </a:xfrm>
        </p:spPr>
        <p:txBody>
          <a:bodyPr/>
          <a:lstStyle/>
          <a:p>
            <a:r>
              <a:rPr lang="fr-FR" dirty="0"/>
              <a:t>Paires régionales</a:t>
            </a:r>
          </a:p>
        </p:txBody>
      </p:sp>
      <p:graphicFrame>
        <p:nvGraphicFramePr>
          <p:cNvPr id="4" name="Table 3">
            <a:extLst>
              <a:ext uri="{FF2B5EF4-FFF2-40B4-BE49-F238E27FC236}">
                <a16:creationId xmlns:a16="http://schemas.microsoft.com/office/drawing/2014/main" id="{B24B7E55-44B3-43EC-A914-65E7DD77DA0B}"/>
              </a:ext>
            </a:extLst>
          </p:cNvPr>
          <p:cNvGraphicFramePr>
            <a:graphicFrameLocks noGrp="1"/>
          </p:cNvGraphicFramePr>
          <p:nvPr>
            <p:extLst>
              <p:ext uri="{D42A27DB-BD31-4B8C-83A1-F6EECF244321}">
                <p14:modId xmlns:p14="http://schemas.microsoft.com/office/powerpoint/2010/main" val="2924460198"/>
              </p:ext>
            </p:extLst>
          </p:nvPr>
        </p:nvGraphicFramePr>
        <p:xfrm>
          <a:off x="6947333" y="331517"/>
          <a:ext cx="1776548" cy="5325592"/>
        </p:xfrm>
        <a:graphic>
          <a:graphicData uri="http://schemas.openxmlformats.org/drawingml/2006/table">
            <a:tbl>
              <a:tblPr firstRow="1">
                <a:tableStyleId>{2D5ABB26-0587-4C30-8999-92F81FD0307C}</a:tableStyleId>
              </a:tblPr>
              <a:tblGrid>
                <a:gridCol w="1776548">
                  <a:extLst>
                    <a:ext uri="{9D8B030D-6E8A-4147-A177-3AD203B41FA5}">
                      <a16:colId xmlns:a16="http://schemas.microsoft.com/office/drawing/2014/main" val="1438438675"/>
                    </a:ext>
                  </a:extLst>
                </a:gridCol>
              </a:tblGrid>
              <a:tr h="306219">
                <a:tc>
                  <a:txBody>
                    <a:bodyPr/>
                    <a:lstStyle/>
                    <a:p>
                      <a:pPr algn="ctr" fontAlgn="base"/>
                      <a:r>
                        <a:rPr lang="fr-FR" sz="1600" b="0" dirty="0">
                          <a:solidFill>
                            <a:schemeClr val="bg1"/>
                          </a:solidFill>
                          <a:latin typeface="+mj-lt"/>
                        </a:rPr>
                        <a:t>Région</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2295325405"/>
                  </a:ext>
                </a:extLst>
              </a:tr>
              <a:tr h="306219">
                <a:tc>
                  <a:txBody>
                    <a:bodyPr/>
                    <a:lstStyle/>
                    <a:p>
                      <a:pPr algn="ctr" fontAlgn="base"/>
                      <a:r>
                        <a:rPr lang="fr-FR" sz="1600"/>
                        <a:t>USA Centre Nord</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5774094"/>
                  </a:ext>
                </a:extLst>
              </a:tr>
              <a:tr h="306219">
                <a:tc>
                  <a:txBody>
                    <a:bodyPr/>
                    <a:lstStyle/>
                    <a:p>
                      <a:pPr algn="ctr" fontAlgn="base"/>
                      <a:r>
                        <a:rPr lang="fr-FR" sz="1600"/>
                        <a:t>USA Est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5649983"/>
                  </a:ext>
                </a:extLst>
              </a:tr>
              <a:tr h="306219">
                <a:tc>
                  <a:txBody>
                    <a:bodyPr/>
                    <a:lstStyle/>
                    <a:p>
                      <a:pPr algn="ctr" fontAlgn="base"/>
                      <a:r>
                        <a:rPr lang="fr-FR" sz="1600"/>
                        <a:t>USA Ouest 2</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051283"/>
                  </a:ext>
                </a:extLst>
              </a:tr>
              <a:tr h="306219">
                <a:tc>
                  <a:txBody>
                    <a:bodyPr/>
                    <a:lstStyle/>
                    <a:p>
                      <a:pPr algn="ctr" fontAlgn="base"/>
                      <a:r>
                        <a:rPr lang="fr-FR" sz="1600"/>
                        <a:t>USA Est 2</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57662494"/>
                  </a:ext>
                </a:extLst>
              </a:tr>
              <a:tr h="306219">
                <a:tc>
                  <a:txBody>
                    <a:bodyPr/>
                    <a:lstStyle/>
                    <a:p>
                      <a:pPr algn="ctr" fontAlgn="base"/>
                      <a:r>
                        <a:rPr lang="fr-FR" sz="1600"/>
                        <a:t>Canada Centre</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3272622"/>
                  </a:ext>
                </a:extLst>
              </a:tr>
              <a:tr h="306219">
                <a:tc>
                  <a:txBody>
                    <a:bodyPr/>
                    <a:lstStyle/>
                    <a:p>
                      <a:pPr algn="ctr" fontAlgn="base"/>
                      <a:r>
                        <a:rPr lang="fr-FR" sz="1600"/>
                        <a:t>Europe Nord</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61321702"/>
                  </a:ext>
                </a:extLst>
              </a:tr>
              <a:tr h="306219">
                <a:tc>
                  <a:txBody>
                    <a:bodyPr/>
                    <a:lstStyle/>
                    <a:p>
                      <a:pPr algn="ctr" fontAlgn="base"/>
                      <a:r>
                        <a:rPr lang="fr-FR" sz="1600" dirty="0"/>
                        <a:t>Royaume-Uni Ouest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418596"/>
                  </a:ext>
                </a:extLst>
              </a:tr>
              <a:tr h="568984">
                <a:tc>
                  <a:txBody>
                    <a:bodyPr/>
                    <a:lstStyle/>
                    <a:p>
                      <a:pPr algn="ctr" fontAlgn="base"/>
                      <a:r>
                        <a:rPr lang="fr-FR" sz="1600" dirty="0"/>
                        <a:t>Allemagne Centre</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63196076"/>
                  </a:ext>
                </a:extLst>
              </a:tr>
              <a:tr h="306219">
                <a:tc>
                  <a:txBody>
                    <a:bodyPr/>
                    <a:lstStyle/>
                    <a:p>
                      <a:pPr algn="ctr" fontAlgn="base"/>
                      <a:r>
                        <a:rPr lang="fr-FR" sz="1600"/>
                        <a:t>Asie Sud-Est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8798151"/>
                  </a:ext>
                </a:extLst>
              </a:tr>
              <a:tr h="306219">
                <a:tc>
                  <a:txBody>
                    <a:bodyPr/>
                    <a:lstStyle/>
                    <a:p>
                      <a:pPr algn="ctr" fontAlgn="base"/>
                      <a:r>
                        <a:rPr lang="fr-FR" sz="1600"/>
                        <a:t>Chine Est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43023007"/>
                  </a:ext>
                </a:extLst>
              </a:tr>
              <a:tr h="306219">
                <a:tc>
                  <a:txBody>
                    <a:bodyPr/>
                    <a:lstStyle/>
                    <a:p>
                      <a:pPr algn="ctr" fontAlgn="base"/>
                      <a:r>
                        <a:rPr lang="fr-FR" sz="1600"/>
                        <a:t>Japon Est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3175280"/>
                  </a:ext>
                </a:extLst>
              </a:tr>
              <a:tr h="306219">
                <a:tc>
                  <a:txBody>
                    <a:bodyPr/>
                    <a:lstStyle/>
                    <a:p>
                      <a:pPr algn="ctr" fontAlgn="base"/>
                      <a:r>
                        <a:rPr lang="fr-FR" sz="1600"/>
                        <a:t>Australie Sud-Est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88797014"/>
                  </a:ext>
                </a:extLst>
              </a:tr>
              <a:tr h="306219">
                <a:tc>
                  <a:txBody>
                    <a:bodyPr/>
                    <a:lstStyle/>
                    <a:p>
                      <a:pPr algn="ctr" fontAlgn="base"/>
                      <a:r>
                        <a:rPr lang="fr-FR" sz="1600"/>
                        <a:t>Inde Sud</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4315572"/>
                  </a:ext>
                </a:extLst>
              </a:tr>
              <a:tr h="566650">
                <a:tc>
                  <a:txBody>
                    <a:bodyPr/>
                    <a:lstStyle/>
                    <a:p>
                      <a:pPr algn="ctr" fontAlgn="base"/>
                      <a:r>
                        <a:rPr lang="fr-FR" sz="1600" dirty="0"/>
                        <a:t>Brésil Sud (primaire)</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56298458"/>
                  </a:ext>
                </a:extLst>
              </a:tr>
            </a:tbl>
          </a:graphicData>
        </a:graphic>
      </p:graphicFrame>
      <p:sp>
        <p:nvSpPr>
          <p:cNvPr id="5" name="Arrow: Left-Right 4">
            <a:extLst>
              <a:ext uri="{FF2B5EF4-FFF2-40B4-BE49-F238E27FC236}">
                <a16:creationId xmlns:a16="http://schemas.microsoft.com/office/drawing/2014/main" id="{1C644DA9-F8EC-4448-B63E-D5843BF23633}"/>
              </a:ext>
              <a:ext uri="{C183D7F6-B498-43B3-948B-1728B52AA6E4}">
                <adec:decorative xmlns:adec="http://schemas.microsoft.com/office/drawing/2017/decorative" val="1"/>
              </a:ext>
            </a:extLst>
          </p:cNvPr>
          <p:cNvSpPr/>
          <p:nvPr/>
        </p:nvSpPr>
        <p:spPr bwMode="auto">
          <a:xfrm>
            <a:off x="8911281" y="2693014"/>
            <a:ext cx="771011" cy="393486"/>
          </a:xfrm>
          <a:prstGeom prst="leftRightArrow">
            <a:avLst>
              <a:gd name="adj1" fmla="val 50001"/>
              <a:gd name="adj2" fmla="val 50000"/>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6" name="Table 5">
            <a:extLst>
              <a:ext uri="{FF2B5EF4-FFF2-40B4-BE49-F238E27FC236}">
                <a16:creationId xmlns:a16="http://schemas.microsoft.com/office/drawing/2014/main" id="{87B578B5-64C1-4843-8451-297003EB4ABB}"/>
              </a:ext>
            </a:extLst>
          </p:cNvPr>
          <p:cNvGraphicFramePr>
            <a:graphicFrameLocks noGrp="1"/>
          </p:cNvGraphicFramePr>
          <p:nvPr>
            <p:extLst>
              <p:ext uri="{D42A27DB-BD31-4B8C-83A1-F6EECF244321}">
                <p14:modId xmlns:p14="http://schemas.microsoft.com/office/powerpoint/2010/main" val="4018227140"/>
              </p:ext>
            </p:extLst>
          </p:nvPr>
        </p:nvGraphicFramePr>
        <p:xfrm>
          <a:off x="9869692" y="331517"/>
          <a:ext cx="1776548" cy="5325592"/>
        </p:xfrm>
        <a:graphic>
          <a:graphicData uri="http://schemas.openxmlformats.org/drawingml/2006/table">
            <a:tbl>
              <a:tblPr firstRow="1">
                <a:tableStyleId>{2D5ABB26-0587-4C30-8999-92F81FD0307C}</a:tableStyleId>
              </a:tblPr>
              <a:tblGrid>
                <a:gridCol w="1776548">
                  <a:extLst>
                    <a:ext uri="{9D8B030D-6E8A-4147-A177-3AD203B41FA5}">
                      <a16:colId xmlns:a16="http://schemas.microsoft.com/office/drawing/2014/main" val="1438438675"/>
                    </a:ext>
                  </a:extLst>
                </a:gridCol>
              </a:tblGrid>
              <a:tr h="306219">
                <a:tc>
                  <a:txBody>
                    <a:bodyPr/>
                    <a:lstStyle/>
                    <a:p>
                      <a:pPr algn="ctr" fontAlgn="base"/>
                      <a:r>
                        <a:rPr lang="fr-FR" sz="1600" b="0" dirty="0">
                          <a:solidFill>
                            <a:schemeClr val="bg1"/>
                          </a:solidFill>
                          <a:latin typeface="+mj-lt"/>
                        </a:rPr>
                        <a:t>Région</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2295325405"/>
                  </a:ext>
                </a:extLst>
              </a:tr>
              <a:tr h="306219">
                <a:tc>
                  <a:txBody>
                    <a:bodyPr/>
                    <a:lstStyle/>
                    <a:p>
                      <a:pPr algn="ctr" fontAlgn="base"/>
                      <a:r>
                        <a:rPr lang="fr-FR" sz="1600" b="0">
                          <a:solidFill>
                            <a:schemeClr val="tx1"/>
                          </a:solidFill>
                        </a:rPr>
                        <a:t>USA Centre Sud</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5774094"/>
                  </a:ext>
                </a:extLst>
              </a:tr>
              <a:tr h="306219">
                <a:tc>
                  <a:txBody>
                    <a:bodyPr/>
                    <a:lstStyle/>
                    <a:p>
                      <a:pPr algn="ctr" fontAlgn="base"/>
                      <a:r>
                        <a:rPr lang="fr-FR" sz="1600" b="0">
                          <a:solidFill>
                            <a:schemeClr val="tx1"/>
                          </a:solidFill>
                        </a:rPr>
                        <a:t>USA Ouest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5649983"/>
                  </a:ext>
                </a:extLst>
              </a:tr>
              <a:tr h="306219">
                <a:tc>
                  <a:txBody>
                    <a:bodyPr/>
                    <a:lstStyle/>
                    <a:p>
                      <a:pPr algn="ctr" fontAlgn="base"/>
                      <a:r>
                        <a:rPr lang="fr-FR" sz="1600" b="0">
                          <a:solidFill>
                            <a:schemeClr val="tx1"/>
                          </a:solidFill>
                        </a:rPr>
                        <a:t>USA Centre-Ouest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051283"/>
                  </a:ext>
                </a:extLst>
              </a:tr>
              <a:tr h="306219">
                <a:tc>
                  <a:txBody>
                    <a:bodyPr/>
                    <a:lstStyle/>
                    <a:p>
                      <a:pPr algn="ctr" fontAlgn="base"/>
                      <a:r>
                        <a:rPr lang="fr-FR" sz="1600" b="0">
                          <a:solidFill>
                            <a:schemeClr val="tx1"/>
                          </a:solidFill>
                        </a:rPr>
                        <a:t>USA Centre</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57662494"/>
                  </a:ext>
                </a:extLst>
              </a:tr>
              <a:tr h="306219">
                <a:tc>
                  <a:txBody>
                    <a:bodyPr/>
                    <a:lstStyle/>
                    <a:p>
                      <a:pPr algn="ctr" fontAlgn="base"/>
                      <a:r>
                        <a:rPr lang="fr-FR" sz="1600" b="0">
                          <a:solidFill>
                            <a:schemeClr val="tx1"/>
                          </a:solidFill>
                        </a:rPr>
                        <a:t>Canada Est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3272622"/>
                  </a:ext>
                </a:extLst>
              </a:tr>
              <a:tr h="306219">
                <a:tc>
                  <a:txBody>
                    <a:bodyPr/>
                    <a:lstStyle/>
                    <a:p>
                      <a:pPr algn="ctr" fontAlgn="base"/>
                      <a:r>
                        <a:rPr lang="fr-FR" sz="1600" b="0">
                          <a:solidFill>
                            <a:schemeClr val="tx1"/>
                          </a:solidFill>
                        </a:rPr>
                        <a:t>Europe Ouest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61321702"/>
                  </a:ext>
                </a:extLst>
              </a:tr>
              <a:tr h="306219">
                <a:tc>
                  <a:txBody>
                    <a:bodyPr/>
                    <a:lstStyle/>
                    <a:p>
                      <a:pPr algn="ctr" fontAlgn="base"/>
                      <a:r>
                        <a:rPr lang="fr-FR" sz="1600" b="0" dirty="0">
                          <a:solidFill>
                            <a:schemeClr val="tx1"/>
                          </a:solidFill>
                        </a:rPr>
                        <a:t>Royaume-</a:t>
                      </a:r>
                      <a:br>
                        <a:rPr lang="fr-FR" sz="1600" b="0" dirty="0">
                          <a:solidFill>
                            <a:schemeClr val="tx1"/>
                          </a:solidFill>
                        </a:rPr>
                      </a:br>
                      <a:r>
                        <a:rPr lang="fr-FR" sz="1600" b="0" dirty="0">
                          <a:solidFill>
                            <a:schemeClr val="tx1"/>
                          </a:solidFill>
                        </a:rPr>
                        <a:t>Uni Sud</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418596"/>
                  </a:ext>
                </a:extLst>
              </a:tr>
              <a:tr h="568984">
                <a:tc>
                  <a:txBody>
                    <a:bodyPr/>
                    <a:lstStyle/>
                    <a:p>
                      <a:pPr algn="ctr" fontAlgn="base"/>
                      <a:r>
                        <a:rPr lang="fr-FR" sz="1600" b="0" dirty="0">
                          <a:solidFill>
                            <a:schemeClr val="tx1"/>
                          </a:solidFill>
                        </a:rPr>
                        <a:t>Allemagne </a:t>
                      </a:r>
                      <a:br>
                        <a:rPr lang="fr-FR" sz="1600" b="0" dirty="0">
                          <a:solidFill>
                            <a:schemeClr val="tx1"/>
                          </a:solidFill>
                        </a:rPr>
                      </a:br>
                      <a:r>
                        <a:rPr lang="fr-FR" sz="1600" b="0" dirty="0">
                          <a:solidFill>
                            <a:schemeClr val="tx1"/>
                          </a:solidFill>
                        </a:rPr>
                        <a:t>Nord-Est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63196076"/>
                  </a:ext>
                </a:extLst>
              </a:tr>
              <a:tr h="306219">
                <a:tc>
                  <a:txBody>
                    <a:bodyPr/>
                    <a:lstStyle/>
                    <a:p>
                      <a:pPr algn="ctr" fontAlgn="base"/>
                      <a:r>
                        <a:rPr lang="fr-FR" sz="1600" b="0">
                          <a:solidFill>
                            <a:schemeClr val="tx1"/>
                          </a:solidFill>
                        </a:rPr>
                        <a:t>Asie Est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8798151"/>
                  </a:ext>
                </a:extLst>
              </a:tr>
              <a:tr h="306219">
                <a:tc>
                  <a:txBody>
                    <a:bodyPr/>
                    <a:lstStyle/>
                    <a:p>
                      <a:pPr algn="ctr" fontAlgn="base"/>
                      <a:r>
                        <a:rPr lang="fr-FR" sz="1600" b="0">
                          <a:solidFill>
                            <a:schemeClr val="tx1"/>
                          </a:solidFill>
                        </a:rPr>
                        <a:t>Chine Nord</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43023007"/>
                  </a:ext>
                </a:extLst>
              </a:tr>
              <a:tr h="306219">
                <a:tc>
                  <a:txBody>
                    <a:bodyPr/>
                    <a:lstStyle/>
                    <a:p>
                      <a:pPr algn="ctr" fontAlgn="base"/>
                      <a:r>
                        <a:rPr lang="fr-FR" sz="1600" b="0" dirty="0">
                          <a:solidFill>
                            <a:schemeClr val="tx1"/>
                          </a:solidFill>
                        </a:rPr>
                        <a:t>Japon Ouest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3175280"/>
                  </a:ext>
                </a:extLst>
              </a:tr>
              <a:tr h="306219">
                <a:tc>
                  <a:txBody>
                    <a:bodyPr/>
                    <a:lstStyle/>
                    <a:p>
                      <a:pPr algn="ctr" fontAlgn="base"/>
                      <a:r>
                        <a:rPr lang="fr-FR" sz="1600" b="0">
                          <a:solidFill>
                            <a:schemeClr val="tx1"/>
                          </a:solidFill>
                        </a:rPr>
                        <a:t>Australie Est</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88797014"/>
                  </a:ext>
                </a:extLst>
              </a:tr>
              <a:tr h="306219">
                <a:tc>
                  <a:txBody>
                    <a:bodyPr/>
                    <a:lstStyle/>
                    <a:p>
                      <a:pPr algn="ctr" fontAlgn="base"/>
                      <a:r>
                        <a:rPr lang="fr-FR" sz="1600" b="0">
                          <a:solidFill>
                            <a:schemeClr val="tx1"/>
                          </a:solidFill>
                        </a:rPr>
                        <a:t>Inde Centre</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4315572"/>
                  </a:ext>
                </a:extLst>
              </a:tr>
              <a:tr h="566650">
                <a:tc>
                  <a:txBody>
                    <a:bodyPr/>
                    <a:lstStyle/>
                    <a:p>
                      <a:pPr algn="ctr" fontAlgn="base"/>
                      <a:r>
                        <a:rPr lang="fr-FR" sz="1600" b="0" dirty="0">
                          <a:solidFill>
                            <a:schemeClr val="tx1"/>
                          </a:solidFill>
                        </a:rPr>
                        <a:t>USA Centre Sud</a:t>
                      </a: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56298458"/>
                  </a:ext>
                </a:extLst>
              </a:tr>
            </a:tbl>
          </a:graphicData>
        </a:graphic>
      </p:graphicFrame>
    </p:spTree>
    <p:extLst>
      <p:ext uri="{BB962C8B-B14F-4D97-AF65-F5344CB8AC3E}">
        <p14:creationId xmlns:p14="http://schemas.microsoft.com/office/powerpoint/2010/main" val="235942112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35BE09D6-3FE4-49F7-A512-76B24D4396CD}"/>
              </a:ext>
            </a:extLst>
          </p:cNvPr>
          <p:cNvSpPr>
            <a:spLocks noGrp="1"/>
          </p:cNvSpPr>
          <p:nvPr>
            <p:ph type="title"/>
          </p:nvPr>
        </p:nvSpPr>
        <p:spPr>
          <a:xfrm>
            <a:off x="418643" y="440494"/>
            <a:ext cx="11341268" cy="680196"/>
          </a:xfrm>
        </p:spPr>
        <p:txBody>
          <a:bodyPr/>
          <a:lstStyle/>
          <a:p>
            <a:r>
              <a:rPr lang="fr-FR" dirty="0"/>
              <a:t>Zones de disponibilité</a:t>
            </a:r>
          </a:p>
        </p:txBody>
      </p:sp>
      <p:grpSp>
        <p:nvGrpSpPr>
          <p:cNvPr id="7" name="Group 6" descr="Graphique conceptuel contenant une zone intitulée « région Azure » qui affiche trois images distinctes des zones de disponibilité, chacune avec des flèches pointant vers les deux autres afin d’afficher la connectivité.">
            <a:extLst>
              <a:ext uri="{FF2B5EF4-FFF2-40B4-BE49-F238E27FC236}">
                <a16:creationId xmlns:a16="http://schemas.microsoft.com/office/drawing/2014/main" id="{15FB690C-730E-4439-AFBA-6CFA7209F803}"/>
              </a:ext>
            </a:extLst>
          </p:cNvPr>
          <p:cNvGrpSpPr/>
          <p:nvPr/>
        </p:nvGrpSpPr>
        <p:grpSpPr>
          <a:xfrm>
            <a:off x="7050529" y="1255870"/>
            <a:ext cx="4719046" cy="4189761"/>
            <a:chOff x="6818439" y="1571306"/>
            <a:chExt cx="4785298" cy="4248581"/>
          </a:xfrm>
        </p:grpSpPr>
        <p:grpSp>
          <p:nvGrpSpPr>
            <p:cNvPr id="8" name="Group 7">
              <a:extLst>
                <a:ext uri="{FF2B5EF4-FFF2-40B4-BE49-F238E27FC236}">
                  <a16:creationId xmlns:a16="http://schemas.microsoft.com/office/drawing/2014/main" id="{8A7FA446-EFA8-4ADD-B784-8B0F8EF2004E}"/>
                </a:ext>
              </a:extLst>
            </p:cNvPr>
            <p:cNvGrpSpPr/>
            <p:nvPr/>
          </p:nvGrpSpPr>
          <p:grpSpPr>
            <a:xfrm>
              <a:off x="7117431" y="2517295"/>
              <a:ext cx="1691584" cy="999225"/>
              <a:chOff x="6999098" y="4432150"/>
              <a:chExt cx="1691584" cy="999225"/>
            </a:xfrm>
          </p:grpSpPr>
          <p:pic>
            <p:nvPicPr>
              <p:cNvPr id="24" name="Picture 23" descr="Diagramme de trois domaines d’erreur, FD0, FD1 et FD1. FD0 contient une UD 0 et FD1 contient deux domaines de mise à jour, UD1 et UD2.">
                <a:extLst>
                  <a:ext uri="{FF2B5EF4-FFF2-40B4-BE49-F238E27FC236}">
                    <a16:creationId xmlns:a16="http://schemas.microsoft.com/office/drawing/2014/main" id="{1AC22519-0BDE-4AB3-B8A3-BF46784F2C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5" name="Picture 24" descr="Diagramme de trois domaines d’erreur, FD0, FD1 et FD1. FD0 contient une UD 0 et FD1 contient deux domaines de mise à jour, UD1 et UD2.">
                <a:extLst>
                  <a:ext uri="{FF2B5EF4-FFF2-40B4-BE49-F238E27FC236}">
                    <a16:creationId xmlns:a16="http://schemas.microsoft.com/office/drawing/2014/main" id="{90B60B56-66A7-4619-830D-E7814127A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grpSp>
          <p:nvGrpSpPr>
            <p:cNvPr id="9" name="Group 8">
              <a:extLst>
                <a:ext uri="{FF2B5EF4-FFF2-40B4-BE49-F238E27FC236}">
                  <a16:creationId xmlns:a16="http://schemas.microsoft.com/office/drawing/2014/main" id="{415B8393-8102-4856-8B4A-49182A564643}"/>
                </a:ext>
              </a:extLst>
            </p:cNvPr>
            <p:cNvGrpSpPr/>
            <p:nvPr/>
          </p:nvGrpSpPr>
          <p:grpSpPr>
            <a:xfrm>
              <a:off x="9586238" y="2513688"/>
              <a:ext cx="1691584" cy="999225"/>
              <a:chOff x="6999098" y="4432150"/>
              <a:chExt cx="1691584" cy="999225"/>
            </a:xfrm>
          </p:grpSpPr>
          <p:pic>
            <p:nvPicPr>
              <p:cNvPr id="22" name="Picture 21" descr="Diagramme de trois domaines d’erreur, FD0, FD1 et FD1. FD0 contient une UD 0 et FD1 contient deux domaines de mise à jour, UD1 et UD2.">
                <a:extLst>
                  <a:ext uri="{FF2B5EF4-FFF2-40B4-BE49-F238E27FC236}">
                    <a16:creationId xmlns:a16="http://schemas.microsoft.com/office/drawing/2014/main" id="{7131EE8F-EC3B-40CC-B10F-C45240EF59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3" name="Picture 22" descr="Diagramme de trois domaines d’erreur, FD0, FD1 et FD1. FD0 contient une UD 0 et FD1 contient deux domaines de mise à jour, UD1 et UD2.">
                <a:extLst>
                  <a:ext uri="{FF2B5EF4-FFF2-40B4-BE49-F238E27FC236}">
                    <a16:creationId xmlns:a16="http://schemas.microsoft.com/office/drawing/2014/main" id="{D000A0D7-FA0E-4633-84A1-9552DD76BC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grpSp>
          <p:nvGrpSpPr>
            <p:cNvPr id="10" name="Group 9">
              <a:extLst>
                <a:ext uri="{FF2B5EF4-FFF2-40B4-BE49-F238E27FC236}">
                  <a16:creationId xmlns:a16="http://schemas.microsoft.com/office/drawing/2014/main" id="{0E797CA6-E2B6-4909-B36D-ADE990601C53}"/>
                </a:ext>
              </a:extLst>
            </p:cNvPr>
            <p:cNvGrpSpPr/>
            <p:nvPr/>
          </p:nvGrpSpPr>
          <p:grpSpPr>
            <a:xfrm>
              <a:off x="8425270" y="4311420"/>
              <a:ext cx="1691584" cy="999225"/>
              <a:chOff x="6999098" y="4432150"/>
              <a:chExt cx="1691584" cy="999225"/>
            </a:xfrm>
          </p:grpSpPr>
          <p:pic>
            <p:nvPicPr>
              <p:cNvPr id="20" name="Picture 19" descr="Diagramme de trois domaines d’erreur, FD0, FD1 et FD1. FD0 contient une UD 0 et FD1 contient deux domaines de mise à jour, UD1 et UD2.">
                <a:extLst>
                  <a:ext uri="{FF2B5EF4-FFF2-40B4-BE49-F238E27FC236}">
                    <a16:creationId xmlns:a16="http://schemas.microsoft.com/office/drawing/2014/main" id="{D08E8F00-EABC-421D-8C98-4C528BF53A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1" name="Picture 20" descr="Diagramme de trois domaines d’erreur, FD0, FD1 et FD1. FD0 contient une UD 0 et FD1 contient deux domaines de mise à jour, UD1 et UD2.">
                <a:extLst>
                  <a:ext uri="{FF2B5EF4-FFF2-40B4-BE49-F238E27FC236}">
                    <a16:creationId xmlns:a16="http://schemas.microsoft.com/office/drawing/2014/main" id="{F2D21AC2-4121-4616-9234-314C2AD58B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sp>
          <p:nvSpPr>
            <p:cNvPr id="11" name="Rectangle 10">
              <a:extLst>
                <a:ext uri="{FF2B5EF4-FFF2-40B4-BE49-F238E27FC236}">
                  <a16:creationId xmlns:a16="http://schemas.microsoft.com/office/drawing/2014/main" id="{BC669B69-10FE-4294-BA5C-E8842BC32621}"/>
                </a:ext>
              </a:extLst>
            </p:cNvPr>
            <p:cNvSpPr/>
            <p:nvPr/>
          </p:nvSpPr>
          <p:spPr>
            <a:xfrm>
              <a:off x="7124710" y="1917929"/>
              <a:ext cx="1614260" cy="589344"/>
            </a:xfrm>
            <a:prstGeom prst="rect">
              <a:avLst/>
            </a:prstGeom>
          </p:spPr>
          <p:txBody>
            <a:bodyPr wrap="none">
              <a:spAutoFit/>
            </a:bodyPr>
            <a:lstStyle/>
            <a:p>
              <a:pPr algn="ctr">
                <a:lnSpc>
                  <a:spcPct val="90000"/>
                </a:lnSpc>
              </a:pPr>
              <a:r>
                <a:rPr lang="fr-FR" dirty="0"/>
                <a:t>Zone de </a:t>
              </a:r>
              <a:br>
                <a:rPr lang="fr-FR" dirty="0"/>
              </a:br>
              <a:r>
                <a:rPr lang="fr-FR" dirty="0"/>
                <a:t>disponibilité 1</a:t>
              </a:r>
            </a:p>
          </p:txBody>
        </p:sp>
        <p:sp>
          <p:nvSpPr>
            <p:cNvPr id="12" name="Rectangle 11">
              <a:extLst>
                <a:ext uri="{FF2B5EF4-FFF2-40B4-BE49-F238E27FC236}">
                  <a16:creationId xmlns:a16="http://schemas.microsoft.com/office/drawing/2014/main" id="{66539D6A-3B18-4B34-AC9F-4EB9EB125F0A}"/>
                </a:ext>
              </a:extLst>
            </p:cNvPr>
            <p:cNvSpPr/>
            <p:nvPr/>
          </p:nvSpPr>
          <p:spPr>
            <a:xfrm>
              <a:off x="8034760" y="5360218"/>
              <a:ext cx="2496090" cy="369055"/>
            </a:xfrm>
            <a:prstGeom prst="rect">
              <a:avLst/>
            </a:prstGeom>
          </p:spPr>
          <p:txBody>
            <a:bodyPr wrap="square">
              <a:spAutoFit/>
            </a:bodyPr>
            <a:lstStyle/>
            <a:p>
              <a:r>
                <a:rPr lang="fr-FR" dirty="0"/>
                <a:t>Zone de disponibilité 3</a:t>
              </a:r>
            </a:p>
          </p:txBody>
        </p:sp>
        <p:sp>
          <p:nvSpPr>
            <p:cNvPr id="13" name="Rectangle 12">
              <a:extLst>
                <a:ext uri="{FF2B5EF4-FFF2-40B4-BE49-F238E27FC236}">
                  <a16:creationId xmlns:a16="http://schemas.microsoft.com/office/drawing/2014/main" id="{8600F8E0-4E17-48BB-85BC-C3797EEF2B2F}"/>
                </a:ext>
              </a:extLst>
            </p:cNvPr>
            <p:cNvSpPr/>
            <p:nvPr/>
          </p:nvSpPr>
          <p:spPr>
            <a:xfrm>
              <a:off x="9636038" y="1927667"/>
              <a:ext cx="1614260" cy="589344"/>
            </a:xfrm>
            <a:prstGeom prst="rect">
              <a:avLst/>
            </a:prstGeom>
          </p:spPr>
          <p:txBody>
            <a:bodyPr wrap="none">
              <a:spAutoFit/>
            </a:bodyPr>
            <a:lstStyle/>
            <a:p>
              <a:pPr algn="ctr">
                <a:lnSpc>
                  <a:spcPct val="90000"/>
                </a:lnSpc>
              </a:pPr>
              <a:r>
                <a:rPr lang="fr-FR" dirty="0"/>
                <a:t>Zone de </a:t>
              </a:r>
              <a:br>
                <a:rPr lang="fr-FR" dirty="0"/>
              </a:br>
              <a:r>
                <a:rPr lang="fr-FR" dirty="0"/>
                <a:t>disponibilité 2</a:t>
              </a:r>
            </a:p>
          </p:txBody>
        </p:sp>
        <p:sp>
          <p:nvSpPr>
            <p:cNvPr id="14" name="Arrow: Left-Right 13">
              <a:extLst>
                <a:ext uri="{FF2B5EF4-FFF2-40B4-BE49-F238E27FC236}">
                  <a16:creationId xmlns:a16="http://schemas.microsoft.com/office/drawing/2014/main" id="{AD808BCD-79C5-4356-84F5-72EA054564AF}"/>
                </a:ext>
              </a:extLst>
            </p:cNvPr>
            <p:cNvSpPr/>
            <p:nvPr/>
          </p:nvSpPr>
          <p:spPr bwMode="auto">
            <a:xfrm>
              <a:off x="8870804" y="2861541"/>
              <a:ext cx="734489" cy="346616"/>
            </a:xfrm>
            <a:prstGeom prst="leftRightArrow">
              <a:avLst/>
            </a:prstGeom>
            <a:solidFill>
              <a:srgbClr val="2E6CA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5" name="Arrow: Left-Right 14">
              <a:extLst>
                <a:ext uri="{FF2B5EF4-FFF2-40B4-BE49-F238E27FC236}">
                  <a16:creationId xmlns:a16="http://schemas.microsoft.com/office/drawing/2014/main" id="{934AC8BD-C021-4D0E-BA8E-3FA725EB89F7}"/>
                </a:ext>
              </a:extLst>
            </p:cNvPr>
            <p:cNvSpPr/>
            <p:nvPr/>
          </p:nvSpPr>
          <p:spPr bwMode="auto">
            <a:xfrm rot="3143699">
              <a:off x="8184190" y="3712099"/>
              <a:ext cx="734489" cy="346616"/>
            </a:xfrm>
            <a:prstGeom prst="leftRightArrow">
              <a:avLst/>
            </a:prstGeom>
            <a:solidFill>
              <a:srgbClr val="2E6CA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a:extLst>
                <a:ext uri="{FF2B5EF4-FFF2-40B4-BE49-F238E27FC236}">
                  <a16:creationId xmlns:a16="http://schemas.microsoft.com/office/drawing/2014/main" id="{A1B24390-D88D-4D86-9528-257B0FAAEF46}"/>
                </a:ext>
              </a:extLst>
            </p:cNvPr>
            <p:cNvPicPr>
              <a:picLocks noChangeAspect="1"/>
            </p:cNvPicPr>
            <p:nvPr/>
          </p:nvPicPr>
          <p:blipFill>
            <a:blip r:embed="rId4"/>
            <a:stretch>
              <a:fillRect/>
            </a:stretch>
          </p:blipFill>
          <p:spPr>
            <a:xfrm flipH="1">
              <a:off x="9598649" y="3590370"/>
              <a:ext cx="518205" cy="585267"/>
            </a:xfrm>
            <a:prstGeom prst="rect">
              <a:avLst/>
            </a:prstGeom>
          </p:spPr>
        </p:pic>
        <p:sp>
          <p:nvSpPr>
            <p:cNvPr id="17" name="Rectangle 16">
              <a:extLst>
                <a:ext uri="{FF2B5EF4-FFF2-40B4-BE49-F238E27FC236}">
                  <a16:creationId xmlns:a16="http://schemas.microsoft.com/office/drawing/2014/main" id="{2EB23097-D6C0-4A12-BF40-E691677529DA}"/>
                </a:ext>
              </a:extLst>
            </p:cNvPr>
            <p:cNvSpPr/>
            <p:nvPr/>
          </p:nvSpPr>
          <p:spPr bwMode="auto">
            <a:xfrm>
              <a:off x="6818439" y="1775012"/>
              <a:ext cx="4785298" cy="4044875"/>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08B2219E-4B72-4E4D-B6D7-604CD55585D8}"/>
                </a:ext>
              </a:extLst>
            </p:cNvPr>
            <p:cNvSpPr/>
            <p:nvPr/>
          </p:nvSpPr>
          <p:spPr>
            <a:xfrm>
              <a:off x="8330344" y="1571306"/>
              <a:ext cx="1693797" cy="400110"/>
            </a:xfrm>
            <a:prstGeom prst="rect">
              <a:avLst/>
            </a:prstGeom>
            <a:solidFill>
              <a:schemeClr val="bg1"/>
            </a:solidFill>
          </p:spPr>
          <p:txBody>
            <a:bodyPr wrap="none">
              <a:spAutoFit/>
            </a:bodyPr>
            <a:lstStyle/>
            <a:p>
              <a:r>
                <a:rPr lang="fr-FR" sz="2000"/>
                <a:t>Région Azure</a:t>
              </a:r>
            </a:p>
          </p:txBody>
        </p:sp>
      </p:grpSp>
    </p:spTree>
    <p:extLst>
      <p:ext uri="{BB962C8B-B14F-4D97-AF65-F5344CB8AC3E}">
        <p14:creationId xmlns:p14="http://schemas.microsoft.com/office/powerpoint/2010/main" val="339056658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35BE09D6-3FE4-49F7-A512-76B24D4396CD}"/>
              </a:ext>
            </a:extLst>
          </p:cNvPr>
          <p:cNvSpPr>
            <a:spLocks noGrp="1"/>
          </p:cNvSpPr>
          <p:nvPr>
            <p:ph type="title"/>
          </p:nvPr>
        </p:nvSpPr>
        <p:spPr>
          <a:xfrm>
            <a:off x="418643" y="440494"/>
            <a:ext cx="11341268" cy="680196"/>
          </a:xfrm>
        </p:spPr>
        <p:txBody>
          <a:bodyPr/>
          <a:lstStyle/>
          <a:p>
            <a:r>
              <a:rPr lang="fr-FR" dirty="0"/>
              <a:t>Hiérarchie Azure</a:t>
            </a:r>
          </a:p>
        </p:txBody>
      </p:sp>
      <p:pic>
        <p:nvPicPr>
          <p:cNvPr id="26" name="Picture 2" descr="Resultado de imagem para microsoft azure tenant subscription hierarchy">
            <a:extLst>
              <a:ext uri="{FF2B5EF4-FFF2-40B4-BE49-F238E27FC236}">
                <a16:creationId xmlns:a16="http://schemas.microsoft.com/office/drawing/2014/main" id="{16DE1C56-70D9-4947-8CE3-F6102CEB2E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5332" y="1540820"/>
            <a:ext cx="7054579" cy="4489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63332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2C9FE-CFE2-4E71-BBB3-5C3B14BFB396}"/>
              </a:ext>
            </a:extLst>
          </p:cNvPr>
          <p:cNvSpPr>
            <a:spLocks noGrp="1"/>
          </p:cNvSpPr>
          <p:nvPr>
            <p:ph type="title"/>
          </p:nvPr>
        </p:nvSpPr>
        <p:spPr/>
        <p:txBody>
          <a:bodyPr/>
          <a:lstStyle/>
          <a:p>
            <a:r>
              <a:rPr lang="fr-FR" dirty="0"/>
              <a:t>Ressources Azure</a:t>
            </a:r>
            <a:endParaRPr lang="fr-CA" dirty="0"/>
          </a:p>
        </p:txBody>
      </p:sp>
      <p:pic>
        <p:nvPicPr>
          <p:cNvPr id="13316" name="Picture 4" descr="Diagram of a resource">
            <a:extLst>
              <a:ext uri="{FF2B5EF4-FFF2-40B4-BE49-F238E27FC236}">
                <a16:creationId xmlns:a16="http://schemas.microsoft.com/office/drawing/2014/main" id="{829BD698-8470-4583-BC98-E76414F5AEE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635326" y="1536358"/>
            <a:ext cx="6124585" cy="435109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a:extLst>
              <a:ext uri="{FF2B5EF4-FFF2-40B4-BE49-F238E27FC236}">
                <a16:creationId xmlns:a16="http://schemas.microsoft.com/office/drawing/2014/main" id="{42711EB8-4EB9-48FF-BA7A-7911BFCCB808}"/>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4903882" y="970543"/>
            <a:ext cx="910280" cy="910280"/>
          </a:xfrm>
          <a:prstGeom prst="rect">
            <a:avLst/>
          </a:prstGeom>
        </p:spPr>
      </p:pic>
      <p:pic>
        <p:nvPicPr>
          <p:cNvPr id="8" name="Graphic 7">
            <a:extLst>
              <a:ext uri="{FF2B5EF4-FFF2-40B4-BE49-F238E27FC236}">
                <a16:creationId xmlns:a16="http://schemas.microsoft.com/office/drawing/2014/main" id="{58E49817-A244-4D82-92DF-B44BB9251B2F}"/>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t="9562" b="7965"/>
          <a:stretch/>
        </p:blipFill>
        <p:spPr>
          <a:xfrm>
            <a:off x="4875041" y="2259405"/>
            <a:ext cx="910280" cy="750745"/>
          </a:xfrm>
          <a:prstGeom prst="rect">
            <a:avLst/>
          </a:prstGeom>
        </p:spPr>
      </p:pic>
      <p:pic>
        <p:nvPicPr>
          <p:cNvPr id="9" name="Picture 20">
            <a:extLst>
              <a:ext uri="{FF2B5EF4-FFF2-40B4-BE49-F238E27FC236}">
                <a16:creationId xmlns:a16="http://schemas.microsoft.com/office/drawing/2014/main" id="{6E714F72-8473-4734-88F6-025E39FB3D62}"/>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4875038" y="3585354"/>
            <a:ext cx="910281" cy="910281"/>
          </a:xfrm>
          <a:prstGeom prst="rect">
            <a:avLst/>
          </a:prstGeom>
        </p:spPr>
      </p:pic>
      <p:pic>
        <p:nvPicPr>
          <p:cNvPr id="10" name="Picture 12">
            <a:extLst>
              <a:ext uri="{FF2B5EF4-FFF2-40B4-BE49-F238E27FC236}">
                <a16:creationId xmlns:a16="http://schemas.microsoft.com/office/drawing/2014/main" id="{EDCFB40A-11D9-4E25-96D0-E3F4A295D226}"/>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4815072" y="4975269"/>
            <a:ext cx="999089" cy="999089"/>
          </a:xfrm>
          <a:prstGeom prst="rect">
            <a:avLst/>
          </a:prstGeom>
        </p:spPr>
      </p:pic>
    </p:spTree>
    <p:extLst>
      <p:ext uri="{BB962C8B-B14F-4D97-AF65-F5344CB8AC3E}">
        <p14:creationId xmlns:p14="http://schemas.microsoft.com/office/powerpoint/2010/main" val="428513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2C9FE-CFE2-4E71-BBB3-5C3B14BFB396}"/>
              </a:ext>
            </a:extLst>
          </p:cNvPr>
          <p:cNvSpPr>
            <a:spLocks noGrp="1"/>
          </p:cNvSpPr>
          <p:nvPr>
            <p:ph type="title"/>
          </p:nvPr>
        </p:nvSpPr>
        <p:spPr/>
        <p:txBody>
          <a:bodyPr/>
          <a:lstStyle/>
          <a:p>
            <a:r>
              <a:rPr lang="fr-FR" dirty="0"/>
              <a:t>Groupes de ressources</a:t>
            </a:r>
            <a:endParaRPr lang="fr-CA" dirty="0"/>
          </a:p>
        </p:txBody>
      </p:sp>
      <p:pic>
        <p:nvPicPr>
          <p:cNvPr id="14338" name="Picture 2" descr="Diagram of a resource group containing a resource">
            <a:extLst>
              <a:ext uri="{FF2B5EF4-FFF2-40B4-BE49-F238E27FC236}">
                <a16:creationId xmlns:a16="http://schemas.microsoft.com/office/drawing/2014/main" id="{2AA0770B-65D2-42B5-9AFB-78EA02EFDBF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56717" y="1656379"/>
            <a:ext cx="6403194" cy="4761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281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2C9FE-CFE2-4E71-BBB3-5C3B14BFB396}"/>
              </a:ext>
            </a:extLst>
          </p:cNvPr>
          <p:cNvSpPr>
            <a:spLocks noGrp="1"/>
          </p:cNvSpPr>
          <p:nvPr>
            <p:ph type="title"/>
          </p:nvPr>
        </p:nvSpPr>
        <p:spPr/>
        <p:txBody>
          <a:bodyPr/>
          <a:lstStyle/>
          <a:p>
            <a:r>
              <a:rPr lang="fr-CA" dirty="0"/>
              <a:t>Souscription / </a:t>
            </a:r>
            <a:r>
              <a:rPr lang="fr-FR" dirty="0"/>
              <a:t>Abonnements</a:t>
            </a:r>
            <a:endParaRPr lang="fr-CA" dirty="0"/>
          </a:p>
        </p:txBody>
      </p:sp>
      <p:pic>
        <p:nvPicPr>
          <p:cNvPr id="15362" name="Picture 2" descr="Diagram of an Azure subscription">
            <a:extLst>
              <a:ext uri="{FF2B5EF4-FFF2-40B4-BE49-F238E27FC236}">
                <a16:creationId xmlns:a16="http://schemas.microsoft.com/office/drawing/2014/main" id="{7D06AD24-AF10-49C2-9A28-2135DECFBB6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540069" y="1175067"/>
            <a:ext cx="6219842" cy="5242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081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35BE09D6-3FE4-49F7-A512-76B24D4396CD}"/>
              </a:ext>
            </a:extLst>
          </p:cNvPr>
          <p:cNvSpPr>
            <a:spLocks noGrp="1"/>
          </p:cNvSpPr>
          <p:nvPr>
            <p:ph type="title"/>
          </p:nvPr>
        </p:nvSpPr>
        <p:spPr>
          <a:xfrm>
            <a:off x="418643" y="440494"/>
            <a:ext cx="11341268" cy="680196"/>
          </a:xfrm>
        </p:spPr>
        <p:txBody>
          <a:bodyPr/>
          <a:lstStyle/>
          <a:p>
            <a:r>
              <a:rPr lang="fr-FR" dirty="0"/>
              <a:t>Groupes d’administration</a:t>
            </a:r>
          </a:p>
        </p:txBody>
      </p:sp>
      <p:pic>
        <p:nvPicPr>
          <p:cNvPr id="4" name="Picture 2" descr="Example of a management group hierarchy tree">
            <a:extLst>
              <a:ext uri="{FF2B5EF4-FFF2-40B4-BE49-F238E27FC236}">
                <a16:creationId xmlns:a16="http://schemas.microsoft.com/office/drawing/2014/main" id="{9CA06D38-DD87-47EC-9A92-A49EE16CB9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9529" y="1120690"/>
            <a:ext cx="8032471" cy="4955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91348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2C9FE-CFE2-4E71-BBB3-5C3B14BFB396}"/>
              </a:ext>
            </a:extLst>
          </p:cNvPr>
          <p:cNvSpPr>
            <a:spLocks noGrp="1"/>
          </p:cNvSpPr>
          <p:nvPr>
            <p:ph type="title"/>
          </p:nvPr>
        </p:nvSpPr>
        <p:spPr/>
        <p:txBody>
          <a:bodyPr/>
          <a:lstStyle/>
          <a:p>
            <a:r>
              <a:rPr lang="fr-CA" dirty="0"/>
              <a:t>Azure Resource Manager (ARM)</a:t>
            </a:r>
          </a:p>
        </p:txBody>
      </p:sp>
      <p:pic>
        <p:nvPicPr>
          <p:cNvPr id="5" name="Picture 2" descr="Diagram of Azure Resource Manager">
            <a:extLst>
              <a:ext uri="{FF2B5EF4-FFF2-40B4-BE49-F238E27FC236}">
                <a16:creationId xmlns:a16="http://schemas.microsoft.com/office/drawing/2014/main" id="{B8558A2F-39CB-48C9-9CF5-8CEA07DAE92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85639" y="853448"/>
            <a:ext cx="4687718" cy="5564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419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2C9FE-CFE2-4E71-BBB3-5C3B14BFB396}"/>
              </a:ext>
            </a:extLst>
          </p:cNvPr>
          <p:cNvSpPr>
            <a:spLocks noGrp="1"/>
          </p:cNvSpPr>
          <p:nvPr>
            <p:ph type="title"/>
          </p:nvPr>
        </p:nvSpPr>
        <p:spPr/>
        <p:txBody>
          <a:bodyPr/>
          <a:lstStyle/>
          <a:p>
            <a:r>
              <a:rPr lang="fr-CA" dirty="0"/>
              <a:t>Azure Resource Manager (ARM)</a:t>
            </a:r>
          </a:p>
        </p:txBody>
      </p:sp>
      <p:sp>
        <p:nvSpPr>
          <p:cNvPr id="6" name="Text Placeholder 1">
            <a:extLst>
              <a:ext uri="{FF2B5EF4-FFF2-40B4-BE49-F238E27FC236}">
                <a16:creationId xmlns:a16="http://schemas.microsoft.com/office/drawing/2014/main" id="{06CBD508-1C66-4495-881B-EE991189A43C}"/>
              </a:ext>
            </a:extLst>
          </p:cNvPr>
          <p:cNvSpPr txBox="1">
            <a:spLocks/>
          </p:cNvSpPr>
          <p:nvPr/>
        </p:nvSpPr>
        <p:spPr>
          <a:xfrm>
            <a:off x="6035296" y="1120690"/>
            <a:ext cx="5724615" cy="5070837"/>
          </a:xfr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00000"/>
                </a:solidFill>
                <a:latin typeface="Cascadia Code" panose="020B0509020204030204" pitchFamily="49" charset="0"/>
              </a:rPr>
              <a:t>      },</a:t>
            </a:r>
          </a:p>
          <a:p>
            <a:r>
              <a:rPr lang="en-US" sz="1600" dirty="0">
                <a:solidFill>
                  <a:srgbClr val="000000"/>
                </a:solidFill>
                <a:latin typeface="Cascadia Code" panose="020B0509020204030204" pitchFamily="49" charset="0"/>
              </a:rPr>
              <a:t>        </a:t>
            </a:r>
            <a:r>
              <a:rPr lang="en-US" sz="1600" dirty="0">
                <a:solidFill>
                  <a:srgbClr val="0451A5"/>
                </a:solidFill>
                <a:latin typeface="Cascadia Code" panose="020B0509020204030204" pitchFamily="49" charset="0"/>
              </a:rPr>
              <a:t>"resources"</a:t>
            </a:r>
            <a:r>
              <a:rPr lang="en-US" sz="1600" dirty="0">
                <a:solidFill>
                  <a:srgbClr val="000000"/>
                </a:solidFill>
                <a:latin typeface="Cascadia Code" panose="020B0509020204030204" pitchFamily="49" charset="0"/>
              </a:rPr>
              <a:t>: [</a:t>
            </a:r>
          </a:p>
          <a:p>
            <a:r>
              <a:rPr lang="en-US" sz="1600" dirty="0">
                <a:solidFill>
                  <a:srgbClr val="000000"/>
                </a:solidFill>
                <a:latin typeface="Cascadia Code" panose="020B0509020204030204" pitchFamily="49" charset="0"/>
              </a:rPr>
              <a:t>          {</a:t>
            </a:r>
          </a:p>
          <a:p>
            <a:r>
              <a:rPr lang="en-US" sz="1600" dirty="0">
                <a:solidFill>
                  <a:srgbClr val="000000"/>
                </a:solidFill>
                <a:latin typeface="Cascadia Code" panose="020B0509020204030204" pitchFamily="49" charset="0"/>
              </a:rPr>
              <a:t>            </a:t>
            </a:r>
            <a:r>
              <a:rPr lang="en-US" sz="1600" dirty="0">
                <a:solidFill>
                  <a:srgbClr val="0451A5"/>
                </a:solidFill>
                <a:latin typeface="Cascadia Code" panose="020B0509020204030204" pitchFamily="49" charset="0"/>
              </a:rPr>
              <a:t>"type"</a:t>
            </a:r>
            <a:r>
              <a:rPr lang="en-US" sz="1600" dirty="0">
                <a:solidFill>
                  <a:srgbClr val="000000"/>
                </a:solidFill>
                <a:latin typeface="Cascadia Code" panose="020B0509020204030204" pitchFamily="49" charset="0"/>
              </a:rPr>
              <a:t>: </a:t>
            </a:r>
            <a:r>
              <a:rPr lang="en-US" sz="1600" dirty="0">
                <a:solidFill>
                  <a:srgbClr val="A31515"/>
                </a:solidFill>
                <a:latin typeface="Cascadia Code" panose="020B0509020204030204" pitchFamily="49" charset="0"/>
              </a:rPr>
              <a:t>"</a:t>
            </a:r>
            <a:r>
              <a:rPr lang="en-US" sz="1600" dirty="0" err="1">
                <a:solidFill>
                  <a:srgbClr val="A31515"/>
                </a:solidFill>
                <a:latin typeface="Cascadia Code" panose="020B0509020204030204" pitchFamily="49" charset="0"/>
              </a:rPr>
              <a:t>Microsoft.Storage</a:t>
            </a:r>
            <a:r>
              <a:rPr lang="en-US" sz="1600" dirty="0">
                <a:solidFill>
                  <a:srgbClr val="A31515"/>
                </a:solidFill>
                <a:latin typeface="Cascadia Code" panose="020B0509020204030204" pitchFamily="49" charset="0"/>
              </a:rPr>
              <a:t>/</a:t>
            </a:r>
            <a:r>
              <a:rPr lang="en-US" sz="1600" dirty="0" err="1">
                <a:solidFill>
                  <a:srgbClr val="A31515"/>
                </a:solidFill>
                <a:latin typeface="Cascadia Code" panose="020B0509020204030204" pitchFamily="49" charset="0"/>
              </a:rPr>
              <a:t>storageAccounts</a:t>
            </a:r>
            <a:r>
              <a:rPr lang="en-US" sz="1600" dirty="0">
                <a:solidFill>
                  <a:srgbClr val="A31515"/>
                </a:solidFill>
                <a:latin typeface="Cascadia Code" panose="020B0509020204030204" pitchFamily="49" charset="0"/>
              </a:rPr>
              <a:t>"</a:t>
            </a:r>
            <a:r>
              <a:rPr lang="en-US" sz="1600" dirty="0">
                <a:solidFill>
                  <a:srgbClr val="000000"/>
                </a:solidFill>
                <a:latin typeface="Cascadia Code" panose="020B0509020204030204" pitchFamily="49" charset="0"/>
              </a:rPr>
              <a:t>,</a:t>
            </a:r>
          </a:p>
          <a:p>
            <a:r>
              <a:rPr lang="en-US" sz="1600" dirty="0">
                <a:solidFill>
                  <a:srgbClr val="000000"/>
                </a:solidFill>
                <a:latin typeface="Cascadia Code" panose="020B0509020204030204" pitchFamily="49" charset="0"/>
              </a:rPr>
              <a:t>            </a:t>
            </a:r>
            <a:r>
              <a:rPr lang="en-US" sz="1600" dirty="0">
                <a:solidFill>
                  <a:srgbClr val="0451A5"/>
                </a:solidFill>
                <a:latin typeface="Cascadia Code" panose="020B0509020204030204" pitchFamily="49" charset="0"/>
              </a:rPr>
              <a:t>"</a:t>
            </a:r>
            <a:r>
              <a:rPr lang="en-US" sz="1600" dirty="0" err="1">
                <a:solidFill>
                  <a:srgbClr val="0451A5"/>
                </a:solidFill>
                <a:latin typeface="Cascadia Code" panose="020B0509020204030204" pitchFamily="49" charset="0"/>
              </a:rPr>
              <a:t>apiVersion</a:t>
            </a:r>
            <a:r>
              <a:rPr lang="en-US" sz="1600" dirty="0">
                <a:solidFill>
                  <a:srgbClr val="0451A5"/>
                </a:solidFill>
                <a:latin typeface="Cascadia Code" panose="020B0509020204030204" pitchFamily="49" charset="0"/>
              </a:rPr>
              <a:t>"</a:t>
            </a:r>
            <a:r>
              <a:rPr lang="en-US" sz="1600" dirty="0">
                <a:solidFill>
                  <a:srgbClr val="000000"/>
                </a:solidFill>
                <a:latin typeface="Cascadia Code" panose="020B0509020204030204" pitchFamily="49" charset="0"/>
              </a:rPr>
              <a:t>: </a:t>
            </a:r>
            <a:r>
              <a:rPr lang="en-US" sz="1600" dirty="0">
                <a:solidFill>
                  <a:srgbClr val="A31515"/>
                </a:solidFill>
                <a:latin typeface="Cascadia Code" panose="020B0509020204030204" pitchFamily="49" charset="0"/>
              </a:rPr>
              <a:t>"2018-11-01"</a:t>
            </a:r>
            <a:r>
              <a:rPr lang="en-US" sz="1600" dirty="0">
                <a:solidFill>
                  <a:srgbClr val="000000"/>
                </a:solidFill>
                <a:latin typeface="Cascadia Code" panose="020B0509020204030204" pitchFamily="49" charset="0"/>
              </a:rPr>
              <a:t>,</a:t>
            </a:r>
          </a:p>
          <a:p>
            <a:r>
              <a:rPr lang="en-US" sz="1600" dirty="0">
                <a:solidFill>
                  <a:srgbClr val="000000"/>
                </a:solidFill>
                <a:latin typeface="Cascadia Code" panose="020B0509020204030204" pitchFamily="49" charset="0"/>
              </a:rPr>
              <a:t>            </a:t>
            </a:r>
            <a:r>
              <a:rPr lang="en-US" sz="1600" dirty="0">
                <a:solidFill>
                  <a:srgbClr val="0451A5"/>
                </a:solidFill>
                <a:latin typeface="Cascadia Code" panose="020B0509020204030204" pitchFamily="49" charset="0"/>
              </a:rPr>
              <a:t>"name"</a:t>
            </a:r>
            <a:r>
              <a:rPr lang="en-US" sz="1600" dirty="0">
                <a:solidFill>
                  <a:srgbClr val="000000"/>
                </a:solidFill>
                <a:latin typeface="Cascadia Code" panose="020B0509020204030204" pitchFamily="49" charset="0"/>
              </a:rPr>
              <a:t>: </a:t>
            </a:r>
            <a:r>
              <a:rPr lang="en-US" sz="1600" dirty="0">
                <a:solidFill>
                  <a:srgbClr val="A31515"/>
                </a:solidFill>
                <a:latin typeface="Cascadia Code" panose="020B0509020204030204" pitchFamily="49" charset="0"/>
              </a:rPr>
              <a:t>"[variables('</a:t>
            </a:r>
            <a:r>
              <a:rPr lang="en-US" sz="1600" dirty="0" err="1">
                <a:solidFill>
                  <a:srgbClr val="A31515"/>
                </a:solidFill>
                <a:latin typeface="Cascadia Code" panose="020B0509020204030204" pitchFamily="49" charset="0"/>
              </a:rPr>
              <a:t>storageAccountName</a:t>
            </a:r>
            <a:r>
              <a:rPr lang="en-US" sz="1600" dirty="0">
                <a:solidFill>
                  <a:srgbClr val="A31515"/>
                </a:solidFill>
                <a:latin typeface="Cascadia Code" panose="020B0509020204030204" pitchFamily="49" charset="0"/>
              </a:rPr>
              <a:t>')]"</a:t>
            </a:r>
            <a:r>
              <a:rPr lang="en-US" sz="1600" dirty="0">
                <a:solidFill>
                  <a:srgbClr val="000000"/>
                </a:solidFill>
                <a:latin typeface="Cascadia Code" panose="020B0509020204030204" pitchFamily="49" charset="0"/>
              </a:rPr>
              <a:t>,</a:t>
            </a:r>
          </a:p>
          <a:p>
            <a:r>
              <a:rPr lang="en-US" sz="1600" dirty="0">
                <a:solidFill>
                  <a:srgbClr val="000000"/>
                </a:solidFill>
                <a:latin typeface="Cascadia Code" panose="020B0509020204030204" pitchFamily="49" charset="0"/>
              </a:rPr>
              <a:t>            </a:t>
            </a:r>
            <a:r>
              <a:rPr lang="en-US" sz="1600" dirty="0">
                <a:solidFill>
                  <a:srgbClr val="0451A5"/>
                </a:solidFill>
                <a:latin typeface="Cascadia Code" panose="020B0509020204030204" pitchFamily="49" charset="0"/>
              </a:rPr>
              <a:t>"location"</a:t>
            </a:r>
            <a:r>
              <a:rPr lang="en-US" sz="1600" dirty="0">
                <a:solidFill>
                  <a:srgbClr val="000000"/>
                </a:solidFill>
                <a:latin typeface="Cascadia Code" panose="020B0509020204030204" pitchFamily="49" charset="0"/>
              </a:rPr>
              <a:t>: </a:t>
            </a:r>
            <a:r>
              <a:rPr lang="en-US" sz="1600" dirty="0">
                <a:solidFill>
                  <a:srgbClr val="A31515"/>
                </a:solidFill>
                <a:latin typeface="Cascadia Code" panose="020B0509020204030204" pitchFamily="49" charset="0"/>
              </a:rPr>
              <a:t>"[parameters('location')]"</a:t>
            </a:r>
            <a:r>
              <a:rPr lang="en-US" sz="1600" dirty="0">
                <a:solidFill>
                  <a:srgbClr val="000000"/>
                </a:solidFill>
                <a:latin typeface="Cascadia Code" panose="020B0509020204030204" pitchFamily="49" charset="0"/>
              </a:rPr>
              <a:t>,</a:t>
            </a:r>
          </a:p>
          <a:p>
            <a:r>
              <a:rPr lang="en-US" sz="1600" dirty="0">
                <a:solidFill>
                  <a:srgbClr val="000000"/>
                </a:solidFill>
                <a:latin typeface="Cascadia Code" panose="020B0509020204030204" pitchFamily="49" charset="0"/>
              </a:rPr>
              <a:t>            </a:t>
            </a:r>
            <a:r>
              <a:rPr lang="en-US" sz="1600" dirty="0">
                <a:solidFill>
                  <a:srgbClr val="0451A5"/>
                </a:solidFill>
                <a:latin typeface="Cascadia Code" panose="020B0509020204030204" pitchFamily="49" charset="0"/>
              </a:rPr>
              <a:t>"</a:t>
            </a:r>
            <a:r>
              <a:rPr lang="en-US" sz="1600" dirty="0" err="1">
                <a:solidFill>
                  <a:srgbClr val="0451A5"/>
                </a:solidFill>
                <a:latin typeface="Cascadia Code" panose="020B0509020204030204" pitchFamily="49" charset="0"/>
              </a:rPr>
              <a:t>sku</a:t>
            </a:r>
            <a:r>
              <a:rPr lang="en-US" sz="1600" dirty="0">
                <a:solidFill>
                  <a:srgbClr val="0451A5"/>
                </a:solidFill>
                <a:latin typeface="Cascadia Code" panose="020B0509020204030204" pitchFamily="49" charset="0"/>
              </a:rPr>
              <a:t>"</a:t>
            </a:r>
            <a:r>
              <a:rPr lang="en-US" sz="1600" dirty="0">
                <a:solidFill>
                  <a:srgbClr val="000000"/>
                </a:solidFill>
                <a:latin typeface="Cascadia Code" panose="020B0509020204030204" pitchFamily="49" charset="0"/>
              </a:rPr>
              <a:t>: {</a:t>
            </a:r>
          </a:p>
          <a:p>
            <a:r>
              <a:rPr lang="en-US" sz="1600" dirty="0">
                <a:solidFill>
                  <a:srgbClr val="000000"/>
                </a:solidFill>
                <a:latin typeface="Cascadia Code" panose="020B0509020204030204" pitchFamily="49" charset="0"/>
              </a:rPr>
              <a:t>              </a:t>
            </a:r>
            <a:r>
              <a:rPr lang="en-US" sz="1600" dirty="0">
                <a:solidFill>
                  <a:srgbClr val="0451A5"/>
                </a:solidFill>
                <a:latin typeface="Cascadia Code" panose="020B0509020204030204" pitchFamily="49" charset="0"/>
              </a:rPr>
              <a:t>"name"</a:t>
            </a:r>
            <a:r>
              <a:rPr lang="en-US" sz="1600" dirty="0">
                <a:solidFill>
                  <a:srgbClr val="000000"/>
                </a:solidFill>
                <a:latin typeface="Cascadia Code" panose="020B0509020204030204" pitchFamily="49" charset="0"/>
              </a:rPr>
              <a:t>: </a:t>
            </a:r>
            <a:r>
              <a:rPr lang="en-US" sz="1600" dirty="0">
                <a:solidFill>
                  <a:srgbClr val="A31515"/>
                </a:solidFill>
                <a:latin typeface="Cascadia Code" panose="020B0509020204030204" pitchFamily="49" charset="0"/>
              </a:rPr>
              <a:t>"[variables('</a:t>
            </a:r>
            <a:r>
              <a:rPr lang="en-US" sz="1600" dirty="0" err="1">
                <a:solidFill>
                  <a:srgbClr val="A31515"/>
                </a:solidFill>
                <a:latin typeface="Cascadia Code" panose="020B0509020204030204" pitchFamily="49" charset="0"/>
              </a:rPr>
              <a:t>storageAccountType</a:t>
            </a:r>
            <a:r>
              <a:rPr lang="en-US" sz="1600" dirty="0">
                <a:solidFill>
                  <a:srgbClr val="A31515"/>
                </a:solidFill>
                <a:latin typeface="Cascadia Code" panose="020B0509020204030204" pitchFamily="49" charset="0"/>
              </a:rPr>
              <a:t>')]"</a:t>
            </a:r>
            <a:endParaRPr lang="en-US" sz="1600" dirty="0">
              <a:solidFill>
                <a:srgbClr val="000000"/>
              </a:solidFill>
              <a:latin typeface="Cascadia Code" panose="020B0509020204030204" pitchFamily="49" charset="0"/>
            </a:endParaRPr>
          </a:p>
          <a:p>
            <a:r>
              <a:rPr lang="en-US" sz="1600" dirty="0">
                <a:solidFill>
                  <a:srgbClr val="000000"/>
                </a:solidFill>
                <a:latin typeface="Cascadia Code" panose="020B0509020204030204" pitchFamily="49" charset="0"/>
              </a:rPr>
              <a:t>            },</a:t>
            </a:r>
          </a:p>
          <a:p>
            <a:r>
              <a:rPr lang="en-US" sz="1600" dirty="0">
                <a:solidFill>
                  <a:srgbClr val="000000"/>
                </a:solidFill>
                <a:latin typeface="Cascadia Code" panose="020B0509020204030204" pitchFamily="49" charset="0"/>
              </a:rPr>
              <a:t>            </a:t>
            </a:r>
            <a:r>
              <a:rPr lang="en-US" sz="1600" dirty="0">
                <a:solidFill>
                  <a:srgbClr val="0451A5"/>
                </a:solidFill>
                <a:latin typeface="Cascadia Code" panose="020B0509020204030204" pitchFamily="49" charset="0"/>
              </a:rPr>
              <a:t>"kind"</a:t>
            </a:r>
            <a:r>
              <a:rPr lang="en-US" sz="1600" dirty="0">
                <a:solidFill>
                  <a:srgbClr val="000000"/>
                </a:solidFill>
                <a:latin typeface="Cascadia Code" panose="020B0509020204030204" pitchFamily="49" charset="0"/>
              </a:rPr>
              <a:t>: </a:t>
            </a:r>
            <a:r>
              <a:rPr lang="en-US" sz="1600" dirty="0">
                <a:solidFill>
                  <a:srgbClr val="A31515"/>
                </a:solidFill>
                <a:latin typeface="Cascadia Code" panose="020B0509020204030204" pitchFamily="49" charset="0"/>
              </a:rPr>
              <a:t>"Storage"</a:t>
            </a:r>
            <a:r>
              <a:rPr lang="en-US" sz="1600" dirty="0">
                <a:solidFill>
                  <a:srgbClr val="000000"/>
                </a:solidFill>
                <a:latin typeface="Cascadia Code" panose="020B0509020204030204" pitchFamily="49" charset="0"/>
              </a:rPr>
              <a:t>,</a:t>
            </a:r>
          </a:p>
          <a:p>
            <a:r>
              <a:rPr lang="en-US" sz="1600" dirty="0">
                <a:solidFill>
                  <a:srgbClr val="000000"/>
                </a:solidFill>
                <a:latin typeface="Cascadia Code" panose="020B0509020204030204" pitchFamily="49" charset="0"/>
              </a:rPr>
              <a:t>            </a:t>
            </a:r>
            <a:r>
              <a:rPr lang="en-US" sz="1600" dirty="0">
                <a:solidFill>
                  <a:srgbClr val="0451A5"/>
                </a:solidFill>
                <a:latin typeface="Cascadia Code" panose="020B0509020204030204" pitchFamily="49" charset="0"/>
              </a:rPr>
              <a:t>"properties"</a:t>
            </a:r>
            <a:r>
              <a:rPr lang="en-US" sz="1600" dirty="0">
                <a:solidFill>
                  <a:srgbClr val="000000"/>
                </a:solidFill>
                <a:latin typeface="Cascadia Code" panose="020B0509020204030204" pitchFamily="49" charset="0"/>
              </a:rPr>
              <a:t>: {}</a:t>
            </a:r>
          </a:p>
          <a:p>
            <a:r>
              <a:rPr lang="en-US" sz="1600" dirty="0">
                <a:solidFill>
                  <a:srgbClr val="000000"/>
                </a:solidFill>
                <a:latin typeface="Cascadia Code" panose="020B0509020204030204" pitchFamily="49" charset="0"/>
              </a:rPr>
              <a:t>          },</a:t>
            </a:r>
          </a:p>
          <a:p>
            <a:endParaRPr lang="en-US" sz="1600" dirty="0">
              <a:latin typeface="Cascadia Code" panose="020B0509020204030204" pitchFamily="49" charset="0"/>
            </a:endParaRPr>
          </a:p>
        </p:txBody>
      </p:sp>
    </p:spTree>
    <p:extLst>
      <p:ext uri="{BB962C8B-B14F-4D97-AF65-F5344CB8AC3E}">
        <p14:creationId xmlns:p14="http://schemas.microsoft.com/office/powerpoint/2010/main" val="3086799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B2A19-5F91-487C-B431-7515A2B14BA7}"/>
              </a:ext>
            </a:extLst>
          </p:cNvPr>
          <p:cNvSpPr>
            <a:spLocks noGrp="1"/>
          </p:cNvSpPr>
          <p:nvPr>
            <p:ph type="title"/>
          </p:nvPr>
        </p:nvSpPr>
        <p:spPr>
          <a:xfrm>
            <a:off x="426924" y="1324920"/>
            <a:ext cx="5428936" cy="1793104"/>
          </a:xfrm>
        </p:spPr>
        <p:txBody>
          <a:bodyPr/>
          <a:lstStyle/>
          <a:p>
            <a:r>
              <a:rPr lang="fr-CA" sz="3600" dirty="0"/>
              <a:t>AZ-900</a:t>
            </a:r>
            <a:br>
              <a:rPr lang="fr-CA" sz="3600" dirty="0"/>
            </a:br>
            <a:r>
              <a:rPr lang="fr-CA" sz="3600" dirty="0"/>
              <a:t>Module 02 : </a:t>
            </a:r>
            <a:r>
              <a:rPr lang="fr-CA" sz="3600" dirty="0" err="1"/>
              <a:t>Describe</a:t>
            </a:r>
            <a:r>
              <a:rPr lang="fr-CA" sz="3600" dirty="0"/>
              <a:t> </a:t>
            </a:r>
            <a:r>
              <a:rPr lang="fr-CA" sz="3600" dirty="0" err="1"/>
              <a:t>core</a:t>
            </a:r>
            <a:r>
              <a:rPr lang="fr-CA" sz="3600" dirty="0"/>
              <a:t> Azure services</a:t>
            </a:r>
          </a:p>
        </p:txBody>
      </p:sp>
      <p:sp>
        <p:nvSpPr>
          <p:cNvPr id="3" name="Text Placeholder 2">
            <a:extLst>
              <a:ext uri="{FF2B5EF4-FFF2-40B4-BE49-F238E27FC236}">
                <a16:creationId xmlns:a16="http://schemas.microsoft.com/office/drawing/2014/main" id="{D4C7DB39-F212-40E1-8C4C-9DB9693C439B}"/>
              </a:ext>
            </a:extLst>
          </p:cNvPr>
          <p:cNvSpPr>
            <a:spLocks noGrp="1"/>
          </p:cNvSpPr>
          <p:nvPr>
            <p:ph type="body" sz="quarter" idx="15"/>
          </p:nvPr>
        </p:nvSpPr>
        <p:spPr>
          <a:xfrm>
            <a:off x="426924" y="3118024"/>
            <a:ext cx="5413394" cy="461665"/>
          </a:xfrm>
        </p:spPr>
        <p:txBody>
          <a:bodyPr/>
          <a:lstStyle/>
          <a:p>
            <a:r>
              <a:rPr lang="fr-CA" dirty="0"/>
              <a:t>Lucas Humenhuk – Cloud Architect &amp; MCT</a:t>
            </a:r>
          </a:p>
        </p:txBody>
      </p:sp>
    </p:spTree>
    <p:extLst>
      <p:ext uri="{BB962C8B-B14F-4D97-AF65-F5344CB8AC3E}">
        <p14:creationId xmlns:p14="http://schemas.microsoft.com/office/powerpoint/2010/main" val="154741584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2C9FE-CFE2-4E71-BBB3-5C3B14BFB396}"/>
              </a:ext>
            </a:extLst>
          </p:cNvPr>
          <p:cNvSpPr>
            <a:spLocks noGrp="1"/>
          </p:cNvSpPr>
          <p:nvPr>
            <p:ph type="title"/>
          </p:nvPr>
        </p:nvSpPr>
        <p:spPr/>
        <p:txBody>
          <a:bodyPr/>
          <a:lstStyle/>
          <a:p>
            <a:r>
              <a:rPr lang="fr-CA" dirty="0"/>
              <a:t>Points d’entrée</a:t>
            </a:r>
          </a:p>
        </p:txBody>
      </p:sp>
      <p:pic>
        <p:nvPicPr>
          <p:cNvPr id="4" name="Picture 2" descr="Diagram of Azure clients connecting to the Azure Resource Manager API">
            <a:extLst>
              <a:ext uri="{FF2B5EF4-FFF2-40B4-BE49-F238E27FC236}">
                <a16:creationId xmlns:a16="http://schemas.microsoft.com/office/drawing/2014/main" id="{C4591DCA-C462-4F35-A7BA-269DD6D0D16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679712" y="323485"/>
            <a:ext cx="5512288" cy="6211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252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2C9FE-CFE2-4E71-BBB3-5C3B14BFB396}"/>
              </a:ext>
            </a:extLst>
          </p:cNvPr>
          <p:cNvSpPr>
            <a:spLocks noGrp="1"/>
          </p:cNvSpPr>
          <p:nvPr>
            <p:ph type="title"/>
          </p:nvPr>
        </p:nvSpPr>
        <p:spPr/>
        <p:txBody>
          <a:bodyPr/>
          <a:lstStyle/>
          <a:p>
            <a:r>
              <a:rPr lang="fr-CA" dirty="0"/>
              <a:t>Accès Simple</a:t>
            </a:r>
          </a:p>
        </p:txBody>
      </p:sp>
      <p:pic>
        <p:nvPicPr>
          <p:cNvPr id="5" name="Picture 2" descr="Azure Resource Manager connecting to the Microsoft.Compute resource provider">
            <a:extLst>
              <a:ext uri="{FF2B5EF4-FFF2-40B4-BE49-F238E27FC236}">
                <a16:creationId xmlns:a16="http://schemas.microsoft.com/office/drawing/2014/main" id="{641940F2-9591-46A1-92E3-E696A762F48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90146" y="75825"/>
            <a:ext cx="5001854" cy="678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35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2C9FE-CFE2-4E71-BBB3-5C3B14BFB396}"/>
              </a:ext>
            </a:extLst>
          </p:cNvPr>
          <p:cNvSpPr>
            <a:spLocks noGrp="1"/>
          </p:cNvSpPr>
          <p:nvPr>
            <p:ph type="title"/>
          </p:nvPr>
        </p:nvSpPr>
        <p:spPr/>
        <p:txBody>
          <a:bodyPr/>
          <a:lstStyle/>
          <a:p>
            <a:r>
              <a:rPr lang="fr-CA" dirty="0"/>
              <a:t>Accès Simple avec identification</a:t>
            </a:r>
          </a:p>
        </p:txBody>
      </p:sp>
      <p:pic>
        <p:nvPicPr>
          <p:cNvPr id="4" name="Picture 2" descr="Azure Active Directory">
            <a:extLst>
              <a:ext uri="{FF2B5EF4-FFF2-40B4-BE49-F238E27FC236}">
                <a16:creationId xmlns:a16="http://schemas.microsoft.com/office/drawing/2014/main" id="{7144CC19-4E37-4787-96ED-0CAB254079C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447329" y="235902"/>
            <a:ext cx="5744671" cy="6622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287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2C9FE-CFE2-4E71-BBB3-5C3B14BFB396}"/>
              </a:ext>
            </a:extLst>
          </p:cNvPr>
          <p:cNvSpPr>
            <a:spLocks noGrp="1"/>
          </p:cNvSpPr>
          <p:nvPr>
            <p:ph type="title"/>
          </p:nvPr>
        </p:nvSpPr>
        <p:spPr/>
        <p:txBody>
          <a:bodyPr/>
          <a:lstStyle/>
          <a:p>
            <a:r>
              <a:rPr lang="fr-CA" dirty="0"/>
              <a:t>Association de </a:t>
            </a:r>
            <a:r>
              <a:rPr lang="fr-CA" dirty="0" err="1"/>
              <a:t>Repertoire</a:t>
            </a:r>
            <a:endParaRPr lang="fr-CA" dirty="0"/>
          </a:p>
        </p:txBody>
      </p:sp>
      <p:pic>
        <p:nvPicPr>
          <p:cNvPr id="6" name="Picture 2" descr="A financial commitment associated with a subscription">
            <a:extLst>
              <a:ext uri="{FF2B5EF4-FFF2-40B4-BE49-F238E27FC236}">
                <a16:creationId xmlns:a16="http://schemas.microsoft.com/office/drawing/2014/main" id="{B2FCFCA1-28B3-4F6A-8539-4872A5BF041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096000" y="186474"/>
            <a:ext cx="5987693" cy="6671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243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E7BFA-9F71-417B-AE43-8EDDDB1D413D}"/>
              </a:ext>
            </a:extLst>
          </p:cNvPr>
          <p:cNvSpPr>
            <a:spLocks noGrp="1"/>
          </p:cNvSpPr>
          <p:nvPr>
            <p:ph type="title"/>
          </p:nvPr>
        </p:nvSpPr>
        <p:spPr/>
        <p:txBody>
          <a:bodyPr/>
          <a:lstStyle/>
          <a:p>
            <a:r>
              <a:rPr lang="fr-FR" spc="0" dirty="0"/>
              <a:t>Principaux produits de charge de travail Azure</a:t>
            </a:r>
            <a:endParaRPr lang="fr-CA" dirty="0"/>
          </a:p>
        </p:txBody>
      </p:sp>
      <p:pic>
        <p:nvPicPr>
          <p:cNvPr id="4" name="Graphic 3" descr="Blockchain">
            <a:extLst>
              <a:ext uri="{FF2B5EF4-FFF2-40B4-BE49-F238E27FC236}">
                <a16:creationId xmlns:a16="http://schemas.microsoft.com/office/drawing/2014/main" id="{BA62DA8C-84F1-4973-97B6-3E5CBEA1E4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51563" y="542867"/>
            <a:ext cx="1312607" cy="1312607"/>
          </a:xfrm>
          <a:prstGeom prst="rect">
            <a:avLst/>
          </a:prstGeom>
        </p:spPr>
      </p:pic>
    </p:spTree>
    <p:extLst>
      <p:ext uri="{BB962C8B-B14F-4D97-AF65-F5344CB8AC3E}">
        <p14:creationId xmlns:p14="http://schemas.microsoft.com/office/powerpoint/2010/main" val="40913814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13EC-5390-409A-AF21-4A030D05FC7A}"/>
              </a:ext>
            </a:extLst>
          </p:cNvPr>
          <p:cNvSpPr>
            <a:spLocks noGrp="1"/>
          </p:cNvSpPr>
          <p:nvPr>
            <p:ph type="title"/>
          </p:nvPr>
        </p:nvSpPr>
        <p:spPr/>
        <p:txBody>
          <a:bodyPr/>
          <a:lstStyle/>
          <a:p>
            <a:r>
              <a:rPr lang="fr-CA" dirty="0"/>
              <a:t>Les services de calcul</a:t>
            </a:r>
          </a:p>
        </p:txBody>
      </p:sp>
      <p:grpSp>
        <p:nvGrpSpPr>
          <p:cNvPr id="14" name="Group 13">
            <a:extLst>
              <a:ext uri="{FF2B5EF4-FFF2-40B4-BE49-F238E27FC236}">
                <a16:creationId xmlns:a16="http://schemas.microsoft.com/office/drawing/2014/main" id="{C380F93D-033B-4C21-BB0C-35D985A02848}"/>
              </a:ext>
            </a:extLst>
          </p:cNvPr>
          <p:cNvGrpSpPr/>
          <p:nvPr/>
        </p:nvGrpSpPr>
        <p:grpSpPr>
          <a:xfrm>
            <a:off x="7381135" y="312610"/>
            <a:ext cx="1547686" cy="1508960"/>
            <a:chOff x="101941" y="3177242"/>
            <a:chExt cx="2272907" cy="2216035"/>
          </a:xfrm>
        </p:grpSpPr>
        <p:pic>
          <p:nvPicPr>
            <p:cNvPr id="4" name="Graphic 3">
              <a:extLst>
                <a:ext uri="{FF2B5EF4-FFF2-40B4-BE49-F238E27FC236}">
                  <a16:creationId xmlns:a16="http://schemas.microsoft.com/office/drawing/2014/main" id="{2BA4476F-219D-4504-ADF3-1110933778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3233" y="3177242"/>
              <a:ext cx="1508960" cy="1508959"/>
            </a:xfrm>
            <a:prstGeom prst="rect">
              <a:avLst/>
            </a:prstGeom>
          </p:spPr>
        </p:pic>
        <p:sp>
          <p:nvSpPr>
            <p:cNvPr id="5" name="TextBox 4">
              <a:extLst>
                <a:ext uri="{FF2B5EF4-FFF2-40B4-BE49-F238E27FC236}">
                  <a16:creationId xmlns:a16="http://schemas.microsoft.com/office/drawing/2014/main" id="{A342CDF4-BFFF-404B-AB58-9C251B7DE3A3}"/>
                </a:ext>
              </a:extLst>
            </p:cNvPr>
            <p:cNvSpPr txBox="1"/>
            <p:nvPr/>
          </p:nvSpPr>
          <p:spPr>
            <a:xfrm>
              <a:off x="101941" y="4686202"/>
              <a:ext cx="2272907" cy="707075"/>
            </a:xfrm>
            <a:prstGeom prst="rect">
              <a:avLst/>
            </a:prstGeom>
            <a:noFill/>
          </p:spPr>
          <p:txBody>
            <a:bodyPr wrap="square" lIns="182880" tIns="146304" rIns="182880" bIns="146304" rtlCol="0">
              <a:spAutoFit/>
            </a:bodyPr>
            <a:lstStyle/>
            <a:p>
              <a:pPr algn="ctr">
                <a:lnSpc>
                  <a:spcPct val="90000"/>
                </a:lnSpc>
                <a:spcAft>
                  <a:spcPts val="600"/>
                </a:spcAft>
              </a:pPr>
              <a:r>
                <a:rPr lang="fr-FR" sz="1800" dirty="0">
                  <a:gradFill>
                    <a:gsLst>
                      <a:gs pos="2917">
                        <a:schemeClr val="tx1"/>
                      </a:gs>
                      <a:gs pos="30000">
                        <a:schemeClr val="tx1"/>
                      </a:gs>
                    </a:gsLst>
                    <a:lin ang="5400000" scaled="0"/>
                  </a:gradFill>
                </a:rPr>
                <a:t>Machines </a:t>
              </a:r>
            </a:p>
            <a:p>
              <a:pPr algn="ctr">
                <a:lnSpc>
                  <a:spcPct val="90000"/>
                </a:lnSpc>
                <a:spcAft>
                  <a:spcPts val="600"/>
                </a:spcAft>
              </a:pPr>
              <a:r>
                <a:rPr lang="fr-FR" sz="1800" dirty="0">
                  <a:gradFill>
                    <a:gsLst>
                      <a:gs pos="2917">
                        <a:schemeClr val="tx1"/>
                      </a:gs>
                      <a:gs pos="30000">
                        <a:schemeClr val="tx1"/>
                      </a:gs>
                    </a:gsLst>
                    <a:lin ang="5400000" scaled="0"/>
                  </a:gradFill>
                </a:rPr>
                <a:t>virtuelles</a:t>
              </a:r>
            </a:p>
          </p:txBody>
        </p:sp>
      </p:grpSp>
      <p:grpSp>
        <p:nvGrpSpPr>
          <p:cNvPr id="15" name="Group 14">
            <a:extLst>
              <a:ext uri="{FF2B5EF4-FFF2-40B4-BE49-F238E27FC236}">
                <a16:creationId xmlns:a16="http://schemas.microsoft.com/office/drawing/2014/main" id="{106270C0-1BA1-42CB-8978-3DA9847C1C97}"/>
              </a:ext>
            </a:extLst>
          </p:cNvPr>
          <p:cNvGrpSpPr/>
          <p:nvPr/>
        </p:nvGrpSpPr>
        <p:grpSpPr>
          <a:xfrm>
            <a:off x="9662276" y="265777"/>
            <a:ext cx="1638163" cy="1709825"/>
            <a:chOff x="2529721" y="3183451"/>
            <a:chExt cx="2274270" cy="2373759"/>
          </a:xfrm>
        </p:grpSpPr>
        <p:pic>
          <p:nvPicPr>
            <p:cNvPr id="6" name="Graphic 5">
              <a:extLst>
                <a:ext uri="{FF2B5EF4-FFF2-40B4-BE49-F238E27FC236}">
                  <a16:creationId xmlns:a16="http://schemas.microsoft.com/office/drawing/2014/main" id="{C11158CE-EEC5-44C2-8DBF-7318ABA96DBD}"/>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911695" y="3183451"/>
              <a:ext cx="1508960" cy="1508960"/>
            </a:xfrm>
            <a:prstGeom prst="rect">
              <a:avLst/>
            </a:prstGeom>
          </p:spPr>
        </p:pic>
        <p:sp>
          <p:nvSpPr>
            <p:cNvPr id="7" name="TextBox 6">
              <a:extLst>
                <a:ext uri="{FF2B5EF4-FFF2-40B4-BE49-F238E27FC236}">
                  <a16:creationId xmlns:a16="http://schemas.microsoft.com/office/drawing/2014/main" id="{B58AC074-03DB-43B7-86C4-3033C5FBDF8B}"/>
                </a:ext>
              </a:extLst>
            </p:cNvPr>
            <p:cNvSpPr txBox="1"/>
            <p:nvPr/>
          </p:nvSpPr>
          <p:spPr>
            <a:xfrm>
              <a:off x="2529721" y="4686202"/>
              <a:ext cx="2274270" cy="871008"/>
            </a:xfrm>
            <a:prstGeom prst="rect">
              <a:avLst/>
            </a:prstGeom>
            <a:noFill/>
          </p:spPr>
          <p:txBody>
            <a:bodyPr wrap="square" lIns="182880" tIns="146304" rIns="182880" bIns="146304" rtlCol="0">
              <a:spAutoFit/>
            </a:bodyPr>
            <a:lstStyle/>
            <a:p>
              <a:pPr algn="ctr">
                <a:lnSpc>
                  <a:spcPct val="90000"/>
                </a:lnSpc>
                <a:spcAft>
                  <a:spcPts val="600"/>
                </a:spcAft>
              </a:pPr>
              <a:r>
                <a:rPr lang="fr-FR" sz="1800">
                  <a:gradFill>
                    <a:gsLst>
                      <a:gs pos="2917">
                        <a:schemeClr val="tx1"/>
                      </a:gs>
                      <a:gs pos="30000">
                        <a:schemeClr val="tx1"/>
                      </a:gs>
                    </a:gsLst>
                    <a:lin ang="5400000" scaled="0"/>
                  </a:gradFill>
                </a:rPr>
                <a:t>App </a:t>
              </a:r>
            </a:p>
            <a:p>
              <a:pPr algn="ctr">
                <a:lnSpc>
                  <a:spcPct val="90000"/>
                </a:lnSpc>
                <a:spcAft>
                  <a:spcPts val="600"/>
                </a:spcAft>
              </a:pPr>
              <a:r>
                <a:rPr lang="fr-FR" sz="1800">
                  <a:gradFill>
                    <a:gsLst>
                      <a:gs pos="2917">
                        <a:schemeClr val="tx1"/>
                      </a:gs>
                      <a:gs pos="30000">
                        <a:schemeClr val="tx1"/>
                      </a:gs>
                    </a:gsLst>
                    <a:lin ang="5400000" scaled="0"/>
                  </a:gradFill>
                </a:rPr>
                <a:t>Services</a:t>
              </a:r>
            </a:p>
          </p:txBody>
        </p:sp>
      </p:grpSp>
      <p:grpSp>
        <p:nvGrpSpPr>
          <p:cNvPr id="17" name="Group 16">
            <a:extLst>
              <a:ext uri="{FF2B5EF4-FFF2-40B4-BE49-F238E27FC236}">
                <a16:creationId xmlns:a16="http://schemas.microsoft.com/office/drawing/2014/main" id="{279D63C6-0CBE-4A4C-B5F8-3A86AEDBEAD4}"/>
              </a:ext>
            </a:extLst>
          </p:cNvPr>
          <p:cNvGrpSpPr/>
          <p:nvPr/>
        </p:nvGrpSpPr>
        <p:grpSpPr>
          <a:xfrm>
            <a:off x="9662276" y="2523903"/>
            <a:ext cx="1812209" cy="1716034"/>
            <a:chOff x="7388007" y="3177242"/>
            <a:chExt cx="2274270" cy="2153573"/>
          </a:xfrm>
        </p:grpSpPr>
        <p:pic>
          <p:nvPicPr>
            <p:cNvPr id="8" name="Graphic 7">
              <a:extLst>
                <a:ext uri="{FF2B5EF4-FFF2-40B4-BE49-F238E27FC236}">
                  <a16:creationId xmlns:a16="http://schemas.microsoft.com/office/drawing/2014/main" id="{63828E61-9E45-41BD-89BD-024EAF4C49B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70662" y="3177242"/>
              <a:ext cx="1508960" cy="1508960"/>
            </a:xfrm>
            <a:prstGeom prst="rect">
              <a:avLst/>
            </a:prstGeom>
          </p:spPr>
        </p:pic>
        <p:sp>
          <p:nvSpPr>
            <p:cNvPr id="9" name="TextBox 8">
              <a:extLst>
                <a:ext uri="{FF2B5EF4-FFF2-40B4-BE49-F238E27FC236}">
                  <a16:creationId xmlns:a16="http://schemas.microsoft.com/office/drawing/2014/main" id="{650D5992-D966-4FE5-8D66-7FF0AA0356CD}"/>
                </a:ext>
              </a:extLst>
            </p:cNvPr>
            <p:cNvSpPr txBox="1"/>
            <p:nvPr/>
          </p:nvSpPr>
          <p:spPr>
            <a:xfrm>
              <a:off x="7388007" y="4686202"/>
              <a:ext cx="2274270" cy="644613"/>
            </a:xfrm>
            <a:prstGeom prst="rect">
              <a:avLst/>
            </a:prstGeom>
            <a:noFill/>
          </p:spPr>
          <p:txBody>
            <a:bodyPr wrap="square" lIns="182880" tIns="146304" rIns="182880" bIns="146304" rtlCol="0">
              <a:spAutoFit/>
            </a:bodyPr>
            <a:lstStyle/>
            <a:p>
              <a:pPr algn="ctr">
                <a:lnSpc>
                  <a:spcPct val="90000"/>
                </a:lnSpc>
                <a:spcAft>
                  <a:spcPts val="600"/>
                </a:spcAft>
              </a:pPr>
              <a:r>
                <a:rPr lang="fr-FR" sz="1800" dirty="0">
                  <a:gradFill>
                    <a:gsLst>
                      <a:gs pos="2917">
                        <a:schemeClr val="tx1"/>
                      </a:gs>
                      <a:gs pos="30000">
                        <a:schemeClr val="tx1"/>
                      </a:gs>
                    </a:gsLst>
                    <a:lin ang="5400000" scaled="0"/>
                  </a:gradFill>
                </a:rPr>
                <a:t>Azure </a:t>
              </a:r>
              <a:r>
                <a:rPr lang="fr-FR" sz="1800" dirty="0" err="1">
                  <a:gradFill>
                    <a:gsLst>
                      <a:gs pos="2917">
                        <a:schemeClr val="tx1"/>
                      </a:gs>
                      <a:gs pos="30000">
                        <a:schemeClr val="tx1"/>
                      </a:gs>
                    </a:gsLst>
                    <a:lin ang="5400000" scaled="0"/>
                  </a:gradFill>
                </a:rPr>
                <a:t>Kubernetes</a:t>
              </a:r>
              <a:r>
                <a:rPr lang="fr-FR" sz="1800" dirty="0">
                  <a:gradFill>
                    <a:gsLst>
                      <a:gs pos="2917">
                        <a:schemeClr val="tx1"/>
                      </a:gs>
                      <a:gs pos="30000">
                        <a:schemeClr val="tx1"/>
                      </a:gs>
                    </a:gsLst>
                    <a:lin ang="5400000" scaled="0"/>
                  </a:gradFill>
                </a:rPr>
                <a:t> Services (AKS)</a:t>
              </a:r>
            </a:p>
          </p:txBody>
        </p:sp>
      </p:grpSp>
      <p:grpSp>
        <p:nvGrpSpPr>
          <p:cNvPr id="18" name="Group 17">
            <a:extLst>
              <a:ext uri="{FF2B5EF4-FFF2-40B4-BE49-F238E27FC236}">
                <a16:creationId xmlns:a16="http://schemas.microsoft.com/office/drawing/2014/main" id="{0C6A6384-5A7D-4690-A15A-7730FFEFBDFC}"/>
              </a:ext>
            </a:extLst>
          </p:cNvPr>
          <p:cNvGrpSpPr/>
          <p:nvPr/>
        </p:nvGrpSpPr>
        <p:grpSpPr>
          <a:xfrm>
            <a:off x="7405616" y="4692876"/>
            <a:ext cx="1787803" cy="1811492"/>
            <a:chOff x="9817151" y="3177242"/>
            <a:chExt cx="2272907" cy="2303024"/>
          </a:xfrm>
        </p:grpSpPr>
        <p:pic>
          <p:nvPicPr>
            <p:cNvPr id="10" name="Graphic 9">
              <a:extLst>
                <a:ext uri="{FF2B5EF4-FFF2-40B4-BE49-F238E27FC236}">
                  <a16:creationId xmlns:a16="http://schemas.microsoft.com/office/drawing/2014/main" id="{2EBC6438-1B34-45D1-8B71-A3A5BD172A9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197081" y="3177242"/>
              <a:ext cx="1508960" cy="1508960"/>
            </a:xfrm>
            <a:prstGeom prst="rect">
              <a:avLst/>
            </a:prstGeom>
          </p:spPr>
        </p:pic>
        <p:sp>
          <p:nvSpPr>
            <p:cNvPr id="11" name="TextBox 10">
              <a:extLst>
                <a:ext uri="{FF2B5EF4-FFF2-40B4-BE49-F238E27FC236}">
                  <a16:creationId xmlns:a16="http://schemas.microsoft.com/office/drawing/2014/main" id="{24E2A143-6052-4233-9171-452708C6E1C0}"/>
                </a:ext>
              </a:extLst>
            </p:cNvPr>
            <p:cNvSpPr txBox="1"/>
            <p:nvPr/>
          </p:nvSpPr>
          <p:spPr>
            <a:xfrm>
              <a:off x="9817151" y="4686202"/>
              <a:ext cx="2272907" cy="794064"/>
            </a:xfrm>
            <a:prstGeom prst="rect">
              <a:avLst/>
            </a:prstGeom>
            <a:noFill/>
          </p:spPr>
          <p:txBody>
            <a:bodyPr wrap="square" lIns="182880" tIns="146304" rIns="182880" bIns="146304" rtlCol="0" anchor="t">
              <a:spAutoFit/>
            </a:bodyPr>
            <a:lstStyle/>
            <a:p>
              <a:pPr algn="ctr">
                <a:lnSpc>
                  <a:spcPct val="90000"/>
                </a:lnSpc>
                <a:spcAft>
                  <a:spcPts val="600"/>
                </a:spcAft>
              </a:pPr>
              <a:r>
                <a:rPr lang="fr-FR" sz="1800">
                  <a:gradFill>
                    <a:gsLst>
                      <a:gs pos="2917">
                        <a:schemeClr val="tx1"/>
                      </a:gs>
                      <a:gs pos="30000">
                        <a:schemeClr val="tx1"/>
                      </a:gs>
                    </a:gsLst>
                    <a:lin ang="5400000" scaled="0"/>
                  </a:gradFill>
                </a:rPr>
                <a:t>Windows Virtual Desktop</a:t>
              </a:r>
            </a:p>
          </p:txBody>
        </p:sp>
      </p:grpSp>
      <p:grpSp>
        <p:nvGrpSpPr>
          <p:cNvPr id="16" name="Group 15">
            <a:extLst>
              <a:ext uri="{FF2B5EF4-FFF2-40B4-BE49-F238E27FC236}">
                <a16:creationId xmlns:a16="http://schemas.microsoft.com/office/drawing/2014/main" id="{59913BD2-A93B-463B-BE3B-916E0419254A}"/>
              </a:ext>
            </a:extLst>
          </p:cNvPr>
          <p:cNvGrpSpPr/>
          <p:nvPr/>
        </p:nvGrpSpPr>
        <p:grpSpPr>
          <a:xfrm>
            <a:off x="7381610" y="2523903"/>
            <a:ext cx="1787803" cy="1810407"/>
            <a:chOff x="4958864" y="3177242"/>
            <a:chExt cx="2274270" cy="2303024"/>
          </a:xfrm>
        </p:grpSpPr>
        <p:pic>
          <p:nvPicPr>
            <p:cNvPr id="12" name="Graphic 11">
              <a:extLst>
                <a:ext uri="{FF2B5EF4-FFF2-40B4-BE49-F238E27FC236}">
                  <a16:creationId xmlns:a16="http://schemas.microsoft.com/office/drawing/2014/main" id="{ABA538EC-16DE-4304-A582-5A8094AF85F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340157" y="3177242"/>
              <a:ext cx="1508960" cy="1508960"/>
            </a:xfrm>
            <a:prstGeom prst="rect">
              <a:avLst/>
            </a:prstGeom>
          </p:spPr>
        </p:pic>
        <p:sp>
          <p:nvSpPr>
            <p:cNvPr id="13" name="TextBox 12">
              <a:extLst>
                <a:ext uri="{FF2B5EF4-FFF2-40B4-BE49-F238E27FC236}">
                  <a16:creationId xmlns:a16="http://schemas.microsoft.com/office/drawing/2014/main" id="{7D2BB3F3-FA1E-4326-B361-23F75844E430}"/>
                </a:ext>
              </a:extLst>
            </p:cNvPr>
            <p:cNvSpPr txBox="1"/>
            <p:nvPr/>
          </p:nvSpPr>
          <p:spPr>
            <a:xfrm>
              <a:off x="4958864" y="4686202"/>
              <a:ext cx="2274270" cy="794064"/>
            </a:xfrm>
            <a:prstGeom prst="rect">
              <a:avLst/>
            </a:prstGeom>
            <a:noFill/>
          </p:spPr>
          <p:txBody>
            <a:bodyPr wrap="square" lIns="182880" tIns="146304" rIns="182880" bIns="146304" rtlCol="0">
              <a:spAutoFit/>
            </a:bodyPr>
            <a:lstStyle/>
            <a:p>
              <a:pPr algn="ctr">
                <a:lnSpc>
                  <a:spcPct val="90000"/>
                </a:lnSpc>
                <a:spcAft>
                  <a:spcPts val="600"/>
                </a:spcAft>
              </a:pPr>
              <a:r>
                <a:rPr lang="fr-FR" sz="1800">
                  <a:gradFill>
                    <a:gsLst>
                      <a:gs pos="2917">
                        <a:schemeClr val="tx1"/>
                      </a:gs>
                      <a:gs pos="30000">
                        <a:schemeClr val="tx1"/>
                      </a:gs>
                    </a:gsLst>
                    <a:lin ang="5400000" scaled="0"/>
                  </a:gradFill>
                </a:rPr>
                <a:t>Container Instances</a:t>
              </a:r>
            </a:p>
          </p:txBody>
        </p:sp>
      </p:grpSp>
    </p:spTree>
    <p:extLst>
      <p:ext uri="{BB962C8B-B14F-4D97-AF65-F5344CB8AC3E}">
        <p14:creationId xmlns:p14="http://schemas.microsoft.com/office/powerpoint/2010/main" val="26787945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13EC-5390-409A-AF21-4A030D05FC7A}"/>
              </a:ext>
            </a:extLst>
          </p:cNvPr>
          <p:cNvSpPr>
            <a:spLocks noGrp="1"/>
          </p:cNvSpPr>
          <p:nvPr>
            <p:ph type="title"/>
          </p:nvPr>
        </p:nvSpPr>
        <p:spPr/>
        <p:txBody>
          <a:bodyPr/>
          <a:lstStyle/>
          <a:p>
            <a:r>
              <a:rPr lang="fr-CA" dirty="0"/>
              <a:t>Les services de réseau</a:t>
            </a:r>
          </a:p>
        </p:txBody>
      </p:sp>
      <p:pic>
        <p:nvPicPr>
          <p:cNvPr id="19" name="Graphic 18">
            <a:extLst>
              <a:ext uri="{FF2B5EF4-FFF2-40B4-BE49-F238E27FC236}">
                <a16:creationId xmlns:a16="http://schemas.microsoft.com/office/drawing/2014/main" id="{B90E58F5-EF1D-44F1-AEB5-E838D14063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61034" y="-43020"/>
            <a:ext cx="2327420" cy="2327420"/>
          </a:xfrm>
          <a:prstGeom prst="rect">
            <a:avLst/>
          </a:prstGeom>
        </p:spPr>
      </p:pic>
      <p:pic>
        <p:nvPicPr>
          <p:cNvPr id="20" name="Graphic 19">
            <a:extLst>
              <a:ext uri="{FF2B5EF4-FFF2-40B4-BE49-F238E27FC236}">
                <a16:creationId xmlns:a16="http://schemas.microsoft.com/office/drawing/2014/main" id="{87607539-2051-4BAC-88F2-CD8B60A091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00304" y="2396636"/>
            <a:ext cx="1883211" cy="1883211"/>
          </a:xfrm>
          <a:prstGeom prst="rect">
            <a:avLst/>
          </a:prstGeom>
        </p:spPr>
      </p:pic>
      <p:pic>
        <p:nvPicPr>
          <p:cNvPr id="21" name="Graphic 20">
            <a:extLst>
              <a:ext uri="{FF2B5EF4-FFF2-40B4-BE49-F238E27FC236}">
                <a16:creationId xmlns:a16="http://schemas.microsoft.com/office/drawing/2014/main" id="{3917549C-1A01-46E2-BA91-76F9E651FE4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17469" y="4860836"/>
            <a:ext cx="1848880" cy="1848880"/>
          </a:xfrm>
          <a:prstGeom prst="rect">
            <a:avLst/>
          </a:prstGeom>
        </p:spPr>
      </p:pic>
    </p:spTree>
    <p:extLst>
      <p:ext uri="{BB962C8B-B14F-4D97-AF65-F5344CB8AC3E}">
        <p14:creationId xmlns:p14="http://schemas.microsoft.com/office/powerpoint/2010/main" val="16849791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13EC-5390-409A-AF21-4A030D05FC7A}"/>
              </a:ext>
            </a:extLst>
          </p:cNvPr>
          <p:cNvSpPr>
            <a:spLocks noGrp="1"/>
          </p:cNvSpPr>
          <p:nvPr>
            <p:ph type="title"/>
          </p:nvPr>
        </p:nvSpPr>
        <p:spPr/>
        <p:txBody>
          <a:bodyPr/>
          <a:lstStyle/>
          <a:p>
            <a:r>
              <a:rPr lang="fr-CA" dirty="0"/>
              <a:t>Les services de stockage</a:t>
            </a:r>
          </a:p>
        </p:txBody>
      </p:sp>
      <p:pic>
        <p:nvPicPr>
          <p:cNvPr id="6" name="Graphic 5">
            <a:extLst>
              <a:ext uri="{FF2B5EF4-FFF2-40B4-BE49-F238E27FC236}">
                <a16:creationId xmlns:a16="http://schemas.microsoft.com/office/drawing/2014/main" id="{569F3B27-B906-48E5-989F-860439D89BCE}"/>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507666" y="271623"/>
            <a:ext cx="1706279" cy="1706279"/>
          </a:xfrm>
          <a:prstGeom prst="rect">
            <a:avLst/>
          </a:prstGeom>
        </p:spPr>
      </p:pic>
      <p:pic>
        <p:nvPicPr>
          <p:cNvPr id="7" name="Graphic 6">
            <a:extLst>
              <a:ext uri="{FF2B5EF4-FFF2-40B4-BE49-F238E27FC236}">
                <a16:creationId xmlns:a16="http://schemas.microsoft.com/office/drawing/2014/main" id="{8A4975F2-DB32-46AA-9330-8396F5976784}"/>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9507665" y="2378898"/>
            <a:ext cx="1600388" cy="1600388"/>
          </a:xfrm>
          <a:prstGeom prst="rect">
            <a:avLst/>
          </a:prstGeom>
        </p:spPr>
      </p:pic>
      <p:pic>
        <p:nvPicPr>
          <p:cNvPr id="8" name="Graphic 7">
            <a:extLst>
              <a:ext uri="{FF2B5EF4-FFF2-40B4-BE49-F238E27FC236}">
                <a16:creationId xmlns:a16="http://schemas.microsoft.com/office/drawing/2014/main" id="{FE62AD5B-2B02-4CD5-AC3F-CBF2CEE2B7B0}"/>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9401774" y="4380282"/>
            <a:ext cx="1706279" cy="1706279"/>
          </a:xfrm>
          <a:prstGeom prst="rect">
            <a:avLst/>
          </a:prstGeom>
        </p:spPr>
      </p:pic>
      <p:pic>
        <p:nvPicPr>
          <p:cNvPr id="9" name="Graphic 8">
            <a:extLst>
              <a:ext uri="{FF2B5EF4-FFF2-40B4-BE49-F238E27FC236}">
                <a16:creationId xmlns:a16="http://schemas.microsoft.com/office/drawing/2014/main" id="{B9F43A49-2064-4F58-9A05-9DAB763FC4F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590793" y="378149"/>
            <a:ext cx="1706279" cy="1706279"/>
          </a:xfrm>
          <a:prstGeom prst="rect">
            <a:avLst/>
          </a:prstGeom>
        </p:spPr>
      </p:pic>
      <p:pic>
        <p:nvPicPr>
          <p:cNvPr id="10" name="Graphic 9">
            <a:extLst>
              <a:ext uri="{FF2B5EF4-FFF2-40B4-BE49-F238E27FC236}">
                <a16:creationId xmlns:a16="http://schemas.microsoft.com/office/drawing/2014/main" id="{6C86E89E-0FCE-4983-9651-AC7266D72AC9}"/>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9590792" y="2485424"/>
            <a:ext cx="1600388" cy="1600388"/>
          </a:xfrm>
          <a:prstGeom prst="rect">
            <a:avLst/>
          </a:prstGeom>
        </p:spPr>
      </p:pic>
      <p:pic>
        <p:nvPicPr>
          <p:cNvPr id="11" name="Graphic 10">
            <a:extLst>
              <a:ext uri="{FF2B5EF4-FFF2-40B4-BE49-F238E27FC236}">
                <a16:creationId xmlns:a16="http://schemas.microsoft.com/office/drawing/2014/main" id="{A78585FC-D067-4D09-B724-0F82DDB988B3}"/>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9484901" y="4486808"/>
            <a:ext cx="1706279" cy="1706279"/>
          </a:xfrm>
          <a:prstGeom prst="rect">
            <a:avLst/>
          </a:prstGeom>
        </p:spPr>
      </p:pic>
    </p:spTree>
    <p:extLst>
      <p:ext uri="{BB962C8B-B14F-4D97-AF65-F5344CB8AC3E}">
        <p14:creationId xmlns:p14="http://schemas.microsoft.com/office/powerpoint/2010/main" val="17201041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13EC-5390-409A-AF21-4A030D05FC7A}"/>
              </a:ext>
            </a:extLst>
          </p:cNvPr>
          <p:cNvSpPr>
            <a:spLocks noGrp="1"/>
          </p:cNvSpPr>
          <p:nvPr>
            <p:ph type="title"/>
          </p:nvPr>
        </p:nvSpPr>
        <p:spPr/>
        <p:txBody>
          <a:bodyPr/>
          <a:lstStyle/>
          <a:p>
            <a:r>
              <a:rPr lang="fr-FR" dirty="0"/>
              <a:t>Niveaux d’accès au stockage Azure</a:t>
            </a:r>
            <a:endParaRPr lang="fr-CA" dirty="0"/>
          </a:p>
        </p:txBody>
      </p:sp>
      <p:graphicFrame>
        <p:nvGraphicFramePr>
          <p:cNvPr id="9" name="Table 7">
            <a:extLst>
              <a:ext uri="{FF2B5EF4-FFF2-40B4-BE49-F238E27FC236}">
                <a16:creationId xmlns:a16="http://schemas.microsoft.com/office/drawing/2014/main" id="{1215DC7D-F912-4A9D-AB7D-CC42818F7B59}"/>
              </a:ext>
            </a:extLst>
          </p:cNvPr>
          <p:cNvGraphicFramePr>
            <a:graphicFrameLocks noGrp="1"/>
          </p:cNvGraphicFramePr>
          <p:nvPr>
            <p:extLst>
              <p:ext uri="{D42A27DB-BD31-4B8C-83A1-F6EECF244321}">
                <p14:modId xmlns:p14="http://schemas.microsoft.com/office/powerpoint/2010/main" val="853929210"/>
              </p:ext>
            </p:extLst>
          </p:nvPr>
        </p:nvGraphicFramePr>
        <p:xfrm>
          <a:off x="3118768" y="1299111"/>
          <a:ext cx="8641143" cy="3099895"/>
        </p:xfrm>
        <a:graphic>
          <a:graphicData uri="http://schemas.openxmlformats.org/drawingml/2006/table">
            <a:tbl>
              <a:tblPr firstRow="1" bandRow="1">
                <a:tableStyleId>{5C22544A-7EE6-4342-B048-85BDC9FD1C3A}</a:tableStyleId>
              </a:tblPr>
              <a:tblGrid>
                <a:gridCol w="2880381">
                  <a:extLst>
                    <a:ext uri="{9D8B030D-6E8A-4147-A177-3AD203B41FA5}">
                      <a16:colId xmlns:a16="http://schemas.microsoft.com/office/drawing/2014/main" val="97352198"/>
                    </a:ext>
                  </a:extLst>
                </a:gridCol>
                <a:gridCol w="2880381">
                  <a:extLst>
                    <a:ext uri="{9D8B030D-6E8A-4147-A177-3AD203B41FA5}">
                      <a16:colId xmlns:a16="http://schemas.microsoft.com/office/drawing/2014/main" val="2450657685"/>
                    </a:ext>
                  </a:extLst>
                </a:gridCol>
                <a:gridCol w="2880381">
                  <a:extLst>
                    <a:ext uri="{9D8B030D-6E8A-4147-A177-3AD203B41FA5}">
                      <a16:colId xmlns:a16="http://schemas.microsoft.com/office/drawing/2014/main" val="4139560656"/>
                    </a:ext>
                  </a:extLst>
                </a:gridCol>
              </a:tblGrid>
              <a:tr h="977167">
                <a:tc>
                  <a:txBody>
                    <a:bodyPr/>
                    <a:lstStyle/>
                    <a:p>
                      <a:pPr algn="ctr"/>
                      <a:r>
                        <a:rPr lang="fr-FR" sz="1900" b="0" dirty="0">
                          <a:latin typeface="+mj-lt"/>
                        </a:rPr>
                        <a:t>Chaud</a:t>
                      </a:r>
                    </a:p>
                  </a:txBody>
                  <a:tcPr marL="73198" marR="73198" marT="36599" marB="36599" anchor="b">
                    <a:lnB w="12700" cap="flat" cmpd="sng" algn="ctr">
                      <a:solidFill>
                        <a:schemeClr val="tx1"/>
                      </a:solidFill>
                      <a:prstDash val="solid"/>
                      <a:round/>
                      <a:headEnd type="none" w="med" len="med"/>
                      <a:tailEnd type="none" w="med" len="med"/>
                    </a:lnB>
                    <a:solidFill>
                      <a:srgbClr val="243A5E"/>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fr-FR" sz="1900" b="0" dirty="0">
                          <a:solidFill>
                            <a:schemeClr val="lt1"/>
                          </a:solidFill>
                          <a:latin typeface="+mj-lt"/>
                          <a:ea typeface="+mn-ea"/>
                          <a:cs typeface="+mn-cs"/>
                        </a:rPr>
                        <a:t>Froid</a:t>
                      </a:r>
                    </a:p>
                  </a:txBody>
                  <a:tcPr marL="73198" marR="73198" marT="36599" marB="36599" anchor="b">
                    <a:lnB w="12700" cap="flat" cmpd="sng" algn="ctr">
                      <a:solidFill>
                        <a:schemeClr val="tx1"/>
                      </a:solidFill>
                      <a:prstDash val="solid"/>
                      <a:round/>
                      <a:headEnd type="none" w="med" len="med"/>
                      <a:tailEnd type="none" w="med" len="med"/>
                    </a:lnB>
                    <a:solidFill>
                      <a:srgbClr val="243A5E"/>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fr-FR" sz="1900" b="0" dirty="0">
                          <a:solidFill>
                            <a:schemeClr val="lt1"/>
                          </a:solidFill>
                          <a:latin typeface="+mj-lt"/>
                          <a:ea typeface="+mn-ea"/>
                          <a:cs typeface="+mn-cs"/>
                        </a:rPr>
                        <a:t>Archive</a:t>
                      </a:r>
                    </a:p>
                  </a:txBody>
                  <a:tcPr marL="73198" marR="73198" marT="36599" marB="36599" anchor="b">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3988002742"/>
                  </a:ext>
                </a:extLst>
              </a:tr>
              <a:tr h="2122728">
                <a:tc>
                  <a:txBody>
                    <a:bodyPr/>
                    <a:lstStyle/>
                    <a:p>
                      <a:pPr algn="ctr"/>
                      <a:r>
                        <a:rPr lang="fr-FR" sz="1900" b="0" i="0" dirty="0">
                          <a:solidFill>
                            <a:schemeClr val="dk1"/>
                          </a:solidFill>
                          <a:latin typeface="+mn-lt"/>
                          <a:ea typeface="+mn-ea"/>
                          <a:cs typeface="+mn-cs"/>
                        </a:rPr>
                        <a:t>Optimisé pour le stockage des données souvent sollicitées.</a:t>
                      </a:r>
                    </a:p>
                  </a:txBody>
                  <a:tcPr marL="73198" marR="73198" marT="36599" marB="365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sz="1900" dirty="0"/>
                        <a:t>Optimisé pour le stockage de données rarement sollicitées et stockées pendant au moins 30 jours.</a:t>
                      </a:r>
                    </a:p>
                  </a:txBody>
                  <a:tcPr marL="73198" marR="73198" marT="36599" marB="365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fr-FR" sz="1900" dirty="0"/>
                        <a:t>Optimisé pour le stockage de données rarement sollicitées et stockées pendant au moins 180 jours, sous des conditions de latence flexibles.</a:t>
                      </a:r>
                    </a:p>
                  </a:txBody>
                  <a:tcPr marL="73198" marR="73198" marT="36599" marB="3659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0099520"/>
                  </a:ext>
                </a:extLst>
              </a:tr>
            </a:tbl>
          </a:graphicData>
        </a:graphic>
      </p:graphicFrame>
    </p:spTree>
    <p:extLst>
      <p:ext uri="{BB962C8B-B14F-4D97-AF65-F5344CB8AC3E}">
        <p14:creationId xmlns:p14="http://schemas.microsoft.com/office/powerpoint/2010/main" val="247139144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13EC-5390-409A-AF21-4A030D05FC7A}"/>
              </a:ext>
            </a:extLst>
          </p:cNvPr>
          <p:cNvSpPr>
            <a:spLocks noGrp="1"/>
          </p:cNvSpPr>
          <p:nvPr>
            <p:ph type="title"/>
          </p:nvPr>
        </p:nvSpPr>
        <p:spPr/>
        <p:txBody>
          <a:bodyPr/>
          <a:lstStyle/>
          <a:p>
            <a:r>
              <a:rPr lang="fr-CA" dirty="0"/>
              <a:t>Les services de base de données</a:t>
            </a:r>
          </a:p>
        </p:txBody>
      </p:sp>
      <p:pic>
        <p:nvPicPr>
          <p:cNvPr id="6" name="Graphic 5">
            <a:extLst>
              <a:ext uri="{FF2B5EF4-FFF2-40B4-BE49-F238E27FC236}">
                <a16:creationId xmlns:a16="http://schemas.microsoft.com/office/drawing/2014/main" id="{C76AE4DF-D286-454F-ACD4-BCE3C8A750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40045" y="713233"/>
            <a:ext cx="1799517" cy="1800000"/>
          </a:xfrm>
          <a:prstGeom prst="rect">
            <a:avLst/>
          </a:prstGeom>
        </p:spPr>
      </p:pic>
      <p:pic>
        <p:nvPicPr>
          <p:cNvPr id="7" name="Graphic 6">
            <a:extLst>
              <a:ext uri="{FF2B5EF4-FFF2-40B4-BE49-F238E27FC236}">
                <a16:creationId xmlns:a16="http://schemas.microsoft.com/office/drawing/2014/main" id="{DA813D58-7B39-4F47-8B5D-426191CF51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60394" y="713233"/>
            <a:ext cx="1799517" cy="1800000"/>
          </a:xfrm>
          <a:prstGeom prst="rect">
            <a:avLst/>
          </a:prstGeom>
        </p:spPr>
      </p:pic>
      <p:pic>
        <p:nvPicPr>
          <p:cNvPr id="8" name="Graphic 7">
            <a:extLst>
              <a:ext uri="{FF2B5EF4-FFF2-40B4-BE49-F238E27FC236}">
                <a16:creationId xmlns:a16="http://schemas.microsoft.com/office/drawing/2014/main" id="{9F143555-F6E9-4959-8507-8E8AC4125E0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40044" y="3429000"/>
            <a:ext cx="1799517" cy="1800000"/>
          </a:xfrm>
          <a:prstGeom prst="rect">
            <a:avLst/>
          </a:prstGeom>
        </p:spPr>
      </p:pic>
      <p:pic>
        <p:nvPicPr>
          <p:cNvPr id="9" name="Graphic 8">
            <a:extLst>
              <a:ext uri="{FF2B5EF4-FFF2-40B4-BE49-F238E27FC236}">
                <a16:creationId xmlns:a16="http://schemas.microsoft.com/office/drawing/2014/main" id="{A43A8936-65EF-4E16-AECE-FED701B5A17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960394" y="3429000"/>
            <a:ext cx="1799517" cy="1800000"/>
          </a:xfrm>
          <a:prstGeom prst="rect">
            <a:avLst/>
          </a:prstGeom>
        </p:spPr>
      </p:pic>
    </p:spTree>
    <p:extLst>
      <p:ext uri="{BB962C8B-B14F-4D97-AF65-F5344CB8AC3E}">
        <p14:creationId xmlns:p14="http://schemas.microsoft.com/office/powerpoint/2010/main" val="2491268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BACAC-A32F-4B78-B47D-F170B1C4FBF5}"/>
              </a:ext>
            </a:extLst>
          </p:cNvPr>
          <p:cNvSpPr>
            <a:spLocks noGrp="1"/>
          </p:cNvSpPr>
          <p:nvPr>
            <p:ph type="title"/>
          </p:nvPr>
        </p:nvSpPr>
        <p:spPr/>
        <p:txBody>
          <a:bodyPr/>
          <a:lstStyle/>
          <a:p>
            <a:r>
              <a:rPr lang="fr-CA" dirty="0"/>
              <a:t>REVIEW MODULE 1</a:t>
            </a:r>
          </a:p>
        </p:txBody>
      </p:sp>
      <p:pic>
        <p:nvPicPr>
          <p:cNvPr id="4" name="Content Placeholder 3">
            <a:extLst>
              <a:ext uri="{FF2B5EF4-FFF2-40B4-BE49-F238E27FC236}">
                <a16:creationId xmlns:a16="http://schemas.microsoft.com/office/drawing/2014/main" id="{92BA0391-F198-4A69-B430-FA6F36E9DDDF}"/>
              </a:ext>
            </a:extLst>
          </p:cNvPr>
          <p:cNvPicPr>
            <a:picLocks noGrp="1" noChangeAspect="1"/>
          </p:cNvPicPr>
          <p:nvPr>
            <p:ph sz="quarter" idx="10"/>
          </p:nvPr>
        </p:nvPicPr>
        <p:blipFill>
          <a:blip r:embed="rId3"/>
          <a:srcRect/>
          <a:stretch/>
        </p:blipFill>
        <p:spPr>
          <a:xfrm>
            <a:off x="3303912" y="1316938"/>
            <a:ext cx="8455999" cy="3403343"/>
          </a:xfrm>
          <a:prstGeom prst="rect">
            <a:avLst/>
          </a:prstGeom>
        </p:spPr>
      </p:pic>
    </p:spTree>
    <p:extLst>
      <p:ext uri="{BB962C8B-B14F-4D97-AF65-F5344CB8AC3E}">
        <p14:creationId xmlns:p14="http://schemas.microsoft.com/office/powerpoint/2010/main" val="267445063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1919B-48AD-442E-8297-54C0F4071AE8}"/>
              </a:ext>
            </a:extLst>
          </p:cNvPr>
          <p:cNvSpPr>
            <a:spLocks noGrp="1"/>
          </p:cNvSpPr>
          <p:nvPr>
            <p:ph type="title"/>
          </p:nvPr>
        </p:nvSpPr>
        <p:spPr/>
        <p:txBody>
          <a:bodyPr/>
          <a:lstStyle/>
          <a:p>
            <a:r>
              <a:rPr lang="fr-CA" dirty="0"/>
              <a:t>Azure Marketplace</a:t>
            </a:r>
          </a:p>
        </p:txBody>
      </p:sp>
      <p:pic>
        <p:nvPicPr>
          <p:cNvPr id="3" name="Picture 2" descr="illustration représentant un sac de courses">
            <a:extLst>
              <a:ext uri="{FF2B5EF4-FFF2-40B4-BE49-F238E27FC236}">
                <a16:creationId xmlns:a16="http://schemas.microsoft.com/office/drawing/2014/main" id="{4D9CEAFB-700C-4EE8-AB23-1A04D4A9574C}"/>
              </a:ext>
            </a:extLst>
          </p:cNvPr>
          <p:cNvPicPr/>
          <p:nvPr/>
        </p:nvPicPr>
        <p:blipFill>
          <a:blip r:embed="rId3"/>
          <a:stretch/>
        </p:blipFill>
        <p:spPr>
          <a:xfrm>
            <a:off x="7458074" y="2377238"/>
            <a:ext cx="3227862" cy="3186466"/>
          </a:xfrm>
          <a:prstGeom prst="rect">
            <a:avLst/>
          </a:prstGeom>
          <a:ln>
            <a:noFill/>
          </a:ln>
        </p:spPr>
      </p:pic>
    </p:spTree>
    <p:extLst>
      <p:ext uri="{BB962C8B-B14F-4D97-AF65-F5344CB8AC3E}">
        <p14:creationId xmlns:p14="http://schemas.microsoft.com/office/powerpoint/2010/main" val="210110598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0E80-DB74-4806-BEE4-DD23B589D5B2}"/>
              </a:ext>
            </a:extLst>
          </p:cNvPr>
          <p:cNvSpPr>
            <a:spLocks noGrp="1"/>
          </p:cNvSpPr>
          <p:nvPr>
            <p:ph type="title"/>
          </p:nvPr>
        </p:nvSpPr>
        <p:spPr>
          <a:xfrm>
            <a:off x="7062216" y="2971952"/>
            <a:ext cx="4139184" cy="914096"/>
          </a:xfrm>
        </p:spPr>
        <p:txBody>
          <a:bodyPr/>
          <a:lstStyle/>
          <a:p>
            <a:r>
              <a:rPr lang="fr-CA" sz="6600" dirty="0"/>
              <a:t>MERCI!</a:t>
            </a:r>
          </a:p>
        </p:txBody>
      </p:sp>
    </p:spTree>
    <p:extLst>
      <p:ext uri="{BB962C8B-B14F-4D97-AF65-F5344CB8AC3E}">
        <p14:creationId xmlns:p14="http://schemas.microsoft.com/office/powerpoint/2010/main" val="101060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49157-1866-4DCE-AF77-E6208753B40D}"/>
              </a:ext>
            </a:extLst>
          </p:cNvPr>
          <p:cNvSpPr>
            <a:spLocks noGrp="1"/>
          </p:cNvSpPr>
          <p:nvPr>
            <p:ph type="title"/>
          </p:nvPr>
        </p:nvSpPr>
        <p:spPr>
          <a:xfrm>
            <a:off x="667064" y="0"/>
            <a:ext cx="5428936" cy="1257300"/>
          </a:xfrm>
        </p:spPr>
        <p:txBody>
          <a:bodyPr/>
          <a:lstStyle/>
          <a:p>
            <a:r>
              <a:rPr lang="fr-CA" dirty="0"/>
              <a:t>Q&amp;A</a:t>
            </a:r>
          </a:p>
        </p:txBody>
      </p:sp>
    </p:spTree>
    <p:extLst>
      <p:ext uri="{BB962C8B-B14F-4D97-AF65-F5344CB8AC3E}">
        <p14:creationId xmlns:p14="http://schemas.microsoft.com/office/powerpoint/2010/main" val="314026611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BACAC-A32F-4B78-B47D-F170B1C4FBF5}"/>
              </a:ext>
            </a:extLst>
          </p:cNvPr>
          <p:cNvSpPr>
            <a:spLocks noGrp="1"/>
          </p:cNvSpPr>
          <p:nvPr>
            <p:ph type="title"/>
          </p:nvPr>
        </p:nvSpPr>
        <p:spPr/>
        <p:txBody>
          <a:bodyPr/>
          <a:lstStyle/>
          <a:p>
            <a:r>
              <a:rPr lang="fr-CA" dirty="0"/>
              <a:t>REVIEW MODULE 1</a:t>
            </a:r>
          </a:p>
        </p:txBody>
      </p:sp>
      <p:pic>
        <p:nvPicPr>
          <p:cNvPr id="6" name="Content Placeholder 6" descr="Graphical user interface, diagram&#10;&#10;Description automatically generated">
            <a:extLst>
              <a:ext uri="{FF2B5EF4-FFF2-40B4-BE49-F238E27FC236}">
                <a16:creationId xmlns:a16="http://schemas.microsoft.com/office/drawing/2014/main" id="{CA5F3ED1-198C-4354-84B4-F56BE26E3F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813607" y="1830705"/>
            <a:ext cx="6544758" cy="4366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04878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471F-C726-43D9-A0E8-0D337983E78C}"/>
              </a:ext>
            </a:extLst>
          </p:cNvPr>
          <p:cNvSpPr>
            <a:spLocks noGrp="1"/>
          </p:cNvSpPr>
          <p:nvPr>
            <p:ph type="title"/>
          </p:nvPr>
        </p:nvSpPr>
        <p:spPr/>
        <p:txBody>
          <a:bodyPr/>
          <a:lstStyle/>
          <a:p>
            <a:r>
              <a:rPr lang="fr-CA" dirty="0"/>
              <a:t>REVIEW MODULE 1</a:t>
            </a:r>
          </a:p>
        </p:txBody>
      </p:sp>
      <p:sp>
        <p:nvSpPr>
          <p:cNvPr id="3" name="Content Placeholder 2">
            <a:extLst>
              <a:ext uri="{FF2B5EF4-FFF2-40B4-BE49-F238E27FC236}">
                <a16:creationId xmlns:a16="http://schemas.microsoft.com/office/drawing/2014/main" id="{C9789810-364F-47F5-A03C-0AD0137E3F68}"/>
              </a:ext>
            </a:extLst>
          </p:cNvPr>
          <p:cNvSpPr>
            <a:spLocks noGrp="1"/>
          </p:cNvSpPr>
          <p:nvPr>
            <p:ph sz="quarter" idx="10"/>
          </p:nvPr>
        </p:nvSpPr>
        <p:spPr>
          <a:xfrm>
            <a:off x="6364951" y="3842212"/>
            <a:ext cx="5394960" cy="2139047"/>
          </a:xfrm>
        </p:spPr>
        <p:txBody>
          <a:bodyPr/>
          <a:lstStyle/>
          <a:p>
            <a:pPr marL="0" indent="0">
              <a:buNone/>
            </a:pPr>
            <a:r>
              <a:rPr lang="fr-FR" sz="2400" b="1" dirty="0">
                <a:solidFill>
                  <a:srgbClr val="171717"/>
                </a:solidFill>
                <a:latin typeface="+mj-lt"/>
              </a:rPr>
              <a:t>Dépenses de fonctionnement (</a:t>
            </a:r>
            <a:r>
              <a:rPr lang="fr-FR" sz="2400" b="1" dirty="0" err="1">
                <a:solidFill>
                  <a:srgbClr val="171717"/>
                </a:solidFill>
                <a:latin typeface="+mj-lt"/>
              </a:rPr>
              <a:t>OpEx</a:t>
            </a:r>
            <a:r>
              <a:rPr lang="fr-FR" sz="2400" b="1" dirty="0">
                <a:solidFill>
                  <a:srgbClr val="171717"/>
                </a:solidFill>
                <a:latin typeface="+mj-lt"/>
              </a:rPr>
              <a:t>)</a:t>
            </a:r>
          </a:p>
          <a:p>
            <a:pPr marL="342900" indent="-342900">
              <a:buFont typeface="Arial" panose="020B0604020202020204" pitchFamily="34" charset="0"/>
              <a:buChar char="•"/>
            </a:pPr>
            <a:r>
              <a:rPr lang="fr-FR" sz="1800" dirty="0">
                <a:solidFill>
                  <a:srgbClr val="171717"/>
                </a:solidFill>
                <a:latin typeface="Segoe UI"/>
                <a:cs typeface="Segoe UI Semilight"/>
              </a:rPr>
              <a:t>Achat de produits et des services selon les besoins, avec paiement à l’utilisation </a:t>
            </a:r>
          </a:p>
          <a:p>
            <a:pPr marL="342900" indent="-342900">
              <a:buFont typeface="Arial" panose="020B0604020202020204" pitchFamily="34" charset="0"/>
              <a:buChar char="•"/>
            </a:pPr>
            <a:r>
              <a:rPr lang="fr-FR" sz="1800" dirty="0">
                <a:solidFill>
                  <a:srgbClr val="171717"/>
                </a:solidFill>
                <a:latin typeface="Segoe UI"/>
                <a:cs typeface="Segoe UI Semilight"/>
              </a:rPr>
              <a:t>Facturation immédiate</a:t>
            </a:r>
          </a:p>
          <a:p>
            <a:endParaRPr lang="fr-CA" dirty="0"/>
          </a:p>
        </p:txBody>
      </p:sp>
      <p:sp>
        <p:nvSpPr>
          <p:cNvPr id="4" name="Content Placeholder 3">
            <a:extLst>
              <a:ext uri="{FF2B5EF4-FFF2-40B4-BE49-F238E27FC236}">
                <a16:creationId xmlns:a16="http://schemas.microsoft.com/office/drawing/2014/main" id="{9D506B5F-ED50-4C03-B5B3-398905BA57ED}"/>
              </a:ext>
            </a:extLst>
          </p:cNvPr>
          <p:cNvSpPr>
            <a:spLocks noGrp="1"/>
          </p:cNvSpPr>
          <p:nvPr>
            <p:ph sz="quarter" idx="12"/>
          </p:nvPr>
        </p:nvSpPr>
        <p:spPr>
          <a:xfrm>
            <a:off x="6364951" y="1456897"/>
            <a:ext cx="5394960" cy="2139047"/>
          </a:xfrm>
        </p:spPr>
        <p:txBody>
          <a:bodyPr/>
          <a:lstStyle/>
          <a:p>
            <a:pPr marL="0" indent="0">
              <a:buNone/>
            </a:pPr>
            <a:r>
              <a:rPr lang="fr-FR" dirty="0"/>
              <a:t>Dépenses d’investissement (</a:t>
            </a:r>
            <a:r>
              <a:rPr lang="fr-FR" dirty="0" err="1"/>
              <a:t>CapEx</a:t>
            </a:r>
            <a:r>
              <a:rPr lang="fr-FR" dirty="0"/>
              <a:t>)</a:t>
            </a:r>
          </a:p>
          <a:p>
            <a:pPr marL="285750" indent="-285750">
              <a:buFont typeface="Arial" panose="020B0604020202020204" pitchFamily="34" charset="0"/>
              <a:buChar char="•"/>
            </a:pPr>
            <a:r>
              <a:rPr lang="fr-FR" sz="1800" b="0" i="0" dirty="0">
                <a:solidFill>
                  <a:srgbClr val="171717"/>
                </a:solidFill>
                <a:latin typeface="+mn-lt"/>
              </a:rPr>
              <a:t>Investissement initial dans l’infrastructure physique.</a:t>
            </a:r>
          </a:p>
          <a:p>
            <a:pPr marL="285750" indent="-285750">
              <a:buFont typeface="Arial" panose="020B0604020202020204" pitchFamily="34" charset="0"/>
              <a:buChar char="•"/>
            </a:pPr>
            <a:r>
              <a:rPr lang="fr-FR" sz="1800" dirty="0">
                <a:solidFill>
                  <a:srgbClr val="171717"/>
                </a:solidFill>
                <a:latin typeface="+mn-lt"/>
              </a:rPr>
              <a:t>Les coûts des dépenses d’investissement ont une valeur qui diminue au fil du temps.</a:t>
            </a:r>
          </a:p>
          <a:p>
            <a:endParaRPr lang="fr-CA" dirty="0"/>
          </a:p>
        </p:txBody>
      </p:sp>
      <p:cxnSp>
        <p:nvCxnSpPr>
          <p:cNvPr id="6" name="Straight Connector 5">
            <a:extLst>
              <a:ext uri="{FF2B5EF4-FFF2-40B4-BE49-F238E27FC236}">
                <a16:creationId xmlns:a16="http://schemas.microsoft.com/office/drawing/2014/main" id="{05281A58-F78B-400C-A0D5-8A4E1E9F8D34}"/>
              </a:ext>
            </a:extLst>
          </p:cNvPr>
          <p:cNvCxnSpPr/>
          <p:nvPr/>
        </p:nvCxnSpPr>
        <p:spPr>
          <a:xfrm>
            <a:off x="6089277" y="992332"/>
            <a:ext cx="0" cy="569976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89010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CC01-C850-4B27-BBA8-B2304529DD14}"/>
              </a:ext>
            </a:extLst>
          </p:cNvPr>
          <p:cNvSpPr>
            <a:spLocks noGrp="1"/>
          </p:cNvSpPr>
          <p:nvPr>
            <p:ph type="title"/>
          </p:nvPr>
        </p:nvSpPr>
        <p:spPr/>
        <p:txBody>
          <a:bodyPr/>
          <a:lstStyle/>
          <a:p>
            <a:r>
              <a:rPr lang="fr-CA" dirty="0"/>
              <a:t>REVIEW MODULE 1</a:t>
            </a:r>
          </a:p>
        </p:txBody>
      </p:sp>
      <p:pic>
        <p:nvPicPr>
          <p:cNvPr id="6" name="Picture 5" descr="Icône Functions">
            <a:extLst>
              <a:ext uri="{FF2B5EF4-FFF2-40B4-BE49-F238E27FC236}">
                <a16:creationId xmlns:a16="http://schemas.microsoft.com/office/drawing/2014/main" id="{64B164B5-5E99-4766-B451-A47CC5E1D7D0}"/>
              </a:ext>
            </a:extLst>
          </p:cNvPr>
          <p:cNvPicPr>
            <a:picLocks noChangeAspect="1"/>
          </p:cNvPicPr>
          <p:nvPr/>
        </p:nvPicPr>
        <p:blipFill>
          <a:blip r:embed="rId3"/>
          <a:stretch>
            <a:fillRect/>
          </a:stretch>
        </p:blipFill>
        <p:spPr>
          <a:xfrm>
            <a:off x="7250250" y="1218240"/>
            <a:ext cx="808056" cy="907497"/>
          </a:xfrm>
          <a:prstGeom prst="rect">
            <a:avLst/>
          </a:prstGeom>
        </p:spPr>
      </p:pic>
      <p:pic>
        <p:nvPicPr>
          <p:cNvPr id="7" name="Picture 6" descr="Icône Event Grid">
            <a:extLst>
              <a:ext uri="{FF2B5EF4-FFF2-40B4-BE49-F238E27FC236}">
                <a16:creationId xmlns:a16="http://schemas.microsoft.com/office/drawing/2014/main" id="{0B869406-A2EA-41F6-94FE-68DCD6FF97C0}"/>
              </a:ext>
            </a:extLst>
          </p:cNvPr>
          <p:cNvPicPr>
            <a:picLocks noChangeAspect="1"/>
          </p:cNvPicPr>
          <p:nvPr/>
        </p:nvPicPr>
        <p:blipFill>
          <a:blip r:embed="rId4"/>
          <a:stretch>
            <a:fillRect/>
          </a:stretch>
        </p:blipFill>
        <p:spPr>
          <a:xfrm>
            <a:off x="9974782" y="1218239"/>
            <a:ext cx="916316" cy="907498"/>
          </a:xfrm>
          <a:prstGeom prst="rect">
            <a:avLst/>
          </a:prstGeom>
        </p:spPr>
      </p:pic>
      <p:sp>
        <p:nvSpPr>
          <p:cNvPr id="9" name="TextBox 8">
            <a:extLst>
              <a:ext uri="{FF2B5EF4-FFF2-40B4-BE49-F238E27FC236}">
                <a16:creationId xmlns:a16="http://schemas.microsoft.com/office/drawing/2014/main" id="{22CF0419-8426-4439-86F3-3CD67253136D}"/>
              </a:ext>
            </a:extLst>
          </p:cNvPr>
          <p:cNvSpPr txBox="1"/>
          <p:nvPr/>
        </p:nvSpPr>
        <p:spPr>
          <a:xfrm>
            <a:off x="6492240" y="2021840"/>
            <a:ext cx="2489200" cy="1606594"/>
          </a:xfrm>
          <a:prstGeom prst="rect">
            <a:avLst/>
          </a:prstGeom>
          <a:noFill/>
        </p:spPr>
        <p:txBody>
          <a:bodyPr wrap="square" lIns="182880" tIns="146304" rIns="182880" bIns="146304" rtlCol="0">
            <a:spAutoFit/>
          </a:bodyPr>
          <a:lstStyle/>
          <a:p>
            <a:pPr algn="ctr">
              <a:lnSpc>
                <a:spcPct val="90000"/>
              </a:lnSpc>
              <a:spcAft>
                <a:spcPts val="600"/>
              </a:spcAft>
            </a:pPr>
            <a:r>
              <a:rPr lang="fr-CA" b="1" dirty="0">
                <a:gradFill>
                  <a:gsLst>
                    <a:gs pos="2917">
                      <a:schemeClr val="tx1"/>
                    </a:gs>
                    <a:gs pos="30000">
                      <a:schemeClr val="tx1"/>
                    </a:gs>
                  </a:gsLst>
                  <a:lin ang="5400000" scaled="0"/>
                </a:gradFill>
              </a:rPr>
              <a:t>Azure </a:t>
            </a:r>
            <a:r>
              <a:rPr lang="fr-CA" b="1" dirty="0" err="1">
                <a:gradFill>
                  <a:gsLst>
                    <a:gs pos="2917">
                      <a:schemeClr val="tx1"/>
                    </a:gs>
                    <a:gs pos="30000">
                      <a:schemeClr val="tx1"/>
                    </a:gs>
                  </a:gsLst>
                  <a:lin ang="5400000" scaled="0"/>
                </a:gradFill>
              </a:rPr>
              <a:t>Functions</a:t>
            </a:r>
            <a:endParaRPr lang="fr-CA" b="1" dirty="0">
              <a:gradFill>
                <a:gsLst>
                  <a:gs pos="2917">
                    <a:schemeClr val="tx1"/>
                  </a:gs>
                  <a:gs pos="30000">
                    <a:schemeClr val="tx1"/>
                  </a:gs>
                </a:gsLst>
                <a:lin ang="5400000" scaled="0"/>
              </a:gradFill>
            </a:endParaRPr>
          </a:p>
          <a:p>
            <a:pPr>
              <a:lnSpc>
                <a:spcPct val="90000"/>
              </a:lnSpc>
              <a:spcAft>
                <a:spcPts val="600"/>
              </a:spcAft>
            </a:pPr>
            <a:endParaRPr lang="fr-CA" dirty="0">
              <a:gradFill>
                <a:gsLst>
                  <a:gs pos="2917">
                    <a:schemeClr val="tx1"/>
                  </a:gs>
                  <a:gs pos="30000">
                    <a:schemeClr val="tx1"/>
                  </a:gs>
                </a:gsLst>
                <a:lin ang="5400000" scaled="0"/>
              </a:gradFill>
            </a:endParaRPr>
          </a:p>
          <a:p>
            <a:pPr marL="285750" indent="-285750">
              <a:lnSpc>
                <a:spcPct val="90000"/>
              </a:lnSpc>
              <a:spcAft>
                <a:spcPts val="600"/>
              </a:spcAft>
              <a:buFont typeface="Arial" panose="020B0604020202020204" pitchFamily="34" charset="0"/>
              <a:buChar char="•"/>
            </a:pPr>
            <a:r>
              <a:rPr lang="fr-CA" sz="1400" dirty="0">
                <a:gradFill>
                  <a:gsLst>
                    <a:gs pos="2917">
                      <a:schemeClr val="tx1"/>
                    </a:gs>
                    <a:gs pos="30000">
                      <a:schemeClr val="tx1"/>
                    </a:gs>
                  </a:gsLst>
                  <a:lin ang="5400000" scaled="0"/>
                </a:gradFill>
              </a:rPr>
              <a:t>Code (C#, </a:t>
            </a:r>
            <a:r>
              <a:rPr lang="fr-CA" sz="1400" dirty="0" err="1">
                <a:gradFill>
                  <a:gsLst>
                    <a:gs pos="2917">
                      <a:schemeClr val="tx1"/>
                    </a:gs>
                    <a:gs pos="30000">
                      <a:schemeClr val="tx1"/>
                    </a:gs>
                  </a:gsLst>
                  <a:lin ang="5400000" scaled="0"/>
                </a:gradFill>
              </a:rPr>
              <a:t>Powershell</a:t>
            </a:r>
            <a:r>
              <a:rPr lang="fr-CA" sz="1400" dirty="0">
                <a:gradFill>
                  <a:gsLst>
                    <a:gs pos="2917">
                      <a:schemeClr val="tx1"/>
                    </a:gs>
                    <a:gs pos="30000">
                      <a:schemeClr val="tx1"/>
                    </a:gs>
                  </a:gsLst>
                  <a:lin ang="5400000" scaled="0"/>
                </a:gradFill>
              </a:rPr>
              <a:t>, </a:t>
            </a:r>
            <a:r>
              <a:rPr lang="fr-CA" sz="1400" dirty="0" err="1">
                <a:gradFill>
                  <a:gsLst>
                    <a:gs pos="2917">
                      <a:schemeClr val="tx1"/>
                    </a:gs>
                    <a:gs pos="30000">
                      <a:schemeClr val="tx1"/>
                    </a:gs>
                  </a:gsLst>
                  <a:lin ang="5400000" scaled="0"/>
                </a:gradFill>
              </a:rPr>
              <a:t>etc</a:t>
            </a:r>
            <a:r>
              <a:rPr lang="fr-CA" sz="1400" dirty="0">
                <a:gradFill>
                  <a:gsLst>
                    <a:gs pos="2917">
                      <a:schemeClr val="tx1"/>
                    </a:gs>
                    <a:gs pos="30000">
                      <a:schemeClr val="tx1"/>
                    </a:gs>
                  </a:gsLst>
                  <a:lin ang="5400000" scaled="0"/>
                </a:gradFill>
              </a:rPr>
              <a:t>)</a:t>
            </a:r>
          </a:p>
          <a:p>
            <a:pPr marL="285750" indent="-285750">
              <a:lnSpc>
                <a:spcPct val="90000"/>
              </a:lnSpc>
              <a:spcAft>
                <a:spcPts val="600"/>
              </a:spcAft>
              <a:buFont typeface="Arial" panose="020B0604020202020204" pitchFamily="34" charset="0"/>
              <a:buChar char="•"/>
            </a:pPr>
            <a:r>
              <a:rPr lang="fr-CA" sz="1400" dirty="0">
                <a:gradFill>
                  <a:gsLst>
                    <a:gs pos="2917">
                      <a:schemeClr val="tx1"/>
                    </a:gs>
                    <a:gs pos="30000">
                      <a:schemeClr val="tx1"/>
                    </a:gs>
                  </a:gsLst>
                  <a:lin ang="5400000" scaled="0"/>
                </a:gradFill>
              </a:rPr>
              <a:t>Basée sur événement</a:t>
            </a:r>
          </a:p>
        </p:txBody>
      </p:sp>
      <p:sp>
        <p:nvSpPr>
          <p:cNvPr id="10" name="TextBox 9">
            <a:extLst>
              <a:ext uri="{FF2B5EF4-FFF2-40B4-BE49-F238E27FC236}">
                <a16:creationId xmlns:a16="http://schemas.microsoft.com/office/drawing/2014/main" id="{F4D3AAC3-FF4F-4C98-8F7E-4D3A96A4B237}"/>
              </a:ext>
            </a:extLst>
          </p:cNvPr>
          <p:cNvSpPr txBox="1"/>
          <p:nvPr/>
        </p:nvSpPr>
        <p:spPr>
          <a:xfrm>
            <a:off x="9270711" y="2021840"/>
            <a:ext cx="2489200" cy="1877437"/>
          </a:xfrm>
          <a:prstGeom prst="rect">
            <a:avLst/>
          </a:prstGeom>
          <a:noFill/>
        </p:spPr>
        <p:txBody>
          <a:bodyPr wrap="square" lIns="182880" tIns="146304" rIns="182880" bIns="146304" rtlCol="0">
            <a:spAutoFit/>
          </a:bodyPr>
          <a:lstStyle/>
          <a:p>
            <a:pPr algn="ctr">
              <a:lnSpc>
                <a:spcPct val="90000"/>
              </a:lnSpc>
              <a:spcAft>
                <a:spcPts val="600"/>
              </a:spcAft>
            </a:pPr>
            <a:r>
              <a:rPr lang="fr-CA" b="1" dirty="0">
                <a:gradFill>
                  <a:gsLst>
                    <a:gs pos="2917">
                      <a:schemeClr val="tx1"/>
                    </a:gs>
                    <a:gs pos="30000">
                      <a:schemeClr val="tx1"/>
                    </a:gs>
                  </a:gsLst>
                  <a:lin ang="5400000" scaled="0"/>
                </a:gradFill>
              </a:rPr>
              <a:t>Azure Logic Apps</a:t>
            </a:r>
          </a:p>
          <a:p>
            <a:pPr>
              <a:lnSpc>
                <a:spcPct val="90000"/>
              </a:lnSpc>
              <a:spcAft>
                <a:spcPts val="600"/>
              </a:spcAft>
            </a:pPr>
            <a:endParaRPr lang="fr-CA" dirty="0">
              <a:gradFill>
                <a:gsLst>
                  <a:gs pos="2917">
                    <a:schemeClr val="tx1"/>
                  </a:gs>
                  <a:gs pos="30000">
                    <a:schemeClr val="tx1"/>
                  </a:gs>
                </a:gsLst>
                <a:lin ang="5400000" scaled="0"/>
              </a:gradFill>
            </a:endParaRPr>
          </a:p>
          <a:p>
            <a:pPr marL="285750" indent="-285750">
              <a:lnSpc>
                <a:spcPct val="90000"/>
              </a:lnSpc>
              <a:spcAft>
                <a:spcPts val="600"/>
              </a:spcAft>
              <a:buFont typeface="Arial" panose="020B0604020202020204" pitchFamily="34" charset="0"/>
              <a:buChar char="•"/>
            </a:pPr>
            <a:r>
              <a:rPr lang="fr-CA" sz="1400" dirty="0">
                <a:gradFill>
                  <a:gsLst>
                    <a:gs pos="2917">
                      <a:schemeClr val="tx1"/>
                    </a:gs>
                    <a:gs pos="30000">
                      <a:schemeClr val="tx1"/>
                    </a:gs>
                  </a:gsLst>
                  <a:lin ang="5400000" scaled="0"/>
                </a:gradFill>
              </a:rPr>
              <a:t>Orchestrateur des tâches</a:t>
            </a:r>
          </a:p>
          <a:p>
            <a:pPr marL="285750" indent="-285750">
              <a:lnSpc>
                <a:spcPct val="90000"/>
              </a:lnSpc>
              <a:spcAft>
                <a:spcPts val="600"/>
              </a:spcAft>
              <a:buFont typeface="Arial" panose="020B0604020202020204" pitchFamily="34" charset="0"/>
              <a:buChar char="•"/>
            </a:pPr>
            <a:r>
              <a:rPr lang="fr-CA" sz="1400" dirty="0">
                <a:gradFill>
                  <a:gsLst>
                    <a:gs pos="2917">
                      <a:schemeClr val="tx1"/>
                    </a:gs>
                    <a:gs pos="30000">
                      <a:schemeClr val="tx1"/>
                    </a:gs>
                  </a:gsLst>
                  <a:lin ang="5400000" scaled="0"/>
                </a:gradFill>
              </a:rPr>
              <a:t>Workflow</a:t>
            </a:r>
          </a:p>
          <a:p>
            <a:pPr marL="285750" indent="-285750">
              <a:lnSpc>
                <a:spcPct val="90000"/>
              </a:lnSpc>
              <a:spcAft>
                <a:spcPts val="600"/>
              </a:spcAft>
              <a:buFont typeface="Arial" panose="020B0604020202020204" pitchFamily="34" charset="0"/>
              <a:buChar char="•"/>
            </a:pPr>
            <a:r>
              <a:rPr lang="fr-CA" sz="1400" dirty="0">
                <a:gradFill>
                  <a:gsLst>
                    <a:gs pos="2917">
                      <a:schemeClr val="tx1"/>
                    </a:gs>
                    <a:gs pos="30000">
                      <a:schemeClr val="tx1"/>
                    </a:gs>
                  </a:gsLst>
                  <a:lin ang="5400000" scaled="0"/>
                </a:gradFill>
              </a:rPr>
              <a:t>No code</a:t>
            </a:r>
          </a:p>
        </p:txBody>
      </p:sp>
    </p:spTree>
    <p:extLst>
      <p:ext uri="{BB962C8B-B14F-4D97-AF65-F5344CB8AC3E}">
        <p14:creationId xmlns:p14="http://schemas.microsoft.com/office/powerpoint/2010/main" val="40964888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24FE-52F2-4D0C-B3F8-ADB3763FD190}"/>
              </a:ext>
            </a:extLst>
          </p:cNvPr>
          <p:cNvSpPr>
            <a:spLocks noGrp="1"/>
          </p:cNvSpPr>
          <p:nvPr>
            <p:ph type="title"/>
          </p:nvPr>
        </p:nvSpPr>
        <p:spPr/>
        <p:txBody>
          <a:bodyPr/>
          <a:lstStyle/>
          <a:p>
            <a:r>
              <a:rPr lang="fr-CA" dirty="0"/>
              <a:t>Préparation pour Exam AZ-900</a:t>
            </a:r>
          </a:p>
        </p:txBody>
      </p:sp>
      <p:graphicFrame>
        <p:nvGraphicFramePr>
          <p:cNvPr id="4" name="Table 4">
            <a:extLst>
              <a:ext uri="{FF2B5EF4-FFF2-40B4-BE49-F238E27FC236}">
                <a16:creationId xmlns:a16="http://schemas.microsoft.com/office/drawing/2014/main" id="{CBC19621-D48D-456D-A056-C74ABD920C61}"/>
              </a:ext>
            </a:extLst>
          </p:cNvPr>
          <p:cNvGraphicFramePr>
            <a:graphicFrameLocks noGrp="1"/>
          </p:cNvGraphicFramePr>
          <p:nvPr>
            <p:ph type="tbl" sz="quarter" idx="10"/>
            <p:extLst>
              <p:ext uri="{D42A27DB-BD31-4B8C-83A1-F6EECF244321}">
                <p14:modId xmlns:p14="http://schemas.microsoft.com/office/powerpoint/2010/main" val="3108896969"/>
              </p:ext>
            </p:extLst>
          </p:nvPr>
        </p:nvGraphicFramePr>
        <p:xfrm>
          <a:off x="2590800" y="1457325"/>
          <a:ext cx="9169111" cy="3113024"/>
        </p:xfrm>
        <a:graphic>
          <a:graphicData uri="http://schemas.openxmlformats.org/drawingml/2006/table">
            <a:tbl>
              <a:tblPr firstRow="1" bandRow="1">
                <a:tableStyleId>{5C22544A-7EE6-4342-B048-85BDC9FD1C3A}</a:tableStyleId>
              </a:tblPr>
              <a:tblGrid>
                <a:gridCol w="7450752">
                  <a:extLst>
                    <a:ext uri="{9D8B030D-6E8A-4147-A177-3AD203B41FA5}">
                      <a16:colId xmlns:a16="http://schemas.microsoft.com/office/drawing/2014/main" val="980208555"/>
                    </a:ext>
                  </a:extLst>
                </a:gridCol>
                <a:gridCol w="1718359">
                  <a:extLst>
                    <a:ext uri="{9D8B030D-6E8A-4147-A177-3AD203B41FA5}">
                      <a16:colId xmlns:a16="http://schemas.microsoft.com/office/drawing/2014/main" val="3770784030"/>
                    </a:ext>
                  </a:extLst>
                </a:gridCol>
              </a:tblGrid>
              <a:tr h="370840">
                <a:tc>
                  <a:txBody>
                    <a:bodyPr/>
                    <a:lstStyle/>
                    <a:p>
                      <a:r>
                        <a:rPr lang="fr-CA" dirty="0"/>
                        <a:t>Domaine AZ-900</a:t>
                      </a:r>
                    </a:p>
                  </a:txBody>
                  <a:tcPr/>
                </a:tc>
                <a:tc>
                  <a:txBody>
                    <a:bodyPr/>
                    <a:lstStyle/>
                    <a:p>
                      <a:r>
                        <a:rPr lang="fr-CA" dirty="0"/>
                        <a:t>Poids</a:t>
                      </a:r>
                    </a:p>
                  </a:txBody>
                  <a:tcPr/>
                </a:tc>
                <a:extLst>
                  <a:ext uri="{0D108BD9-81ED-4DB2-BD59-A6C34878D82A}">
                    <a16:rowId xmlns:a16="http://schemas.microsoft.com/office/drawing/2014/main" val="4168567565"/>
                  </a:ext>
                </a:extLst>
              </a:tr>
              <a:tr h="370840">
                <a:tc>
                  <a:txBody>
                    <a:bodyPr/>
                    <a:lstStyle/>
                    <a:p>
                      <a:pPr algn="l" fontAlgn="t"/>
                      <a:r>
                        <a:rPr lang="fr-CA" dirty="0">
                          <a:effectLst/>
                        </a:rPr>
                        <a:t>Description des concepts de cloud</a:t>
                      </a:r>
                    </a:p>
                  </a:txBody>
                  <a:tcPr/>
                </a:tc>
                <a:tc>
                  <a:txBody>
                    <a:bodyPr/>
                    <a:lstStyle/>
                    <a:p>
                      <a:pPr algn="l" fontAlgn="t"/>
                      <a:r>
                        <a:rPr lang="fr-CA">
                          <a:effectLst/>
                        </a:rPr>
                        <a:t>20 à 25 %</a:t>
                      </a:r>
                    </a:p>
                  </a:txBody>
                  <a:tcPr/>
                </a:tc>
                <a:extLst>
                  <a:ext uri="{0D108BD9-81ED-4DB2-BD59-A6C34878D82A}">
                    <a16:rowId xmlns:a16="http://schemas.microsoft.com/office/drawing/2014/main" val="2557785631"/>
                  </a:ext>
                </a:extLst>
              </a:tr>
              <a:tr h="370840">
                <a:tc>
                  <a:txBody>
                    <a:bodyPr/>
                    <a:lstStyle/>
                    <a:p>
                      <a:pPr algn="l" fontAlgn="t"/>
                      <a:r>
                        <a:rPr lang="fr-CA" dirty="0">
                          <a:effectLst/>
                        </a:rPr>
                        <a:t>Description des principaux services Azure</a:t>
                      </a:r>
                    </a:p>
                  </a:txBody>
                  <a:tcPr/>
                </a:tc>
                <a:tc>
                  <a:txBody>
                    <a:bodyPr/>
                    <a:lstStyle/>
                    <a:p>
                      <a:pPr algn="l" fontAlgn="t"/>
                      <a:r>
                        <a:rPr lang="fr-CA">
                          <a:effectLst/>
                        </a:rPr>
                        <a:t>15 à 20 %</a:t>
                      </a:r>
                    </a:p>
                  </a:txBody>
                  <a:tcPr/>
                </a:tc>
                <a:extLst>
                  <a:ext uri="{0D108BD9-81ED-4DB2-BD59-A6C34878D82A}">
                    <a16:rowId xmlns:a16="http://schemas.microsoft.com/office/drawing/2014/main" val="80911826"/>
                  </a:ext>
                </a:extLst>
              </a:tr>
              <a:tr h="370840">
                <a:tc>
                  <a:txBody>
                    <a:bodyPr/>
                    <a:lstStyle/>
                    <a:p>
                      <a:pPr algn="l" fontAlgn="t"/>
                      <a:r>
                        <a:rPr lang="fr-CA" dirty="0">
                          <a:effectLst/>
                        </a:rPr>
                        <a:t>Description des solutions principales et des outils de gestion Azure</a:t>
                      </a:r>
                    </a:p>
                  </a:txBody>
                  <a:tcPr/>
                </a:tc>
                <a:tc>
                  <a:txBody>
                    <a:bodyPr/>
                    <a:lstStyle/>
                    <a:p>
                      <a:pPr algn="l" fontAlgn="t"/>
                      <a:r>
                        <a:rPr lang="fr-CA">
                          <a:effectLst/>
                        </a:rPr>
                        <a:t>10 à 15 %</a:t>
                      </a:r>
                    </a:p>
                  </a:txBody>
                  <a:tcPr/>
                </a:tc>
                <a:extLst>
                  <a:ext uri="{0D108BD9-81ED-4DB2-BD59-A6C34878D82A}">
                    <a16:rowId xmlns:a16="http://schemas.microsoft.com/office/drawing/2014/main" val="1070095475"/>
                  </a:ext>
                </a:extLst>
              </a:tr>
              <a:tr h="370840">
                <a:tc>
                  <a:txBody>
                    <a:bodyPr/>
                    <a:lstStyle/>
                    <a:p>
                      <a:pPr algn="l" fontAlgn="t"/>
                      <a:r>
                        <a:rPr lang="fr-CA" dirty="0">
                          <a:effectLst/>
                        </a:rPr>
                        <a:t>Description des fonctionnalités de sécurité générale et de sécurité réseau</a:t>
                      </a:r>
                    </a:p>
                  </a:txBody>
                  <a:tcPr/>
                </a:tc>
                <a:tc>
                  <a:txBody>
                    <a:bodyPr/>
                    <a:lstStyle/>
                    <a:p>
                      <a:pPr algn="l" fontAlgn="t"/>
                      <a:r>
                        <a:rPr lang="fr-CA">
                          <a:effectLst/>
                        </a:rPr>
                        <a:t>10 à 15 %</a:t>
                      </a:r>
                    </a:p>
                  </a:txBody>
                  <a:tcPr/>
                </a:tc>
                <a:extLst>
                  <a:ext uri="{0D108BD9-81ED-4DB2-BD59-A6C34878D82A}">
                    <a16:rowId xmlns:a16="http://schemas.microsoft.com/office/drawing/2014/main" val="4136098604"/>
                  </a:ext>
                </a:extLst>
              </a:tr>
              <a:tr h="370840">
                <a:tc>
                  <a:txBody>
                    <a:bodyPr/>
                    <a:lstStyle/>
                    <a:p>
                      <a:pPr algn="l" fontAlgn="t"/>
                      <a:r>
                        <a:rPr lang="fr-CA" dirty="0">
                          <a:effectLst/>
                        </a:rPr>
                        <a:t>Description des fonctionnalités d’identité, de gouvernance, de confidentialité et de conformité</a:t>
                      </a:r>
                    </a:p>
                  </a:txBody>
                  <a:tcPr/>
                </a:tc>
                <a:tc>
                  <a:txBody>
                    <a:bodyPr/>
                    <a:lstStyle/>
                    <a:p>
                      <a:pPr algn="l" fontAlgn="t"/>
                      <a:r>
                        <a:rPr lang="fr-CA" dirty="0">
                          <a:effectLst/>
                        </a:rPr>
                        <a:t>20 à 25 %</a:t>
                      </a:r>
                    </a:p>
                  </a:txBody>
                  <a:tcPr/>
                </a:tc>
                <a:extLst>
                  <a:ext uri="{0D108BD9-81ED-4DB2-BD59-A6C34878D82A}">
                    <a16:rowId xmlns:a16="http://schemas.microsoft.com/office/drawing/2014/main" val="3005599595"/>
                  </a:ext>
                </a:extLst>
              </a:tr>
              <a:tr h="370840">
                <a:tc>
                  <a:txBody>
                    <a:bodyPr/>
                    <a:lstStyle/>
                    <a:p>
                      <a:pPr algn="l" fontAlgn="t"/>
                      <a:r>
                        <a:rPr lang="fr-CA">
                          <a:effectLst/>
                        </a:rPr>
                        <a:t>Description des contrats de niveau de service et de gestion des coûts Azure</a:t>
                      </a:r>
                    </a:p>
                  </a:txBody>
                  <a:tcPr/>
                </a:tc>
                <a:tc>
                  <a:txBody>
                    <a:bodyPr/>
                    <a:lstStyle/>
                    <a:p>
                      <a:pPr algn="l" fontAlgn="t"/>
                      <a:r>
                        <a:rPr lang="fr-CA" dirty="0">
                          <a:effectLst/>
                        </a:rPr>
                        <a:t>10 à 15 %</a:t>
                      </a:r>
                    </a:p>
                  </a:txBody>
                  <a:tcPr/>
                </a:tc>
                <a:extLst>
                  <a:ext uri="{0D108BD9-81ED-4DB2-BD59-A6C34878D82A}">
                    <a16:rowId xmlns:a16="http://schemas.microsoft.com/office/drawing/2014/main" val="1291798443"/>
                  </a:ext>
                </a:extLst>
              </a:tr>
            </a:tbl>
          </a:graphicData>
        </a:graphic>
      </p:graphicFrame>
    </p:spTree>
    <p:extLst>
      <p:ext uri="{BB962C8B-B14F-4D97-AF65-F5344CB8AC3E}">
        <p14:creationId xmlns:p14="http://schemas.microsoft.com/office/powerpoint/2010/main" val="40129749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DB430-66BC-4B98-8FF9-2B0DE9C34B24}"/>
              </a:ext>
            </a:extLst>
          </p:cNvPr>
          <p:cNvSpPr>
            <a:spLocks noGrp="1"/>
          </p:cNvSpPr>
          <p:nvPr>
            <p:ph type="title"/>
          </p:nvPr>
        </p:nvSpPr>
        <p:spPr/>
        <p:txBody>
          <a:bodyPr/>
          <a:lstStyle/>
          <a:p>
            <a:r>
              <a:rPr lang="fr-CA" dirty="0"/>
              <a:t>Objectifs d’apprentissage</a:t>
            </a:r>
          </a:p>
        </p:txBody>
      </p:sp>
      <p:sp>
        <p:nvSpPr>
          <p:cNvPr id="3" name="Content Placeholder 2">
            <a:extLst>
              <a:ext uri="{FF2B5EF4-FFF2-40B4-BE49-F238E27FC236}">
                <a16:creationId xmlns:a16="http://schemas.microsoft.com/office/drawing/2014/main" id="{1C9C8B4C-5FE4-498C-B327-D98BC2AE0961}"/>
              </a:ext>
            </a:extLst>
          </p:cNvPr>
          <p:cNvSpPr>
            <a:spLocks noGrp="1"/>
          </p:cNvSpPr>
          <p:nvPr>
            <p:ph sz="quarter" idx="10"/>
          </p:nvPr>
        </p:nvSpPr>
        <p:spPr>
          <a:xfrm>
            <a:off x="5412716" y="1120690"/>
            <a:ext cx="6347195" cy="5380956"/>
          </a:xfrm>
        </p:spPr>
        <p:txBody>
          <a:bodyPr/>
          <a:lstStyle/>
          <a:p>
            <a:pPr marL="342900" indent="-342900">
              <a:buFont typeface="Arial" panose="020B0604020202020204" pitchFamily="34" charset="0"/>
              <a:buChar char="•"/>
            </a:pPr>
            <a:r>
              <a:rPr lang="fr-CA" sz="3200" dirty="0"/>
              <a:t>Composants architecturaux d’Azure</a:t>
            </a:r>
          </a:p>
          <a:p>
            <a:pPr marL="2628816" lvl="5" indent="-342900">
              <a:buFont typeface="Arial" panose="020B0604020202020204" pitchFamily="34" charset="0"/>
              <a:buChar char="•"/>
            </a:pPr>
            <a:r>
              <a:rPr lang="fr-CA" sz="2400" dirty="0"/>
              <a:t>Régions et zones de disponibilité</a:t>
            </a:r>
          </a:p>
          <a:p>
            <a:pPr marL="2628816" lvl="5" indent="-342900">
              <a:buFont typeface="Arial" panose="020B0604020202020204" pitchFamily="34" charset="0"/>
              <a:buChar char="•"/>
            </a:pPr>
            <a:r>
              <a:rPr lang="fr-CA" sz="2400" dirty="0"/>
              <a:t>Abonnements et groupes de ressources</a:t>
            </a:r>
          </a:p>
          <a:p>
            <a:pPr marL="342900" indent="-342900">
              <a:buFont typeface="Arial" panose="020B0604020202020204" pitchFamily="34" charset="0"/>
              <a:buChar char="•"/>
            </a:pPr>
            <a:r>
              <a:rPr lang="fr-CA" sz="3200" dirty="0"/>
              <a:t>Principales ressources Azure</a:t>
            </a:r>
          </a:p>
          <a:p>
            <a:pPr marL="2628816" lvl="5" indent="-342900">
              <a:buFont typeface="Arial" panose="020B0604020202020204" pitchFamily="34" charset="0"/>
              <a:buChar char="•"/>
            </a:pPr>
            <a:r>
              <a:rPr lang="fr-CA" sz="2400" dirty="0"/>
              <a:t>Calcul </a:t>
            </a:r>
          </a:p>
          <a:p>
            <a:pPr marL="2628816" lvl="5" indent="-342900">
              <a:buFont typeface="Arial" panose="020B0604020202020204" pitchFamily="34" charset="0"/>
              <a:buChar char="•"/>
            </a:pPr>
            <a:r>
              <a:rPr lang="fr-CA" sz="2400" dirty="0"/>
              <a:t>Réseau</a:t>
            </a:r>
          </a:p>
          <a:p>
            <a:pPr marL="2628816" lvl="5" indent="-342900">
              <a:buFont typeface="Arial" panose="020B0604020202020204" pitchFamily="34" charset="0"/>
              <a:buChar char="•"/>
            </a:pPr>
            <a:r>
              <a:rPr lang="fr-CA" sz="2400" dirty="0"/>
              <a:t>Stockage</a:t>
            </a:r>
          </a:p>
          <a:p>
            <a:pPr marL="2628816" lvl="5" indent="-342900">
              <a:buFont typeface="Arial" panose="020B0604020202020204" pitchFamily="34" charset="0"/>
              <a:buChar char="•"/>
            </a:pPr>
            <a:r>
              <a:rPr lang="fr-CA" sz="2400" dirty="0"/>
              <a:t>Bases de données</a:t>
            </a:r>
          </a:p>
          <a:p>
            <a:endParaRPr lang="fr-CA" dirty="0"/>
          </a:p>
        </p:txBody>
      </p:sp>
    </p:spTree>
    <p:extLst>
      <p:ext uri="{BB962C8B-B14F-4D97-AF65-F5344CB8AC3E}">
        <p14:creationId xmlns:p14="http://schemas.microsoft.com/office/powerpoint/2010/main" val="39729060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052340-E88F-45CD-8DB3-618090067E7A}"/>
              </a:ext>
            </a:extLst>
          </p:cNvPr>
          <p:cNvPicPr>
            <a:picLocks noChangeAspect="1"/>
          </p:cNvPicPr>
          <p:nvPr/>
        </p:nvPicPr>
        <p:blipFill>
          <a:blip r:embed="rId3"/>
          <a:stretch>
            <a:fillRect/>
          </a:stretch>
        </p:blipFill>
        <p:spPr>
          <a:xfrm>
            <a:off x="2083000" y="258463"/>
            <a:ext cx="9885480" cy="3856337"/>
          </a:xfrm>
          <a:prstGeom prst="rect">
            <a:avLst/>
          </a:prstGeom>
        </p:spPr>
      </p:pic>
      <p:pic>
        <p:nvPicPr>
          <p:cNvPr id="6" name="Picture 5">
            <a:extLst>
              <a:ext uri="{FF2B5EF4-FFF2-40B4-BE49-F238E27FC236}">
                <a16:creationId xmlns:a16="http://schemas.microsoft.com/office/drawing/2014/main" id="{F569462B-E326-43B0-82EC-8658073F0324}"/>
              </a:ext>
            </a:extLst>
          </p:cNvPr>
          <p:cNvPicPr>
            <a:picLocks noChangeAspect="1"/>
          </p:cNvPicPr>
          <p:nvPr/>
        </p:nvPicPr>
        <p:blipFill>
          <a:blip r:embed="rId4"/>
          <a:stretch>
            <a:fillRect/>
          </a:stretch>
        </p:blipFill>
        <p:spPr>
          <a:xfrm>
            <a:off x="3509684" y="4234648"/>
            <a:ext cx="5172632" cy="2623352"/>
          </a:xfrm>
          <a:prstGeom prst="rect">
            <a:avLst/>
          </a:prstGeom>
        </p:spPr>
      </p:pic>
    </p:spTree>
    <p:extLst>
      <p:ext uri="{BB962C8B-B14F-4D97-AF65-F5344CB8AC3E}">
        <p14:creationId xmlns:p14="http://schemas.microsoft.com/office/powerpoint/2010/main" val="2717956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2027</Words>
  <Application>Microsoft Office PowerPoint</Application>
  <PresentationFormat>Widescreen</PresentationFormat>
  <Paragraphs>231</Paragraphs>
  <Slides>32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Cascadia Code</vt:lpstr>
      <vt:lpstr>Segoe UI</vt:lpstr>
      <vt:lpstr>Segoe UI Semibold</vt:lpstr>
      <vt:lpstr>Wingdings</vt:lpstr>
      <vt:lpstr>Microsoft Power Platform Template</vt:lpstr>
      <vt:lpstr>PowerPoint Presentation</vt:lpstr>
      <vt:lpstr>AZ-900 Module 02 : Describe core Azure services</vt:lpstr>
      <vt:lpstr>REVIEW MODULE 1</vt:lpstr>
      <vt:lpstr>REVIEW MODULE 1</vt:lpstr>
      <vt:lpstr>REVIEW MODULE 1</vt:lpstr>
      <vt:lpstr>REVIEW MODULE 1</vt:lpstr>
      <vt:lpstr>Préparation pour Exam AZ-900</vt:lpstr>
      <vt:lpstr>Objectifs d’apprentissage</vt:lpstr>
      <vt:lpstr>PowerPoint Presentation</vt:lpstr>
      <vt:lpstr>Regions</vt:lpstr>
      <vt:lpstr>Paires régionales</vt:lpstr>
      <vt:lpstr>Zones de disponibilité</vt:lpstr>
      <vt:lpstr>Hiérarchie Azure</vt:lpstr>
      <vt:lpstr>Ressources Azure</vt:lpstr>
      <vt:lpstr>Groupes de ressources</vt:lpstr>
      <vt:lpstr>Souscription / Abonnements</vt:lpstr>
      <vt:lpstr>Groupes d’administration</vt:lpstr>
      <vt:lpstr>Azure Resource Manager (ARM)</vt:lpstr>
      <vt:lpstr>Azure Resource Manager (ARM)</vt:lpstr>
      <vt:lpstr>Points d’entrée</vt:lpstr>
      <vt:lpstr>Accès Simple</vt:lpstr>
      <vt:lpstr>Accès Simple avec identification</vt:lpstr>
      <vt:lpstr>Association de Repertoire</vt:lpstr>
      <vt:lpstr>Principaux produits de charge de travail Azure</vt:lpstr>
      <vt:lpstr>Les services de calcul</vt:lpstr>
      <vt:lpstr>Les services de réseau</vt:lpstr>
      <vt:lpstr>Les services de stockage</vt:lpstr>
      <vt:lpstr>Niveaux d’accès au stockage Azure</vt:lpstr>
      <vt:lpstr>Les services de base de données</vt:lpstr>
      <vt:lpstr>Azure Marketplace</vt:lpstr>
      <vt:lpstr>MERCI!</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dc:title>
  <dc:creator>Lucas De Carli</dc:creator>
  <cp:lastModifiedBy>Lucas De Carli</cp:lastModifiedBy>
  <cp:revision>6</cp:revision>
  <dcterms:created xsi:type="dcterms:W3CDTF">2021-02-25T15:41:28Z</dcterms:created>
  <dcterms:modified xsi:type="dcterms:W3CDTF">2021-03-11T13:03:51Z</dcterms:modified>
</cp:coreProperties>
</file>