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1620" r:id="rId2"/>
    <p:sldId id="259" r:id="rId3"/>
    <p:sldId id="260" r:id="rId4"/>
    <p:sldId id="261" r:id="rId5"/>
    <p:sldId id="1604" r:id="rId6"/>
    <p:sldId id="262" r:id="rId7"/>
    <p:sldId id="1596" r:id="rId8"/>
    <p:sldId id="1598" r:id="rId9"/>
    <p:sldId id="1599" r:id="rId10"/>
    <p:sldId id="1600" r:id="rId11"/>
    <p:sldId id="1601" r:id="rId12"/>
    <p:sldId id="1602" r:id="rId13"/>
    <p:sldId id="1605" r:id="rId14"/>
    <p:sldId id="1606" r:id="rId15"/>
    <p:sldId id="1622" r:id="rId16"/>
    <p:sldId id="1607" r:id="rId17"/>
    <p:sldId id="1609" r:id="rId18"/>
    <p:sldId id="1610" r:id="rId19"/>
    <p:sldId id="1611" r:id="rId20"/>
    <p:sldId id="1612" r:id="rId21"/>
    <p:sldId id="1613" r:id="rId22"/>
    <p:sldId id="1614" r:id="rId23"/>
    <p:sldId id="1615" r:id="rId24"/>
    <p:sldId id="1616" r:id="rId25"/>
    <p:sldId id="1617" r:id="rId26"/>
    <p:sldId id="1618" r:id="rId27"/>
    <p:sldId id="1619" r:id="rId28"/>
    <p:sldId id="1621" r:id="rId29"/>
    <p:sldId id="1623"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217F3-3415-45E7-8708-19032130D8C0}" v="87" dt="2021-02-25T22:59:12.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51220" autoAdjust="0"/>
  </p:normalViewPr>
  <p:slideViewPr>
    <p:cSldViewPr snapToGrid="0">
      <p:cViewPr varScale="1">
        <p:scale>
          <a:sx n="25" d="100"/>
          <a:sy n="25" d="100"/>
        </p:scale>
        <p:origin x="140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De Carli" userId="0b83351476942742" providerId="LiveId" clId="{4D5217F3-3415-45E7-8708-19032130D8C0}"/>
    <pc:docChg chg="undo custSel addSld delSld modSld modMainMaster">
      <pc:chgData name="Lucas De Carli" userId="0b83351476942742" providerId="LiveId" clId="{4D5217F3-3415-45E7-8708-19032130D8C0}" dt="2021-02-25T23:12:02.150" v="2187" actId="20577"/>
      <pc:docMkLst>
        <pc:docMk/>
      </pc:docMkLst>
      <pc:sldChg chg="modNotesTx">
        <pc:chgData name="Lucas De Carli" userId="0b83351476942742" providerId="LiveId" clId="{4D5217F3-3415-45E7-8708-19032130D8C0}" dt="2021-02-25T22:47:37.192" v="2082" actId="20577"/>
        <pc:sldMkLst>
          <pc:docMk/>
          <pc:sldMk cId="1547415844" sldId="259"/>
        </pc:sldMkLst>
      </pc:sldChg>
      <pc:sldChg chg="modSp mod modNotesTx">
        <pc:chgData name="Lucas De Carli" userId="0b83351476942742" providerId="LiveId" clId="{4D5217F3-3415-45E7-8708-19032130D8C0}" dt="2021-02-25T23:03:54.257" v="2150" actId="14100"/>
        <pc:sldMkLst>
          <pc:docMk/>
          <pc:sldMk cId="4012974999" sldId="260"/>
        </pc:sldMkLst>
        <pc:graphicFrameChg chg="mod modGraphic">
          <ac:chgData name="Lucas De Carli" userId="0b83351476942742" providerId="LiveId" clId="{4D5217F3-3415-45E7-8708-19032130D8C0}" dt="2021-02-25T23:03:54.257" v="2150" actId="14100"/>
          <ac:graphicFrameMkLst>
            <pc:docMk/>
            <pc:sldMk cId="4012974999" sldId="260"/>
            <ac:graphicFrameMk id="4" creationId="{CBC19621-D48D-456D-A056-C74ABD920C61}"/>
          </ac:graphicFrameMkLst>
        </pc:graphicFrameChg>
      </pc:sldChg>
      <pc:sldChg chg="modSp modAnim modNotesTx">
        <pc:chgData name="Lucas De Carli" userId="0b83351476942742" providerId="LiveId" clId="{4D5217F3-3415-45E7-8708-19032130D8C0}" dt="2021-02-25T22:47:41.764" v="2084"/>
        <pc:sldMkLst>
          <pc:docMk/>
          <pc:sldMk cId="3972906020" sldId="261"/>
        </pc:sldMkLst>
        <pc:spChg chg="mod">
          <ac:chgData name="Lucas De Carli" userId="0b83351476942742" providerId="LiveId" clId="{4D5217F3-3415-45E7-8708-19032130D8C0}" dt="2021-02-25T17:54:42.530" v="1118" actId="6549"/>
          <ac:spMkLst>
            <pc:docMk/>
            <pc:sldMk cId="3972906020" sldId="261"/>
            <ac:spMk id="3" creationId="{1C9C8B4C-5FE4-498C-B327-D98BC2AE0961}"/>
          </ac:spMkLst>
        </pc:spChg>
      </pc:sldChg>
      <pc:sldChg chg="modNotesTx">
        <pc:chgData name="Lucas De Carli" userId="0b83351476942742" providerId="LiveId" clId="{4D5217F3-3415-45E7-8708-19032130D8C0}" dt="2021-02-25T22:47:47.186" v="2086"/>
        <pc:sldMkLst>
          <pc:docMk/>
          <pc:sldMk cId="615643994" sldId="262"/>
        </pc:sldMkLst>
      </pc:sldChg>
      <pc:sldChg chg="add del">
        <pc:chgData name="Lucas De Carli" userId="0b83351476942742" providerId="LiveId" clId="{4D5217F3-3415-45E7-8708-19032130D8C0}" dt="2021-02-25T17:38:23.130" v="691" actId="47"/>
        <pc:sldMkLst>
          <pc:docMk/>
          <pc:sldMk cId="3906205995" sldId="263"/>
        </pc:sldMkLst>
      </pc:sldChg>
      <pc:sldChg chg="modNotesTx">
        <pc:chgData name="Lucas De Carli" userId="0b83351476942742" providerId="LiveId" clId="{4D5217F3-3415-45E7-8708-19032130D8C0}" dt="2021-02-25T22:47:54.874" v="2088" actId="20577"/>
        <pc:sldMkLst>
          <pc:docMk/>
          <pc:sldMk cId="3948150891" sldId="1596"/>
        </pc:sldMkLst>
      </pc:sldChg>
      <pc:sldChg chg="addSp delSp modSp new del mod">
        <pc:chgData name="Lucas De Carli" userId="0b83351476942742" providerId="LiveId" clId="{4D5217F3-3415-45E7-8708-19032130D8C0}" dt="2021-02-25T17:10:16.446" v="154" actId="47"/>
        <pc:sldMkLst>
          <pc:docMk/>
          <pc:sldMk cId="2478310260" sldId="1597"/>
        </pc:sldMkLst>
        <pc:spChg chg="mod">
          <ac:chgData name="Lucas De Carli" userId="0b83351476942742" providerId="LiveId" clId="{4D5217F3-3415-45E7-8708-19032130D8C0}" dt="2021-02-25T17:02:46.374" v="33" actId="20577"/>
          <ac:spMkLst>
            <pc:docMk/>
            <pc:sldMk cId="2478310260" sldId="1597"/>
            <ac:spMk id="2" creationId="{BCEAED29-701E-43BA-BD7A-13CFC610A69C}"/>
          </ac:spMkLst>
        </pc:spChg>
        <pc:spChg chg="del">
          <ac:chgData name="Lucas De Carli" userId="0b83351476942742" providerId="LiveId" clId="{4D5217F3-3415-45E7-8708-19032130D8C0}" dt="2021-02-25T17:06:21.260" v="78" actId="931"/>
          <ac:spMkLst>
            <pc:docMk/>
            <pc:sldMk cId="2478310260" sldId="1597"/>
            <ac:spMk id="3" creationId="{72382FAD-F8C6-4014-8F58-04F0C731E862}"/>
          </ac:spMkLst>
        </pc:spChg>
        <pc:spChg chg="mod">
          <ac:chgData name="Lucas De Carli" userId="0b83351476942742" providerId="LiveId" clId="{4D5217F3-3415-45E7-8708-19032130D8C0}" dt="2021-02-25T17:02:54.355" v="53" actId="20577"/>
          <ac:spMkLst>
            <pc:docMk/>
            <pc:sldMk cId="2478310260" sldId="1597"/>
            <ac:spMk id="4" creationId="{F4699940-D191-4645-A464-8338993252B9}"/>
          </ac:spMkLst>
        </pc:spChg>
        <pc:spChg chg="del">
          <ac:chgData name="Lucas De Carli" userId="0b83351476942742" providerId="LiveId" clId="{4D5217F3-3415-45E7-8708-19032130D8C0}" dt="2021-02-25T17:07:40.397" v="95" actId="478"/>
          <ac:spMkLst>
            <pc:docMk/>
            <pc:sldMk cId="2478310260" sldId="1597"/>
            <ac:spMk id="5" creationId="{928939BB-EA99-4391-82A6-5A4D38845099}"/>
          </ac:spMkLst>
        </pc:spChg>
        <pc:spChg chg="del">
          <ac:chgData name="Lucas De Carli" userId="0b83351476942742" providerId="LiveId" clId="{4D5217F3-3415-45E7-8708-19032130D8C0}" dt="2021-02-25T17:06:27.050" v="79" actId="931"/>
          <ac:spMkLst>
            <pc:docMk/>
            <pc:sldMk cId="2478310260" sldId="1597"/>
            <ac:spMk id="6" creationId="{4AD84526-7003-4EFC-B15B-134FAB660549}"/>
          </ac:spMkLst>
        </pc:spChg>
        <pc:spChg chg="mod">
          <ac:chgData name="Lucas De Carli" userId="0b83351476942742" providerId="LiveId" clId="{4D5217F3-3415-45E7-8708-19032130D8C0}" dt="2021-02-25T17:02:58.731" v="64" actId="20577"/>
          <ac:spMkLst>
            <pc:docMk/>
            <pc:sldMk cId="2478310260" sldId="1597"/>
            <ac:spMk id="7" creationId="{730507E4-08D0-43F1-A95F-D4988985714F}"/>
          </ac:spMkLst>
        </pc:spChg>
        <pc:spChg chg="del">
          <ac:chgData name="Lucas De Carli" userId="0b83351476942742" providerId="LiveId" clId="{4D5217F3-3415-45E7-8708-19032130D8C0}" dt="2021-02-25T17:07:41.532" v="96" actId="478"/>
          <ac:spMkLst>
            <pc:docMk/>
            <pc:sldMk cId="2478310260" sldId="1597"/>
            <ac:spMk id="8" creationId="{B1A183BA-D641-4B07-ABBD-40EAADB38CA5}"/>
          </ac:spMkLst>
        </pc:spChg>
        <pc:spChg chg="del mod">
          <ac:chgData name="Lucas De Carli" userId="0b83351476942742" providerId="LiveId" clId="{4D5217F3-3415-45E7-8708-19032130D8C0}" dt="2021-02-25T17:06:33.470" v="84" actId="931"/>
          <ac:spMkLst>
            <pc:docMk/>
            <pc:sldMk cId="2478310260" sldId="1597"/>
            <ac:spMk id="9" creationId="{7F7BE2B7-BDFF-43F2-AF0E-95F25999C6B8}"/>
          </ac:spMkLst>
        </pc:spChg>
        <pc:spChg chg="mod">
          <ac:chgData name="Lucas De Carli" userId="0b83351476942742" providerId="LiveId" clId="{4D5217F3-3415-45E7-8708-19032130D8C0}" dt="2021-02-25T17:07:56.500" v="99" actId="1076"/>
          <ac:spMkLst>
            <pc:docMk/>
            <pc:sldMk cId="2478310260" sldId="1597"/>
            <ac:spMk id="10" creationId="{47214A18-5F0B-45AC-8F36-D95DE92FC09D}"/>
          </ac:spMkLst>
        </pc:spChg>
        <pc:spChg chg="add del">
          <ac:chgData name="Lucas De Carli" userId="0b83351476942742" providerId="LiveId" clId="{4D5217F3-3415-45E7-8708-19032130D8C0}" dt="2021-02-25T17:07:56.867" v="100" actId="478"/>
          <ac:spMkLst>
            <pc:docMk/>
            <pc:sldMk cId="2478310260" sldId="1597"/>
            <ac:spMk id="11" creationId="{4D6B63E4-BA32-4BF3-AF2A-09D9D3554326}"/>
          </ac:spMkLst>
        </pc:spChg>
        <pc:picChg chg="add mod">
          <ac:chgData name="Lucas De Carli" userId="0b83351476942742" providerId="LiveId" clId="{4D5217F3-3415-45E7-8708-19032130D8C0}" dt="2021-02-25T17:07:16.506" v="94" actId="1076"/>
          <ac:picMkLst>
            <pc:docMk/>
            <pc:sldMk cId="2478310260" sldId="1597"/>
            <ac:picMk id="13" creationId="{F1819ECB-B6CB-4939-B910-5103366D5B24}"/>
          </ac:picMkLst>
        </pc:picChg>
        <pc:picChg chg="add mod">
          <ac:chgData name="Lucas De Carli" userId="0b83351476942742" providerId="LiveId" clId="{4D5217F3-3415-45E7-8708-19032130D8C0}" dt="2021-02-25T17:07:12.580" v="92" actId="1036"/>
          <ac:picMkLst>
            <pc:docMk/>
            <pc:sldMk cId="2478310260" sldId="1597"/>
            <ac:picMk id="15" creationId="{C36EB71E-7D67-41A1-B0E1-FDDBCFD8EBAA}"/>
          </ac:picMkLst>
        </pc:picChg>
        <pc:picChg chg="add mod">
          <ac:chgData name="Lucas De Carli" userId="0b83351476942742" providerId="LiveId" clId="{4D5217F3-3415-45E7-8708-19032130D8C0}" dt="2021-02-25T17:07:56.500" v="99" actId="1076"/>
          <ac:picMkLst>
            <pc:docMk/>
            <pc:sldMk cId="2478310260" sldId="1597"/>
            <ac:picMk id="17" creationId="{F57C3D76-16BB-4AFB-A86E-6FC0154225F0}"/>
          </ac:picMkLst>
        </pc:picChg>
      </pc:sldChg>
      <pc:sldChg chg="addSp delSp modSp new mod modNotesTx">
        <pc:chgData name="Lucas De Carli" userId="0b83351476942742" providerId="LiveId" clId="{4D5217F3-3415-45E7-8708-19032130D8C0}" dt="2021-02-25T22:47:57.173" v="2089"/>
        <pc:sldMkLst>
          <pc:docMk/>
          <pc:sldMk cId="3558242030" sldId="1598"/>
        </pc:sldMkLst>
        <pc:spChg chg="mod">
          <ac:chgData name="Lucas De Carli" userId="0b83351476942742" providerId="LiveId" clId="{4D5217F3-3415-45E7-8708-19032130D8C0}" dt="2021-02-25T17:08:59.436" v="113"/>
          <ac:spMkLst>
            <pc:docMk/>
            <pc:sldMk cId="3558242030" sldId="1598"/>
            <ac:spMk id="2" creationId="{C90FB14C-F669-4524-A138-656B6A9546A4}"/>
          </ac:spMkLst>
        </pc:spChg>
        <pc:spChg chg="del">
          <ac:chgData name="Lucas De Carli" userId="0b83351476942742" providerId="LiveId" clId="{4D5217F3-3415-45E7-8708-19032130D8C0}" dt="2021-02-25T17:08:48.906" v="110" actId="478"/>
          <ac:spMkLst>
            <pc:docMk/>
            <pc:sldMk cId="3558242030" sldId="1598"/>
            <ac:spMk id="3" creationId="{57939801-F47E-47C6-8EA4-5350771FBC18}"/>
          </ac:spMkLst>
        </pc:spChg>
        <pc:spChg chg="del">
          <ac:chgData name="Lucas De Carli" userId="0b83351476942742" providerId="LiveId" clId="{4D5217F3-3415-45E7-8708-19032130D8C0}" dt="2021-02-25T17:08:45.448" v="107" actId="478"/>
          <ac:spMkLst>
            <pc:docMk/>
            <pc:sldMk cId="3558242030" sldId="1598"/>
            <ac:spMk id="4" creationId="{08D94F73-2A9A-4A63-8DAC-25D1CF1E4A6D}"/>
          </ac:spMkLst>
        </pc:spChg>
        <pc:spChg chg="del">
          <ac:chgData name="Lucas De Carli" userId="0b83351476942742" providerId="LiveId" clId="{4D5217F3-3415-45E7-8708-19032130D8C0}" dt="2021-02-25T17:08:46.598" v="108" actId="478"/>
          <ac:spMkLst>
            <pc:docMk/>
            <pc:sldMk cId="3558242030" sldId="1598"/>
            <ac:spMk id="5" creationId="{8ACEBB65-188E-45D8-A030-D73F8D8DAF3E}"/>
          </ac:spMkLst>
        </pc:spChg>
        <pc:spChg chg="del">
          <ac:chgData name="Lucas De Carli" userId="0b83351476942742" providerId="LiveId" clId="{4D5217F3-3415-45E7-8708-19032130D8C0}" dt="2021-02-25T17:08:47.971" v="109" actId="478"/>
          <ac:spMkLst>
            <pc:docMk/>
            <pc:sldMk cId="3558242030" sldId="1598"/>
            <ac:spMk id="6" creationId="{3EC3A361-2815-4D97-B7F7-D6787DE59B11}"/>
          </ac:spMkLst>
        </pc:spChg>
        <pc:spChg chg="add mod">
          <ac:chgData name="Lucas De Carli" userId="0b83351476942742" providerId="LiveId" clId="{4D5217F3-3415-45E7-8708-19032130D8C0}" dt="2021-02-25T17:09:57.022" v="131" actId="1076"/>
          <ac:spMkLst>
            <pc:docMk/>
            <pc:sldMk cId="3558242030" sldId="1598"/>
            <ac:spMk id="12" creationId="{C31048CA-B3EB-4B22-BA10-1CF358397082}"/>
          </ac:spMkLst>
        </pc:spChg>
        <pc:spChg chg="add mod">
          <ac:chgData name="Lucas De Carli" userId="0b83351476942742" providerId="LiveId" clId="{4D5217F3-3415-45E7-8708-19032130D8C0}" dt="2021-02-25T17:10:04.169" v="138" actId="20577"/>
          <ac:spMkLst>
            <pc:docMk/>
            <pc:sldMk cId="3558242030" sldId="1598"/>
            <ac:spMk id="13" creationId="{EFB2699F-F8E8-453C-BCA4-58D953FAAC00}"/>
          </ac:spMkLst>
        </pc:spChg>
        <pc:spChg chg="add mod">
          <ac:chgData name="Lucas De Carli" userId="0b83351476942742" providerId="LiveId" clId="{4D5217F3-3415-45E7-8708-19032130D8C0}" dt="2021-02-25T17:10:12.678" v="153" actId="20577"/>
          <ac:spMkLst>
            <pc:docMk/>
            <pc:sldMk cId="3558242030" sldId="1598"/>
            <ac:spMk id="14" creationId="{0B35B655-7AD1-40E7-B388-56455718F715}"/>
          </ac:spMkLst>
        </pc:spChg>
        <pc:picChg chg="add mod">
          <ac:chgData name="Lucas De Carli" userId="0b83351476942742" providerId="LiveId" clId="{4D5217F3-3415-45E7-8708-19032130D8C0}" dt="2021-02-25T17:08:33.626" v="104" actId="1076"/>
          <ac:picMkLst>
            <pc:docMk/>
            <pc:sldMk cId="3558242030" sldId="1598"/>
            <ac:picMk id="7" creationId="{0D09AA24-5729-4166-8171-0A8C743F92E9}"/>
          </ac:picMkLst>
        </pc:picChg>
        <pc:picChg chg="add mod">
          <ac:chgData name="Lucas De Carli" userId="0b83351476942742" providerId="LiveId" clId="{4D5217F3-3415-45E7-8708-19032130D8C0}" dt="2021-02-25T17:08:55.025" v="112" actId="1076"/>
          <ac:picMkLst>
            <pc:docMk/>
            <pc:sldMk cId="3558242030" sldId="1598"/>
            <ac:picMk id="8" creationId="{52006A29-2F37-4152-BDA9-239B39E690FE}"/>
          </ac:picMkLst>
        </pc:picChg>
        <pc:picChg chg="add mod">
          <ac:chgData name="Lucas De Carli" userId="0b83351476942742" providerId="LiveId" clId="{4D5217F3-3415-45E7-8708-19032130D8C0}" dt="2021-02-25T17:09:45.264" v="127" actId="1076"/>
          <ac:picMkLst>
            <pc:docMk/>
            <pc:sldMk cId="3558242030" sldId="1598"/>
            <ac:picMk id="9" creationId="{49827430-7D96-4755-ACA4-E39F660BA777}"/>
          </ac:picMkLst>
        </pc:picChg>
        <pc:picChg chg="add mod">
          <ac:chgData name="Lucas De Carli" userId="0b83351476942742" providerId="LiveId" clId="{4D5217F3-3415-45E7-8708-19032130D8C0}" dt="2021-02-25T17:09:36.125" v="121" actId="1076"/>
          <ac:picMkLst>
            <pc:docMk/>
            <pc:sldMk cId="3558242030" sldId="1598"/>
            <ac:picMk id="10" creationId="{690CBCA7-4CFB-41AE-856C-875B6BF25E80}"/>
          </ac:picMkLst>
        </pc:picChg>
        <pc:picChg chg="add mod">
          <ac:chgData name="Lucas De Carli" userId="0b83351476942742" providerId="LiveId" clId="{4D5217F3-3415-45E7-8708-19032130D8C0}" dt="2021-02-25T17:09:39.503" v="123" actId="1076"/>
          <ac:picMkLst>
            <pc:docMk/>
            <pc:sldMk cId="3558242030" sldId="1598"/>
            <ac:picMk id="11" creationId="{9F1C335D-7E61-4BC4-9E0E-8BA715276266}"/>
          </ac:picMkLst>
        </pc:picChg>
      </pc:sldChg>
      <pc:sldChg chg="addSp delSp modSp new del mod">
        <pc:chgData name="Lucas De Carli" userId="0b83351476942742" providerId="LiveId" clId="{4D5217F3-3415-45E7-8708-19032130D8C0}" dt="2021-02-25T17:12:59.986" v="188" actId="47"/>
        <pc:sldMkLst>
          <pc:docMk/>
          <pc:sldMk cId="182974170" sldId="1599"/>
        </pc:sldMkLst>
        <pc:spChg chg="del">
          <ac:chgData name="Lucas De Carli" userId="0b83351476942742" providerId="LiveId" clId="{4D5217F3-3415-45E7-8708-19032130D8C0}" dt="2021-02-25T17:11:26.185" v="158" actId="478"/>
          <ac:spMkLst>
            <pc:docMk/>
            <pc:sldMk cId="182974170" sldId="1599"/>
            <ac:spMk id="3" creationId="{9BC68D38-897D-4F3C-88CB-F67836727680}"/>
          </ac:spMkLst>
        </pc:spChg>
        <pc:spChg chg="mod">
          <ac:chgData name="Lucas De Carli" userId="0b83351476942742" providerId="LiveId" clId="{4D5217F3-3415-45E7-8708-19032130D8C0}" dt="2021-02-25T17:11:31.786" v="160" actId="14100"/>
          <ac:spMkLst>
            <pc:docMk/>
            <pc:sldMk cId="182974170" sldId="1599"/>
            <ac:spMk id="4" creationId="{C9F69368-BA6D-49A6-8D25-54C3AA5CCAF7}"/>
          </ac:spMkLst>
        </pc:spChg>
        <pc:spChg chg="mod">
          <ac:chgData name="Lucas De Carli" userId="0b83351476942742" providerId="LiveId" clId="{4D5217F3-3415-45E7-8708-19032130D8C0}" dt="2021-02-25T17:11:52.244" v="167" actId="14100"/>
          <ac:spMkLst>
            <pc:docMk/>
            <pc:sldMk cId="182974170" sldId="1599"/>
            <ac:spMk id="5" creationId="{A691E308-AD0F-481C-BA08-4B86A3389AB4}"/>
          </ac:spMkLst>
        </pc:spChg>
        <pc:spChg chg="del">
          <ac:chgData name="Lucas De Carli" userId="0b83351476942742" providerId="LiveId" clId="{4D5217F3-3415-45E7-8708-19032130D8C0}" dt="2021-02-25T17:11:55.186" v="168" actId="478"/>
          <ac:spMkLst>
            <pc:docMk/>
            <pc:sldMk cId="182974170" sldId="1599"/>
            <ac:spMk id="6" creationId="{D1C51488-27F7-49A7-86AB-EE0BFB87C6AF}"/>
          </ac:spMkLst>
        </pc:spChg>
        <pc:spChg chg="del">
          <ac:chgData name="Lucas De Carli" userId="0b83351476942742" providerId="LiveId" clId="{4D5217F3-3415-45E7-8708-19032130D8C0}" dt="2021-02-25T17:11:56.975" v="169" actId="478"/>
          <ac:spMkLst>
            <pc:docMk/>
            <pc:sldMk cId="182974170" sldId="1599"/>
            <ac:spMk id="7" creationId="{57D997A7-04BE-48BF-B0E2-6D1E5615FCC5}"/>
          </ac:spMkLst>
        </pc:spChg>
        <pc:spChg chg="del mod">
          <ac:chgData name="Lucas De Carli" userId="0b83351476942742" providerId="LiveId" clId="{4D5217F3-3415-45E7-8708-19032130D8C0}" dt="2021-02-25T17:11:42.660" v="163" actId="931"/>
          <ac:spMkLst>
            <pc:docMk/>
            <pc:sldMk cId="182974170" sldId="1599"/>
            <ac:spMk id="8" creationId="{6D563EB0-61F4-4541-A471-1DD11AD510D9}"/>
          </ac:spMkLst>
        </pc:spChg>
        <pc:picChg chg="add mod">
          <ac:chgData name="Lucas De Carli" userId="0b83351476942742" providerId="LiveId" clId="{4D5217F3-3415-45E7-8708-19032130D8C0}" dt="2021-02-25T17:11:44.855" v="164" actId="27614"/>
          <ac:picMkLst>
            <pc:docMk/>
            <pc:sldMk cId="182974170" sldId="1599"/>
            <ac:picMk id="10" creationId="{13420BBE-CA42-4B15-A384-4323C0895CEC}"/>
          </ac:picMkLst>
        </pc:picChg>
      </pc:sldChg>
      <pc:sldChg chg="addSp delSp modSp new mod modNotesTx">
        <pc:chgData name="Lucas De Carli" userId="0b83351476942742" providerId="LiveId" clId="{4D5217F3-3415-45E7-8708-19032130D8C0}" dt="2021-02-25T22:47:59.812" v="2092"/>
        <pc:sldMkLst>
          <pc:docMk/>
          <pc:sldMk cId="1587020864" sldId="1599"/>
        </pc:sldMkLst>
        <pc:spChg chg="mod">
          <ac:chgData name="Lucas De Carli" userId="0b83351476942742" providerId="LiveId" clId="{4D5217F3-3415-45E7-8708-19032130D8C0}" dt="2021-02-25T17:13:22.308" v="216" actId="20577"/>
          <ac:spMkLst>
            <pc:docMk/>
            <pc:sldMk cId="1587020864" sldId="1599"/>
            <ac:spMk id="2" creationId="{6E46385B-8D5A-4E23-9C8A-10BFCC39FC83}"/>
          </ac:spMkLst>
        </pc:spChg>
        <pc:spChg chg="del mod">
          <ac:chgData name="Lucas De Carli" userId="0b83351476942742" providerId="LiveId" clId="{4D5217F3-3415-45E7-8708-19032130D8C0}" dt="2021-02-25T17:14:14.827" v="229" actId="478"/>
          <ac:spMkLst>
            <pc:docMk/>
            <pc:sldMk cId="1587020864" sldId="1599"/>
            <ac:spMk id="3" creationId="{822BBBA3-BB11-43F0-BCDB-732B13C80FAA}"/>
          </ac:spMkLst>
        </pc:spChg>
        <pc:spChg chg="mod">
          <ac:chgData name="Lucas De Carli" userId="0b83351476942742" providerId="LiveId" clId="{4D5217F3-3415-45E7-8708-19032130D8C0}" dt="2021-02-25T17:16:04.609" v="296"/>
          <ac:spMkLst>
            <pc:docMk/>
            <pc:sldMk cId="1587020864" sldId="1599"/>
            <ac:spMk id="4" creationId="{20CBAAE0-95B1-46EC-BCF2-413E80EC6E3C}"/>
          </ac:spMkLst>
        </pc:spChg>
        <pc:spChg chg="del">
          <ac:chgData name="Lucas De Carli" userId="0b83351476942742" providerId="LiveId" clId="{4D5217F3-3415-45E7-8708-19032130D8C0}" dt="2021-02-25T17:13:11.682" v="190" actId="931"/>
          <ac:spMkLst>
            <pc:docMk/>
            <pc:sldMk cId="1587020864" sldId="1599"/>
            <ac:spMk id="5" creationId="{1B778494-F1AA-46C8-8B8E-9D9639CC6F8E}"/>
          </ac:spMkLst>
        </pc:spChg>
        <pc:spChg chg="add del">
          <ac:chgData name="Lucas De Carli" userId="0b83351476942742" providerId="LiveId" clId="{4D5217F3-3415-45E7-8708-19032130D8C0}" dt="2021-02-25T22:47:59.044" v="2091" actId="22"/>
          <ac:spMkLst>
            <pc:docMk/>
            <pc:sldMk cId="1587020864" sldId="1599"/>
            <ac:spMk id="6" creationId="{ACFC486A-5356-4077-A7A5-15EEC70431E0}"/>
          </ac:spMkLst>
        </pc:spChg>
        <pc:spChg chg="add del mod">
          <ac:chgData name="Lucas De Carli" userId="0b83351476942742" providerId="LiveId" clId="{4D5217F3-3415-45E7-8708-19032130D8C0}" dt="2021-02-25T17:14:16.586" v="230" actId="478"/>
          <ac:spMkLst>
            <pc:docMk/>
            <pc:sldMk cId="1587020864" sldId="1599"/>
            <ac:spMk id="9" creationId="{EE653F9F-2393-4F23-9E11-A29448C56697}"/>
          </ac:spMkLst>
        </pc:spChg>
        <pc:picChg chg="add mod">
          <ac:chgData name="Lucas De Carli" userId="0b83351476942742" providerId="LiveId" clId="{4D5217F3-3415-45E7-8708-19032130D8C0}" dt="2021-02-25T17:14:30.479" v="233" actId="1076"/>
          <ac:picMkLst>
            <pc:docMk/>
            <pc:sldMk cId="1587020864" sldId="1599"/>
            <ac:picMk id="7" creationId="{8EA5C462-3E31-4FEF-8CF3-D0331440BFB7}"/>
          </ac:picMkLst>
        </pc:picChg>
      </pc:sldChg>
      <pc:sldChg chg="modSp add mod modNotesTx">
        <pc:chgData name="Lucas De Carli" userId="0b83351476942742" providerId="LiveId" clId="{4D5217F3-3415-45E7-8708-19032130D8C0}" dt="2021-02-25T22:48:01.901" v="2093"/>
        <pc:sldMkLst>
          <pc:docMk/>
          <pc:sldMk cId="725926813" sldId="1600"/>
        </pc:sldMkLst>
        <pc:spChg chg="mod">
          <ac:chgData name="Lucas De Carli" userId="0b83351476942742" providerId="LiveId" clId="{4D5217F3-3415-45E7-8708-19032130D8C0}" dt="2021-02-25T17:14:52.666" v="241" actId="20577"/>
          <ac:spMkLst>
            <pc:docMk/>
            <pc:sldMk cId="725926813" sldId="1600"/>
            <ac:spMk id="2" creationId="{6E46385B-8D5A-4E23-9C8A-10BFCC39FC83}"/>
          </ac:spMkLst>
        </pc:spChg>
        <pc:spChg chg="mod">
          <ac:chgData name="Lucas De Carli" userId="0b83351476942742" providerId="LiveId" clId="{4D5217F3-3415-45E7-8708-19032130D8C0}" dt="2021-02-25T17:16:40.338" v="301"/>
          <ac:spMkLst>
            <pc:docMk/>
            <pc:sldMk cId="725926813" sldId="1600"/>
            <ac:spMk id="4" creationId="{20CBAAE0-95B1-46EC-BCF2-413E80EC6E3C}"/>
          </ac:spMkLst>
        </pc:spChg>
        <pc:picChg chg="mod">
          <ac:chgData name="Lucas De Carli" userId="0b83351476942742" providerId="LiveId" clId="{4D5217F3-3415-45E7-8708-19032130D8C0}" dt="2021-02-25T17:14:49.532" v="236" actId="14826"/>
          <ac:picMkLst>
            <pc:docMk/>
            <pc:sldMk cId="725926813" sldId="1600"/>
            <ac:picMk id="7" creationId="{8EA5C462-3E31-4FEF-8CF3-D0331440BFB7}"/>
          </ac:picMkLst>
        </pc:picChg>
      </pc:sldChg>
      <pc:sldChg chg="modSp add mod modNotesTx">
        <pc:chgData name="Lucas De Carli" userId="0b83351476942742" providerId="LiveId" clId="{4D5217F3-3415-45E7-8708-19032130D8C0}" dt="2021-02-25T22:48:03.185" v="2094"/>
        <pc:sldMkLst>
          <pc:docMk/>
          <pc:sldMk cId="1357120034" sldId="1601"/>
        </pc:sldMkLst>
        <pc:spChg chg="mod">
          <ac:chgData name="Lucas De Carli" userId="0b83351476942742" providerId="LiveId" clId="{4D5217F3-3415-45E7-8708-19032130D8C0}" dt="2021-02-25T17:17:35.347" v="391" actId="20577"/>
          <ac:spMkLst>
            <pc:docMk/>
            <pc:sldMk cId="1357120034" sldId="1601"/>
            <ac:spMk id="4" creationId="{20CBAAE0-95B1-46EC-BCF2-413E80EC6E3C}"/>
          </ac:spMkLst>
        </pc:spChg>
        <pc:picChg chg="mod">
          <ac:chgData name="Lucas De Carli" userId="0b83351476942742" providerId="LiveId" clId="{4D5217F3-3415-45E7-8708-19032130D8C0}" dt="2021-02-25T17:17:04.464" v="342" actId="14826"/>
          <ac:picMkLst>
            <pc:docMk/>
            <pc:sldMk cId="1357120034" sldId="1601"/>
            <ac:picMk id="7" creationId="{8EA5C462-3E31-4FEF-8CF3-D0331440BFB7}"/>
          </ac:picMkLst>
        </pc:picChg>
      </pc:sldChg>
      <pc:sldChg chg="addSp delSp modSp new mod modNotesTx">
        <pc:chgData name="Lucas De Carli" userId="0b83351476942742" providerId="LiveId" clId="{4D5217F3-3415-45E7-8708-19032130D8C0}" dt="2021-02-25T22:48:04.061" v="2095"/>
        <pc:sldMkLst>
          <pc:docMk/>
          <pc:sldMk cId="1692177503" sldId="1602"/>
        </pc:sldMkLst>
        <pc:spChg chg="mod">
          <ac:chgData name="Lucas De Carli" userId="0b83351476942742" providerId="LiveId" clId="{4D5217F3-3415-45E7-8708-19032130D8C0}" dt="2021-02-25T17:18:35.003" v="403"/>
          <ac:spMkLst>
            <pc:docMk/>
            <pc:sldMk cId="1692177503" sldId="1602"/>
            <ac:spMk id="2" creationId="{28BFC8C8-F12B-4E4C-8599-2345338BCF1B}"/>
          </ac:spMkLst>
        </pc:spChg>
        <pc:spChg chg="del">
          <ac:chgData name="Lucas De Carli" userId="0b83351476942742" providerId="LiveId" clId="{4D5217F3-3415-45E7-8708-19032130D8C0}" dt="2021-02-25T17:17:51.797" v="393"/>
          <ac:spMkLst>
            <pc:docMk/>
            <pc:sldMk cId="1692177503" sldId="1602"/>
            <ac:spMk id="3" creationId="{C7A0B894-19BB-46B1-AE5B-93BB332017F7}"/>
          </ac:spMkLst>
        </pc:spChg>
        <pc:spChg chg="add del mod">
          <ac:chgData name="Lucas De Carli" userId="0b83351476942742" providerId="LiveId" clId="{4D5217F3-3415-45E7-8708-19032130D8C0}" dt="2021-02-25T17:18:19.184" v="398" actId="931"/>
          <ac:spMkLst>
            <pc:docMk/>
            <pc:sldMk cId="1692177503" sldId="1602"/>
            <ac:spMk id="4" creationId="{0C347A75-C991-4F54-8498-13703B917F0D}"/>
          </ac:spMkLst>
        </pc:spChg>
        <pc:spChg chg="add del mod">
          <ac:chgData name="Lucas De Carli" userId="0b83351476942742" providerId="LiveId" clId="{4D5217F3-3415-45E7-8708-19032130D8C0}" dt="2021-02-25T17:18:12.170" v="397"/>
          <ac:spMkLst>
            <pc:docMk/>
            <pc:sldMk cId="1692177503" sldId="1602"/>
            <ac:spMk id="5" creationId="{F0BCFEFB-D884-4C25-952B-2BDCB31CD361}"/>
          </ac:spMkLst>
        </pc:spChg>
        <pc:picChg chg="add mod">
          <ac:chgData name="Lucas De Carli" userId="0b83351476942742" providerId="LiveId" clId="{4D5217F3-3415-45E7-8708-19032130D8C0}" dt="2021-02-25T17:18:22.660" v="402" actId="962"/>
          <ac:picMkLst>
            <pc:docMk/>
            <pc:sldMk cId="1692177503" sldId="1602"/>
            <ac:picMk id="7" creationId="{EA46BEB2-4C5D-4A6E-B7CF-2519A1AC9853}"/>
          </ac:picMkLst>
        </pc:picChg>
      </pc:sldChg>
      <pc:sldChg chg="addSp delSp modSp new del mod">
        <pc:chgData name="Lucas De Carli" userId="0b83351476942742" providerId="LiveId" clId="{4D5217F3-3415-45E7-8708-19032130D8C0}" dt="2021-02-25T17:22:16.614" v="433" actId="47"/>
        <pc:sldMkLst>
          <pc:docMk/>
          <pc:sldMk cId="1200287887" sldId="1603"/>
        </pc:sldMkLst>
        <pc:spChg chg="mod">
          <ac:chgData name="Lucas De Carli" userId="0b83351476942742" providerId="LiveId" clId="{4D5217F3-3415-45E7-8708-19032130D8C0}" dt="2021-02-25T17:21:10.491" v="421" actId="1076"/>
          <ac:spMkLst>
            <pc:docMk/>
            <pc:sldMk cId="1200287887" sldId="1603"/>
            <ac:spMk id="2" creationId="{4D942290-D9ED-4DD4-9F3D-A772E2985298}"/>
          </ac:spMkLst>
        </pc:spChg>
        <pc:spChg chg="mod">
          <ac:chgData name="Lucas De Carli" userId="0b83351476942742" providerId="LiveId" clId="{4D5217F3-3415-45E7-8708-19032130D8C0}" dt="2021-02-25T17:21:10.491" v="421" actId="1076"/>
          <ac:spMkLst>
            <pc:docMk/>
            <pc:sldMk cId="1200287887" sldId="1603"/>
            <ac:spMk id="3" creationId="{0EE14DA4-3908-4626-BB97-0FF9EA4EC832}"/>
          </ac:spMkLst>
        </pc:spChg>
        <pc:picChg chg="add del">
          <ac:chgData name="Lucas De Carli" userId="0b83351476942742" providerId="LiveId" clId="{4D5217F3-3415-45E7-8708-19032130D8C0}" dt="2021-02-25T17:21:56.010" v="427" actId="478"/>
          <ac:picMkLst>
            <pc:docMk/>
            <pc:sldMk cId="1200287887" sldId="1603"/>
            <ac:picMk id="5" creationId="{BAE31967-FE06-455A-BA1B-EED81BB885F2}"/>
          </ac:picMkLst>
        </pc:picChg>
      </pc:sldChg>
      <pc:sldChg chg="addSp delSp modSp new mod delAnim modAnim modNotesTx">
        <pc:chgData name="Lucas De Carli" userId="0b83351476942742" providerId="LiveId" clId="{4D5217F3-3415-45E7-8708-19032130D8C0}" dt="2021-02-25T22:59:12.302" v="2145"/>
        <pc:sldMkLst>
          <pc:docMk/>
          <pc:sldMk cId="2717956919" sldId="1604"/>
        </pc:sldMkLst>
        <pc:spChg chg="del mod">
          <ac:chgData name="Lucas De Carli" userId="0b83351476942742" providerId="LiveId" clId="{4D5217F3-3415-45E7-8708-19032130D8C0}" dt="2021-02-25T17:22:03.945" v="429" actId="478"/>
          <ac:spMkLst>
            <pc:docMk/>
            <pc:sldMk cId="2717956919" sldId="1604"/>
            <ac:spMk id="2" creationId="{A2205C17-7E25-49F8-8B3A-CBB4483ED56C}"/>
          </ac:spMkLst>
        </pc:spChg>
        <pc:spChg chg="add del mod">
          <ac:chgData name="Lucas De Carli" userId="0b83351476942742" providerId="LiveId" clId="{4D5217F3-3415-45E7-8708-19032130D8C0}" dt="2021-02-25T17:22:06.625" v="430" actId="478"/>
          <ac:spMkLst>
            <pc:docMk/>
            <pc:sldMk cId="2717956919" sldId="1604"/>
            <ac:spMk id="6" creationId="{5D018289-D91A-4AFB-8833-ADA4DC22B69D}"/>
          </ac:spMkLst>
        </pc:spChg>
        <pc:picChg chg="add del mod">
          <ac:chgData name="Lucas De Carli" userId="0b83351476942742" providerId="LiveId" clId="{4D5217F3-3415-45E7-8708-19032130D8C0}" dt="2021-02-25T22:59:04.360" v="2141" actId="478"/>
          <ac:picMkLst>
            <pc:docMk/>
            <pc:sldMk cId="2717956919" sldId="1604"/>
            <ac:picMk id="3" creationId="{3FC16EC2-A379-46E8-BE16-F8008159C1F7}"/>
          </ac:picMkLst>
        </pc:picChg>
        <pc:picChg chg="add del mod">
          <ac:chgData name="Lucas De Carli" userId="0b83351476942742" providerId="LiveId" clId="{4D5217F3-3415-45E7-8708-19032130D8C0}" dt="2021-02-25T17:22:11.316" v="432" actId="1076"/>
          <ac:picMkLst>
            <pc:docMk/>
            <pc:sldMk cId="2717956919" sldId="1604"/>
            <ac:picMk id="4" creationId="{5B052340-E88F-45CD-8DB3-618090067E7A}"/>
          </ac:picMkLst>
        </pc:picChg>
        <pc:picChg chg="add mod">
          <ac:chgData name="Lucas De Carli" userId="0b83351476942742" providerId="LiveId" clId="{4D5217F3-3415-45E7-8708-19032130D8C0}" dt="2021-02-25T22:59:09.228" v="2144" actId="1076"/>
          <ac:picMkLst>
            <pc:docMk/>
            <pc:sldMk cId="2717956919" sldId="1604"/>
            <ac:picMk id="6" creationId="{F569462B-E326-43B0-82EC-8658073F0324}"/>
          </ac:picMkLst>
        </pc:picChg>
      </pc:sldChg>
      <pc:sldChg chg="modSp new mod modAnim modNotesTx">
        <pc:chgData name="Lucas De Carli" userId="0b83351476942742" providerId="LiveId" clId="{4D5217F3-3415-45E7-8708-19032130D8C0}" dt="2021-02-25T22:48:07.079" v="2096"/>
        <pc:sldMkLst>
          <pc:docMk/>
          <pc:sldMk cId="2308120819" sldId="1605"/>
        </pc:sldMkLst>
        <pc:spChg chg="mod">
          <ac:chgData name="Lucas De Carli" userId="0b83351476942742" providerId="LiveId" clId="{4D5217F3-3415-45E7-8708-19032130D8C0}" dt="2021-02-25T17:23:03.465" v="435"/>
          <ac:spMkLst>
            <pc:docMk/>
            <pc:sldMk cId="2308120819" sldId="1605"/>
            <ac:spMk id="2" creationId="{48A31B9A-CC54-464F-9BA9-47032DB75182}"/>
          </ac:spMkLst>
        </pc:spChg>
        <pc:spChg chg="mod">
          <ac:chgData name="Lucas De Carli" userId="0b83351476942742" providerId="LiveId" clId="{4D5217F3-3415-45E7-8708-19032130D8C0}" dt="2021-02-25T17:23:48.617" v="570" actId="20577"/>
          <ac:spMkLst>
            <pc:docMk/>
            <pc:sldMk cId="2308120819" sldId="1605"/>
            <ac:spMk id="3" creationId="{B3038090-CA28-448F-96BF-250A52EB402B}"/>
          </ac:spMkLst>
        </pc:spChg>
      </pc:sldChg>
      <pc:sldChg chg="addSp modSp new mod modNotesTx">
        <pc:chgData name="Lucas De Carli" userId="0b83351476942742" providerId="LiveId" clId="{4D5217F3-3415-45E7-8708-19032130D8C0}" dt="2021-02-25T22:48:08.360" v="2097"/>
        <pc:sldMkLst>
          <pc:docMk/>
          <pc:sldMk cId="233340319" sldId="1606"/>
        </pc:sldMkLst>
        <pc:spChg chg="mod">
          <ac:chgData name="Lucas De Carli" userId="0b83351476942742" providerId="LiveId" clId="{4D5217F3-3415-45E7-8708-19032130D8C0}" dt="2021-02-25T17:26:49.995" v="597" actId="20577"/>
          <ac:spMkLst>
            <pc:docMk/>
            <pc:sldMk cId="233340319" sldId="1606"/>
            <ac:spMk id="2" creationId="{A61724C1-FBE9-466E-82B1-0C856D407AC6}"/>
          </ac:spMkLst>
        </pc:spChg>
        <pc:picChg chg="add mod">
          <ac:chgData name="Lucas De Carli" userId="0b83351476942742" providerId="LiveId" clId="{4D5217F3-3415-45E7-8708-19032130D8C0}" dt="2021-02-25T17:27:15.201" v="607" actId="1037"/>
          <ac:picMkLst>
            <pc:docMk/>
            <pc:sldMk cId="233340319" sldId="1606"/>
            <ac:picMk id="4098" creationId="{78AB3865-87D1-4D20-BC4C-BD72CD1FCFCA}"/>
          </ac:picMkLst>
        </pc:picChg>
      </pc:sldChg>
      <pc:sldChg chg="addSp modSp new mod modNotesTx">
        <pc:chgData name="Lucas De Carli" userId="0b83351476942742" providerId="LiveId" clId="{4D5217F3-3415-45E7-8708-19032130D8C0}" dt="2021-02-25T22:48:09.553" v="2098"/>
        <pc:sldMkLst>
          <pc:docMk/>
          <pc:sldMk cId="875744406" sldId="1607"/>
        </pc:sldMkLst>
        <pc:spChg chg="mod">
          <ac:chgData name="Lucas De Carli" userId="0b83351476942742" providerId="LiveId" clId="{4D5217F3-3415-45E7-8708-19032130D8C0}" dt="2021-02-25T17:30:37.361" v="630" actId="20577"/>
          <ac:spMkLst>
            <pc:docMk/>
            <pc:sldMk cId="875744406" sldId="1607"/>
            <ac:spMk id="2" creationId="{00DC4403-B44F-496F-8ED3-2169A8A6902E}"/>
          </ac:spMkLst>
        </pc:spChg>
        <pc:picChg chg="add mod">
          <ac:chgData name="Lucas De Carli" userId="0b83351476942742" providerId="LiveId" clId="{4D5217F3-3415-45E7-8708-19032130D8C0}" dt="2021-02-25T17:30:42.826" v="633" actId="1076"/>
          <ac:picMkLst>
            <pc:docMk/>
            <pc:sldMk cId="875744406" sldId="1607"/>
            <ac:picMk id="5122" creationId="{351A5225-CECE-4F34-831C-20D5461A10F1}"/>
          </ac:picMkLst>
        </pc:picChg>
      </pc:sldChg>
      <pc:sldChg chg="add del">
        <pc:chgData name="Lucas De Carli" userId="0b83351476942742" providerId="LiveId" clId="{4D5217F3-3415-45E7-8708-19032130D8C0}" dt="2021-02-25T17:51:08.832" v="1111" actId="47"/>
        <pc:sldMkLst>
          <pc:docMk/>
          <pc:sldMk cId="581411514" sldId="1608"/>
        </pc:sldMkLst>
      </pc:sldChg>
      <pc:sldChg chg="addSp modSp new del mod">
        <pc:chgData name="Lucas De Carli" userId="0b83351476942742" providerId="LiveId" clId="{4D5217F3-3415-45E7-8708-19032130D8C0}" dt="2021-02-25T17:43:49.942" v="776" actId="2696"/>
        <pc:sldMkLst>
          <pc:docMk/>
          <pc:sldMk cId="3735887965" sldId="1608"/>
        </pc:sldMkLst>
        <pc:spChg chg="mod">
          <ac:chgData name="Lucas De Carli" userId="0b83351476942742" providerId="LiveId" clId="{4D5217F3-3415-45E7-8708-19032130D8C0}" dt="2021-02-25T17:31:17.416" v="651" actId="20577"/>
          <ac:spMkLst>
            <pc:docMk/>
            <pc:sldMk cId="3735887965" sldId="1608"/>
            <ac:spMk id="2" creationId="{43AA74F0-A695-43C5-AC9C-F46716891A10}"/>
          </ac:spMkLst>
        </pc:spChg>
        <pc:picChg chg="add mod">
          <ac:chgData name="Lucas De Carli" userId="0b83351476942742" providerId="LiveId" clId="{4D5217F3-3415-45E7-8708-19032130D8C0}" dt="2021-02-25T17:31:40.954" v="655" actId="1076"/>
          <ac:picMkLst>
            <pc:docMk/>
            <pc:sldMk cId="3735887965" sldId="1608"/>
            <ac:picMk id="6146" creationId="{38313489-F23F-4D70-80A4-0405D5DE2F73}"/>
          </ac:picMkLst>
        </pc:picChg>
      </pc:sldChg>
      <pc:sldChg chg="addSp delSp modSp new mod modNotesTx">
        <pc:chgData name="Lucas De Carli" userId="0b83351476942742" providerId="LiveId" clId="{4D5217F3-3415-45E7-8708-19032130D8C0}" dt="2021-02-25T22:48:10.614" v="2099"/>
        <pc:sldMkLst>
          <pc:docMk/>
          <pc:sldMk cId="3922979539" sldId="1609"/>
        </pc:sldMkLst>
        <pc:spChg chg="mod">
          <ac:chgData name="Lucas De Carli" userId="0b83351476942742" providerId="LiveId" clId="{4D5217F3-3415-45E7-8708-19032130D8C0}" dt="2021-02-25T17:33:22.154" v="657"/>
          <ac:spMkLst>
            <pc:docMk/>
            <pc:sldMk cId="3922979539" sldId="1609"/>
            <ac:spMk id="2" creationId="{6E44C7E2-76D5-45D5-9823-164F70FE1A2B}"/>
          </ac:spMkLst>
        </pc:spChg>
        <pc:spChg chg="del">
          <ac:chgData name="Lucas De Carli" userId="0b83351476942742" providerId="LiveId" clId="{4D5217F3-3415-45E7-8708-19032130D8C0}" dt="2021-02-25T17:52:48.623" v="1115" actId="478"/>
          <ac:spMkLst>
            <pc:docMk/>
            <pc:sldMk cId="3922979539" sldId="1609"/>
            <ac:spMk id="3" creationId="{56A58450-964A-4399-91F7-7950AD3176AC}"/>
          </ac:spMkLst>
        </pc:spChg>
        <pc:picChg chg="add mod">
          <ac:chgData name="Lucas De Carli" userId="0b83351476942742" providerId="LiveId" clId="{4D5217F3-3415-45E7-8708-19032130D8C0}" dt="2021-02-25T17:53:23.084" v="1117" actId="1076"/>
          <ac:picMkLst>
            <pc:docMk/>
            <pc:sldMk cId="3922979539" sldId="1609"/>
            <ac:picMk id="4" creationId="{85DCB020-1BBD-4652-8F26-CF75EDA23F84}"/>
          </ac:picMkLst>
        </pc:picChg>
      </pc:sldChg>
      <pc:sldChg chg="addSp delSp modSp new mod modNotesTx">
        <pc:chgData name="Lucas De Carli" userId="0b83351476942742" providerId="LiveId" clId="{4D5217F3-3415-45E7-8708-19032130D8C0}" dt="2021-02-25T23:08:50.110" v="2165" actId="1076"/>
        <pc:sldMkLst>
          <pc:docMk/>
          <pc:sldMk cId="3578143061" sldId="1610"/>
        </pc:sldMkLst>
        <pc:spChg chg="mod">
          <ac:chgData name="Lucas De Carli" userId="0b83351476942742" providerId="LiveId" clId="{4D5217F3-3415-45E7-8708-19032130D8C0}" dt="2021-02-25T17:36:41.121" v="686" actId="20577"/>
          <ac:spMkLst>
            <pc:docMk/>
            <pc:sldMk cId="3578143061" sldId="1610"/>
            <ac:spMk id="2" creationId="{2C8D3209-77E9-4B72-B0CD-669508014C7B}"/>
          </ac:spMkLst>
        </pc:spChg>
        <pc:spChg chg="add mod">
          <ac:chgData name="Lucas De Carli" userId="0b83351476942742" providerId="LiveId" clId="{4D5217F3-3415-45E7-8708-19032130D8C0}" dt="2021-02-25T23:08:50.110" v="2165" actId="1076"/>
          <ac:spMkLst>
            <pc:docMk/>
            <pc:sldMk cId="3578143061" sldId="1610"/>
            <ac:spMk id="3" creationId="{A9FB02C9-4CFE-4E96-8D93-45949C59FC6D}"/>
          </ac:spMkLst>
        </pc:spChg>
        <pc:spChg chg="add mod">
          <ac:chgData name="Lucas De Carli" userId="0b83351476942742" providerId="LiveId" clId="{4D5217F3-3415-45E7-8708-19032130D8C0}" dt="2021-02-25T23:08:50.110" v="2165" actId="1076"/>
          <ac:spMkLst>
            <pc:docMk/>
            <pc:sldMk cId="3578143061" sldId="1610"/>
            <ac:spMk id="4" creationId="{EB29EA4C-E564-43E7-85AE-5B8DB61CA203}"/>
          </ac:spMkLst>
        </pc:spChg>
        <pc:spChg chg="add mod">
          <ac:chgData name="Lucas De Carli" userId="0b83351476942742" providerId="LiveId" clId="{4D5217F3-3415-45E7-8708-19032130D8C0}" dt="2021-02-25T23:08:50.110" v="2165" actId="1076"/>
          <ac:spMkLst>
            <pc:docMk/>
            <pc:sldMk cId="3578143061" sldId="1610"/>
            <ac:spMk id="5" creationId="{026EE123-E2D4-4EF7-9EA2-940C5F5C1AE5}"/>
          </ac:spMkLst>
        </pc:spChg>
        <pc:spChg chg="add mod">
          <ac:chgData name="Lucas De Carli" userId="0b83351476942742" providerId="LiveId" clId="{4D5217F3-3415-45E7-8708-19032130D8C0}" dt="2021-02-25T23:08:50.110" v="2165" actId="1076"/>
          <ac:spMkLst>
            <pc:docMk/>
            <pc:sldMk cId="3578143061" sldId="1610"/>
            <ac:spMk id="6" creationId="{E9888B52-8B6B-4C38-97BB-FAD21E77E104}"/>
          </ac:spMkLst>
        </pc:spChg>
        <pc:spChg chg="add mod">
          <ac:chgData name="Lucas De Carli" userId="0b83351476942742" providerId="LiveId" clId="{4D5217F3-3415-45E7-8708-19032130D8C0}" dt="2021-02-25T23:08:50.110" v="2165" actId="1076"/>
          <ac:spMkLst>
            <pc:docMk/>
            <pc:sldMk cId="3578143061" sldId="1610"/>
            <ac:spMk id="7" creationId="{DDD8A25A-A26C-410F-8935-94B44AD6BC47}"/>
          </ac:spMkLst>
        </pc:spChg>
        <pc:spChg chg="add del mod">
          <ac:chgData name="Lucas De Carli" userId="0b83351476942742" providerId="LiveId" clId="{4D5217F3-3415-45E7-8708-19032130D8C0}" dt="2021-02-25T17:36:05.018" v="662" actId="478"/>
          <ac:spMkLst>
            <pc:docMk/>
            <pc:sldMk cId="3578143061" sldId="1610"/>
            <ac:spMk id="8" creationId="{3F974963-E573-40B7-9DB6-018E5303210C}"/>
          </ac:spMkLst>
        </pc:spChg>
        <pc:spChg chg="add mod">
          <ac:chgData name="Lucas De Carli" userId="0b83351476942742" providerId="LiveId" clId="{4D5217F3-3415-45E7-8708-19032130D8C0}" dt="2021-02-25T23:08:44.005" v="2164" actId="14100"/>
          <ac:spMkLst>
            <pc:docMk/>
            <pc:sldMk cId="3578143061" sldId="1610"/>
            <ac:spMk id="9" creationId="{35EB4E6E-288B-4073-8A2C-2058E11D3422}"/>
          </ac:spMkLst>
        </pc:spChg>
        <pc:spChg chg="add mod">
          <ac:chgData name="Lucas De Carli" userId="0b83351476942742" providerId="LiveId" clId="{4D5217F3-3415-45E7-8708-19032130D8C0}" dt="2021-02-25T23:08:44.005" v="2164" actId="14100"/>
          <ac:spMkLst>
            <pc:docMk/>
            <pc:sldMk cId="3578143061" sldId="1610"/>
            <ac:spMk id="10" creationId="{134DC8C1-F897-49C0-BF7D-A9B8DB9CB74A}"/>
          </ac:spMkLst>
        </pc:spChg>
        <pc:spChg chg="add mod">
          <ac:chgData name="Lucas De Carli" userId="0b83351476942742" providerId="LiveId" clId="{4D5217F3-3415-45E7-8708-19032130D8C0}" dt="2021-02-25T23:08:44.005" v="2164" actId="14100"/>
          <ac:spMkLst>
            <pc:docMk/>
            <pc:sldMk cId="3578143061" sldId="1610"/>
            <ac:spMk id="11" creationId="{F1F7693A-3528-4A61-8113-03AD1B9D913E}"/>
          </ac:spMkLst>
        </pc:spChg>
        <pc:spChg chg="add mod">
          <ac:chgData name="Lucas De Carli" userId="0b83351476942742" providerId="LiveId" clId="{4D5217F3-3415-45E7-8708-19032130D8C0}" dt="2021-02-25T23:08:44.005" v="2164" actId="14100"/>
          <ac:spMkLst>
            <pc:docMk/>
            <pc:sldMk cId="3578143061" sldId="1610"/>
            <ac:spMk id="12" creationId="{12A21364-A6C2-46A5-A0A5-FCEA20F28D6A}"/>
          </ac:spMkLst>
        </pc:spChg>
        <pc:spChg chg="add del mod">
          <ac:chgData name="Lucas De Carli" userId="0b83351476942742" providerId="LiveId" clId="{4D5217F3-3415-45E7-8708-19032130D8C0}" dt="2021-02-25T17:36:02.375" v="661"/>
          <ac:spMkLst>
            <pc:docMk/>
            <pc:sldMk cId="3578143061" sldId="1610"/>
            <ac:spMk id="13" creationId="{F59C6A32-1551-462C-A266-6EDD194A776B}"/>
          </ac:spMkLst>
        </pc:spChg>
        <pc:spChg chg="add mod">
          <ac:chgData name="Lucas De Carli" userId="0b83351476942742" providerId="LiveId" clId="{4D5217F3-3415-45E7-8708-19032130D8C0}" dt="2021-02-25T23:08:44.005" v="2164" actId="14100"/>
          <ac:spMkLst>
            <pc:docMk/>
            <pc:sldMk cId="3578143061" sldId="1610"/>
            <ac:spMk id="14" creationId="{4E50F0CD-3488-495E-BF0B-51AF918FCEC2}"/>
          </ac:spMkLst>
        </pc:spChg>
      </pc:sldChg>
      <pc:sldChg chg="new del">
        <pc:chgData name="Lucas De Carli" userId="0b83351476942742" providerId="LiveId" clId="{4D5217F3-3415-45E7-8708-19032130D8C0}" dt="2021-02-25T17:40:00.340" v="728" actId="47"/>
        <pc:sldMkLst>
          <pc:docMk/>
          <pc:sldMk cId="676408145" sldId="1611"/>
        </pc:sldMkLst>
      </pc:sldChg>
      <pc:sldChg chg="new del">
        <pc:chgData name="Lucas De Carli" userId="0b83351476942742" providerId="LiveId" clId="{4D5217F3-3415-45E7-8708-19032130D8C0}" dt="2021-02-25T17:39:43.259" v="726" actId="47"/>
        <pc:sldMkLst>
          <pc:docMk/>
          <pc:sldMk cId="1739547483" sldId="1611"/>
        </pc:sldMkLst>
      </pc:sldChg>
      <pc:sldChg chg="addSp modSp new add del mod modNotesTx">
        <pc:chgData name="Lucas De Carli" userId="0b83351476942742" providerId="LiveId" clId="{4D5217F3-3415-45E7-8708-19032130D8C0}" dt="2021-02-25T22:48:22.558" v="2104"/>
        <pc:sldMkLst>
          <pc:docMk/>
          <pc:sldMk cId="2776655250" sldId="1611"/>
        </pc:sldMkLst>
        <pc:spChg chg="mod">
          <ac:chgData name="Lucas De Carli" userId="0b83351476942742" providerId="LiveId" clId="{4D5217F3-3415-45E7-8708-19032130D8C0}" dt="2021-02-25T17:40:30.282" v="755" actId="20577"/>
          <ac:spMkLst>
            <pc:docMk/>
            <pc:sldMk cId="2776655250" sldId="1611"/>
            <ac:spMk id="2" creationId="{297C471F-C726-43D9-A0E8-0D337983E78C}"/>
          </ac:spMkLst>
        </pc:spChg>
        <pc:spChg chg="mod">
          <ac:chgData name="Lucas De Carli" userId="0b83351476942742" providerId="LiveId" clId="{4D5217F3-3415-45E7-8708-19032130D8C0}" dt="2021-02-25T17:41:09.293" v="765" actId="404"/>
          <ac:spMkLst>
            <pc:docMk/>
            <pc:sldMk cId="2776655250" sldId="1611"/>
            <ac:spMk id="3" creationId="{C9789810-364F-47F5-A03C-0AD0137E3F68}"/>
          </ac:spMkLst>
        </pc:spChg>
        <pc:spChg chg="mod">
          <ac:chgData name="Lucas De Carli" userId="0b83351476942742" providerId="LiveId" clId="{4D5217F3-3415-45E7-8708-19032130D8C0}" dt="2021-02-25T17:40:54.500" v="760" actId="12"/>
          <ac:spMkLst>
            <pc:docMk/>
            <pc:sldMk cId="2776655250" sldId="1611"/>
            <ac:spMk id="4" creationId="{9D506B5F-ED50-4C03-B5B3-398905BA57ED}"/>
          </ac:spMkLst>
        </pc:spChg>
        <pc:cxnChg chg="add mod">
          <ac:chgData name="Lucas De Carli" userId="0b83351476942742" providerId="LiveId" clId="{4D5217F3-3415-45E7-8708-19032130D8C0}" dt="2021-02-25T17:41:40.301" v="768" actId="1076"/>
          <ac:cxnSpMkLst>
            <pc:docMk/>
            <pc:sldMk cId="2776655250" sldId="1611"/>
            <ac:cxnSpMk id="6" creationId="{05281A58-F78B-400C-A0D5-8A4E1E9F8D34}"/>
          </ac:cxnSpMkLst>
        </pc:cxnChg>
      </pc:sldChg>
      <pc:sldChg chg="modSp new mod modAnim modNotesTx">
        <pc:chgData name="Lucas De Carli" userId="0b83351476942742" providerId="LiveId" clId="{4D5217F3-3415-45E7-8708-19032130D8C0}" dt="2021-02-25T22:48:24.899" v="2105"/>
        <pc:sldMkLst>
          <pc:docMk/>
          <pc:sldMk cId="3482003414" sldId="1612"/>
        </pc:sldMkLst>
        <pc:spChg chg="mod">
          <ac:chgData name="Lucas De Carli" userId="0b83351476942742" providerId="LiveId" clId="{4D5217F3-3415-45E7-8708-19032130D8C0}" dt="2021-02-25T17:42:08.311" v="770"/>
          <ac:spMkLst>
            <pc:docMk/>
            <pc:sldMk cId="3482003414" sldId="1612"/>
            <ac:spMk id="2" creationId="{C2AB2599-C200-4567-B487-E01C8A06ED8E}"/>
          </ac:spMkLst>
        </pc:spChg>
        <pc:spChg chg="mod">
          <ac:chgData name="Lucas De Carli" userId="0b83351476942742" providerId="LiveId" clId="{4D5217F3-3415-45E7-8708-19032130D8C0}" dt="2021-02-25T17:42:18.984" v="772" actId="20577"/>
          <ac:spMkLst>
            <pc:docMk/>
            <pc:sldMk cId="3482003414" sldId="1612"/>
            <ac:spMk id="3" creationId="{3F9DE9D3-3857-4997-B258-117313662543}"/>
          </ac:spMkLst>
        </pc:spChg>
      </pc:sldChg>
      <pc:sldChg chg="modSp new del mod">
        <pc:chgData name="Lucas De Carli" userId="0b83351476942742" providerId="LiveId" clId="{4D5217F3-3415-45E7-8708-19032130D8C0}" dt="2021-02-25T17:51:07.661" v="1110" actId="47"/>
        <pc:sldMkLst>
          <pc:docMk/>
          <pc:sldMk cId="2910641183" sldId="1613"/>
        </pc:sldMkLst>
        <pc:spChg chg="mod">
          <ac:chgData name="Lucas De Carli" userId="0b83351476942742" providerId="LiveId" clId="{4D5217F3-3415-45E7-8708-19032130D8C0}" dt="2021-02-25T17:44:32.271" v="815" actId="20577"/>
          <ac:spMkLst>
            <pc:docMk/>
            <pc:sldMk cId="2910641183" sldId="1613"/>
            <ac:spMk id="2" creationId="{B2DC39AD-44F0-48A1-A4DA-44E5CD3E4D07}"/>
          </ac:spMkLst>
        </pc:spChg>
      </pc:sldChg>
      <pc:sldChg chg="addSp delSp modSp new mod modNotesTx">
        <pc:chgData name="Lucas De Carli" userId="0b83351476942742" providerId="LiveId" clId="{4D5217F3-3415-45E7-8708-19032130D8C0}" dt="2021-02-25T22:48:26.648" v="2106"/>
        <pc:sldMkLst>
          <pc:docMk/>
          <pc:sldMk cId="4067772986" sldId="1613"/>
        </pc:sldMkLst>
        <pc:spChg chg="mod">
          <ac:chgData name="Lucas De Carli" userId="0b83351476942742" providerId="LiveId" clId="{4D5217F3-3415-45E7-8708-19032130D8C0}" dt="2021-02-25T17:55:24.783" v="1155" actId="20577"/>
          <ac:spMkLst>
            <pc:docMk/>
            <pc:sldMk cId="4067772986" sldId="1613"/>
            <ac:spMk id="2" creationId="{4FC49861-48CD-4B2B-B012-13C0BB8E9C47}"/>
          </ac:spMkLst>
        </pc:spChg>
        <pc:spChg chg="del">
          <ac:chgData name="Lucas De Carli" userId="0b83351476942742" providerId="LiveId" clId="{4D5217F3-3415-45E7-8708-19032130D8C0}" dt="2021-02-25T17:55:31.515" v="1156" actId="478"/>
          <ac:spMkLst>
            <pc:docMk/>
            <pc:sldMk cId="4067772986" sldId="1613"/>
            <ac:spMk id="3" creationId="{9F86BACC-CE60-4F6F-B01C-D222C45A727F}"/>
          </ac:spMkLst>
        </pc:spChg>
        <pc:picChg chg="add mod">
          <ac:chgData name="Lucas De Carli" userId="0b83351476942742" providerId="LiveId" clId="{4D5217F3-3415-45E7-8708-19032130D8C0}" dt="2021-02-25T17:55:34.996" v="1158" actId="1076"/>
          <ac:picMkLst>
            <pc:docMk/>
            <pc:sldMk cId="4067772986" sldId="1613"/>
            <ac:picMk id="4" creationId="{9778D959-8E96-4633-A056-CF54AF7A3DE1}"/>
          </ac:picMkLst>
        </pc:picChg>
      </pc:sldChg>
      <pc:sldChg chg="addSp modSp new mod modNotesTx">
        <pc:chgData name="Lucas De Carli" userId="0b83351476942742" providerId="LiveId" clId="{4D5217F3-3415-45E7-8708-19032130D8C0}" dt="2021-02-25T22:48:27.577" v="2107"/>
        <pc:sldMkLst>
          <pc:docMk/>
          <pc:sldMk cId="119944406" sldId="1614"/>
        </pc:sldMkLst>
        <pc:spChg chg="mod">
          <ac:chgData name="Lucas De Carli" userId="0b83351476942742" providerId="LiveId" clId="{4D5217F3-3415-45E7-8708-19032130D8C0}" dt="2021-02-25T17:56:04.236" v="1160"/>
          <ac:spMkLst>
            <pc:docMk/>
            <pc:sldMk cId="119944406" sldId="1614"/>
            <ac:spMk id="2" creationId="{5AAAEACD-3FDD-4789-893B-D2E98D76230C}"/>
          </ac:spMkLst>
        </pc:spChg>
        <pc:spChg chg="add mod">
          <ac:chgData name="Lucas De Carli" userId="0b83351476942742" providerId="LiveId" clId="{4D5217F3-3415-45E7-8708-19032130D8C0}" dt="2021-02-25T17:56:49.926" v="1198" actId="14100"/>
          <ac:spMkLst>
            <pc:docMk/>
            <pc:sldMk cId="119944406" sldId="1614"/>
            <ac:spMk id="4" creationId="{393C2051-2FFD-48E3-935E-3316E96B82AF}"/>
          </ac:spMkLst>
        </pc:spChg>
        <pc:picChg chg="add mod">
          <ac:chgData name="Lucas De Carli" userId="0b83351476942742" providerId="LiveId" clId="{4D5217F3-3415-45E7-8708-19032130D8C0}" dt="2021-02-25T17:56:10.771" v="1163" actId="1076"/>
          <ac:picMkLst>
            <pc:docMk/>
            <pc:sldMk cId="119944406" sldId="1614"/>
            <ac:picMk id="3" creationId="{533639DD-A0E7-4CB8-BF3C-F5B10D64007D}"/>
          </ac:picMkLst>
        </pc:picChg>
      </pc:sldChg>
      <pc:sldChg chg="new del">
        <pc:chgData name="Lucas De Carli" userId="0b83351476942742" providerId="LiveId" clId="{4D5217F3-3415-45E7-8708-19032130D8C0}" dt="2021-02-25T17:45:34.109" v="817" actId="47"/>
        <pc:sldMkLst>
          <pc:docMk/>
          <pc:sldMk cId="132077418" sldId="1614"/>
        </pc:sldMkLst>
      </pc:sldChg>
      <pc:sldChg chg="addSp delSp modSp new del mod modNotesTx">
        <pc:chgData name="Lucas De Carli" userId="0b83351476942742" providerId="LiveId" clId="{4D5217F3-3415-45E7-8708-19032130D8C0}" dt="2021-02-25T17:51:09.591" v="1112" actId="47"/>
        <pc:sldMkLst>
          <pc:docMk/>
          <pc:sldMk cId="3582058114" sldId="1614"/>
        </pc:sldMkLst>
        <pc:spChg chg="mod">
          <ac:chgData name="Lucas De Carli" userId="0b83351476942742" providerId="LiveId" clId="{4D5217F3-3415-45E7-8708-19032130D8C0}" dt="2021-02-25T17:45:38.747" v="819"/>
          <ac:spMkLst>
            <pc:docMk/>
            <pc:sldMk cId="3582058114" sldId="1614"/>
            <ac:spMk id="2" creationId="{AD7BCDD3-7474-442E-A792-4A8A9D80EACB}"/>
          </ac:spMkLst>
        </pc:spChg>
        <pc:spChg chg="del">
          <ac:chgData name="Lucas De Carli" userId="0b83351476942742" providerId="LiveId" clId="{4D5217F3-3415-45E7-8708-19032130D8C0}" dt="2021-02-25T17:45:50.745" v="823" actId="478"/>
          <ac:spMkLst>
            <pc:docMk/>
            <pc:sldMk cId="3582058114" sldId="1614"/>
            <ac:spMk id="3" creationId="{8C4EE335-C5A9-4F79-BEBA-D8A54F6D319C}"/>
          </ac:spMkLst>
        </pc:spChg>
        <pc:picChg chg="add mod">
          <ac:chgData name="Lucas De Carli" userId="0b83351476942742" providerId="LiveId" clId="{4D5217F3-3415-45E7-8708-19032130D8C0}" dt="2021-02-25T17:45:54.354" v="825" actId="1076"/>
          <ac:picMkLst>
            <pc:docMk/>
            <pc:sldMk cId="3582058114" sldId="1614"/>
            <ac:picMk id="7170" creationId="{27E7E833-A0A8-45C2-A520-B4EF6A0D9C08}"/>
          </ac:picMkLst>
        </pc:picChg>
      </pc:sldChg>
      <pc:sldChg chg="addSp modSp new del mod">
        <pc:chgData name="Lucas De Carli" userId="0b83351476942742" providerId="LiveId" clId="{4D5217F3-3415-45E7-8708-19032130D8C0}" dt="2021-02-25T17:51:10.366" v="1113" actId="47"/>
        <pc:sldMkLst>
          <pc:docMk/>
          <pc:sldMk cId="278307643" sldId="1615"/>
        </pc:sldMkLst>
        <pc:spChg chg="mod">
          <ac:chgData name="Lucas De Carli" userId="0b83351476942742" providerId="LiveId" clId="{4D5217F3-3415-45E7-8708-19032130D8C0}" dt="2021-02-25T17:47:29.544" v="1033" actId="20577"/>
          <ac:spMkLst>
            <pc:docMk/>
            <pc:sldMk cId="278307643" sldId="1615"/>
            <ac:spMk id="2" creationId="{8A205495-C796-45C7-B80E-A71DCB5E0F9D}"/>
          </ac:spMkLst>
        </pc:spChg>
        <pc:picChg chg="add mod">
          <ac:chgData name="Lucas De Carli" userId="0b83351476942742" providerId="LiveId" clId="{4D5217F3-3415-45E7-8708-19032130D8C0}" dt="2021-02-25T17:47:14.264" v="983" actId="1076"/>
          <ac:picMkLst>
            <pc:docMk/>
            <pc:sldMk cId="278307643" sldId="1615"/>
            <ac:picMk id="9218" creationId="{90B718D9-42BF-4C1A-82CC-715FC41C486A}"/>
          </ac:picMkLst>
        </pc:picChg>
      </pc:sldChg>
      <pc:sldChg chg="addSp delSp modSp add mod modNotesTx">
        <pc:chgData name="Lucas De Carli" userId="0b83351476942742" providerId="LiveId" clId="{4D5217F3-3415-45E7-8708-19032130D8C0}" dt="2021-02-25T22:48:28.447" v="2108"/>
        <pc:sldMkLst>
          <pc:docMk/>
          <pc:sldMk cId="2348284178" sldId="1615"/>
        </pc:sldMkLst>
        <pc:spChg chg="mod">
          <ac:chgData name="Lucas De Carli" userId="0b83351476942742" providerId="LiveId" clId="{4D5217F3-3415-45E7-8708-19032130D8C0}" dt="2021-02-25T17:56:59.016" v="1200"/>
          <ac:spMkLst>
            <pc:docMk/>
            <pc:sldMk cId="2348284178" sldId="1615"/>
            <ac:spMk id="2" creationId="{5AAAEACD-3FDD-4789-893B-D2E98D76230C}"/>
          </ac:spMkLst>
        </pc:spChg>
        <pc:spChg chg="mod">
          <ac:chgData name="Lucas De Carli" userId="0b83351476942742" providerId="LiveId" clId="{4D5217F3-3415-45E7-8708-19032130D8C0}" dt="2021-02-25T17:57:26.450" v="1241" actId="20577"/>
          <ac:spMkLst>
            <pc:docMk/>
            <pc:sldMk cId="2348284178" sldId="1615"/>
            <ac:spMk id="4" creationId="{393C2051-2FFD-48E3-935E-3316E96B82AF}"/>
          </ac:spMkLst>
        </pc:spChg>
        <pc:picChg chg="del">
          <ac:chgData name="Lucas De Carli" userId="0b83351476942742" providerId="LiveId" clId="{4D5217F3-3415-45E7-8708-19032130D8C0}" dt="2021-02-25T17:57:09.047" v="1201" actId="478"/>
          <ac:picMkLst>
            <pc:docMk/>
            <pc:sldMk cId="2348284178" sldId="1615"/>
            <ac:picMk id="3" creationId="{533639DD-A0E7-4CB8-BF3C-F5B10D64007D}"/>
          </ac:picMkLst>
        </pc:picChg>
        <pc:picChg chg="add mod">
          <ac:chgData name="Lucas De Carli" userId="0b83351476942742" providerId="LiveId" clId="{4D5217F3-3415-45E7-8708-19032130D8C0}" dt="2021-02-25T17:57:15.311" v="1205" actId="1076"/>
          <ac:picMkLst>
            <pc:docMk/>
            <pc:sldMk cId="2348284178" sldId="1615"/>
            <ac:picMk id="5" creationId="{22F54849-03DC-46CB-A357-F911195760B8}"/>
          </ac:picMkLst>
        </pc:picChg>
      </pc:sldChg>
      <pc:sldChg chg="addSp delSp modSp add mod modNotesTx">
        <pc:chgData name="Lucas De Carli" userId="0b83351476942742" providerId="LiveId" clId="{4D5217F3-3415-45E7-8708-19032130D8C0}" dt="2021-02-25T22:48:29.576" v="2109"/>
        <pc:sldMkLst>
          <pc:docMk/>
          <pc:sldMk cId="1582929338" sldId="1616"/>
        </pc:sldMkLst>
        <pc:spChg chg="mod">
          <ac:chgData name="Lucas De Carli" userId="0b83351476942742" providerId="LiveId" clId="{4D5217F3-3415-45E7-8708-19032130D8C0}" dt="2021-02-25T17:57:40.223" v="1243"/>
          <ac:spMkLst>
            <pc:docMk/>
            <pc:sldMk cId="1582929338" sldId="1616"/>
            <ac:spMk id="2" creationId="{5AAAEACD-3FDD-4789-893B-D2E98D76230C}"/>
          </ac:spMkLst>
        </pc:spChg>
        <pc:spChg chg="mod">
          <ac:chgData name="Lucas De Carli" userId="0b83351476942742" providerId="LiveId" clId="{4D5217F3-3415-45E7-8708-19032130D8C0}" dt="2021-02-25T17:58:06.521" v="1284" actId="20577"/>
          <ac:spMkLst>
            <pc:docMk/>
            <pc:sldMk cId="1582929338" sldId="1616"/>
            <ac:spMk id="4" creationId="{393C2051-2FFD-48E3-935E-3316E96B82AF}"/>
          </ac:spMkLst>
        </pc:spChg>
        <pc:picChg chg="del">
          <ac:chgData name="Lucas De Carli" userId="0b83351476942742" providerId="LiveId" clId="{4D5217F3-3415-45E7-8708-19032130D8C0}" dt="2021-02-25T17:57:43.802" v="1244" actId="478"/>
          <ac:picMkLst>
            <pc:docMk/>
            <pc:sldMk cId="1582929338" sldId="1616"/>
            <ac:picMk id="5" creationId="{22F54849-03DC-46CB-A357-F911195760B8}"/>
          </ac:picMkLst>
        </pc:picChg>
        <pc:picChg chg="add mod">
          <ac:chgData name="Lucas De Carli" userId="0b83351476942742" providerId="LiveId" clId="{4D5217F3-3415-45E7-8708-19032130D8C0}" dt="2021-02-25T17:57:47.924" v="1247" actId="1076"/>
          <ac:picMkLst>
            <pc:docMk/>
            <pc:sldMk cId="1582929338" sldId="1616"/>
            <ac:picMk id="6" creationId="{518218C2-AD80-4A8B-975C-58003A68C846}"/>
          </ac:picMkLst>
        </pc:picChg>
      </pc:sldChg>
      <pc:sldChg chg="addSp delSp modSp add del mod modAnim">
        <pc:chgData name="Lucas De Carli" userId="0b83351476942742" providerId="LiveId" clId="{4D5217F3-3415-45E7-8708-19032130D8C0}" dt="2021-02-25T17:51:12.627" v="1114" actId="47"/>
        <pc:sldMkLst>
          <pc:docMk/>
          <pc:sldMk cId="3500828415" sldId="1616"/>
        </pc:sldMkLst>
        <pc:spChg chg="mod">
          <ac:chgData name="Lucas De Carli" userId="0b83351476942742" providerId="LiveId" clId="{4D5217F3-3415-45E7-8708-19032130D8C0}" dt="2021-02-25T17:48:10.631" v="1035"/>
          <ac:spMkLst>
            <pc:docMk/>
            <pc:sldMk cId="3500828415" sldId="1616"/>
            <ac:spMk id="2" creationId="{8A205495-C796-45C7-B80E-A71DCB5E0F9D}"/>
          </ac:spMkLst>
        </pc:spChg>
        <pc:spChg chg="add mod">
          <ac:chgData name="Lucas De Carli" userId="0b83351476942742" providerId="LiveId" clId="{4D5217F3-3415-45E7-8708-19032130D8C0}" dt="2021-02-25T17:49:00.585" v="1108" actId="15"/>
          <ac:spMkLst>
            <pc:docMk/>
            <pc:sldMk cId="3500828415" sldId="1616"/>
            <ac:spMk id="3" creationId="{4F51B9E8-9815-4E96-8D72-163704DA20B9}"/>
          </ac:spMkLst>
        </pc:spChg>
        <pc:picChg chg="del">
          <ac:chgData name="Lucas De Carli" userId="0b83351476942742" providerId="LiveId" clId="{4D5217F3-3415-45E7-8708-19032130D8C0}" dt="2021-02-25T17:48:23.286" v="1036" actId="478"/>
          <ac:picMkLst>
            <pc:docMk/>
            <pc:sldMk cId="3500828415" sldId="1616"/>
            <ac:picMk id="9218" creationId="{90B718D9-42BF-4C1A-82CC-715FC41C486A}"/>
          </ac:picMkLst>
        </pc:picChg>
        <pc:picChg chg="add mod">
          <ac:chgData name="Lucas De Carli" userId="0b83351476942742" providerId="LiveId" clId="{4D5217F3-3415-45E7-8708-19032130D8C0}" dt="2021-02-25T17:48:26.157" v="1038" actId="1076"/>
          <ac:picMkLst>
            <pc:docMk/>
            <pc:sldMk cId="3500828415" sldId="1616"/>
            <ac:picMk id="10242" creationId="{4CB97F47-5CCB-4CE6-9BC4-D27979BECC52}"/>
          </ac:picMkLst>
        </pc:picChg>
      </pc:sldChg>
      <pc:sldChg chg="modSp add mod modNotesTx">
        <pc:chgData name="Lucas De Carli" userId="0b83351476942742" providerId="LiveId" clId="{4D5217F3-3415-45E7-8708-19032130D8C0}" dt="2021-02-25T22:48:35.667" v="2115" actId="20577"/>
        <pc:sldMkLst>
          <pc:docMk/>
          <pc:sldMk cId="913345193" sldId="1617"/>
        </pc:sldMkLst>
        <pc:spChg chg="mod">
          <ac:chgData name="Lucas De Carli" userId="0b83351476942742" providerId="LiveId" clId="{4D5217F3-3415-45E7-8708-19032130D8C0}" dt="2021-02-25T17:58:38.044" v="1300" actId="313"/>
          <ac:spMkLst>
            <pc:docMk/>
            <pc:sldMk cId="913345193" sldId="1617"/>
            <ac:spMk id="59" creationId="{4C1008F3-582C-4B5E-9854-07E73176C58E}"/>
          </ac:spMkLst>
        </pc:spChg>
      </pc:sldChg>
      <pc:sldChg chg="addSp delSp modSp new mod modNotesTx">
        <pc:chgData name="Lucas De Carli" userId="0b83351476942742" providerId="LiveId" clId="{4D5217F3-3415-45E7-8708-19032130D8C0}" dt="2021-02-25T22:48:37.374" v="2116"/>
        <pc:sldMkLst>
          <pc:docMk/>
          <pc:sldMk cId="1154778721" sldId="1618"/>
        </pc:sldMkLst>
        <pc:spChg chg="mod">
          <ac:chgData name="Lucas De Carli" userId="0b83351476942742" providerId="LiveId" clId="{4D5217F3-3415-45E7-8708-19032130D8C0}" dt="2021-02-25T17:59:20.236" v="1315" actId="20577"/>
          <ac:spMkLst>
            <pc:docMk/>
            <pc:sldMk cId="1154778721" sldId="1618"/>
            <ac:spMk id="2" creationId="{9ED33963-ED86-4C9A-B26E-7851086C5243}"/>
          </ac:spMkLst>
        </pc:spChg>
        <pc:spChg chg="del">
          <ac:chgData name="Lucas De Carli" userId="0b83351476942742" providerId="LiveId" clId="{4D5217F3-3415-45E7-8708-19032130D8C0}" dt="2021-02-25T17:59:32.335" v="1319" actId="478"/>
          <ac:spMkLst>
            <pc:docMk/>
            <pc:sldMk cId="1154778721" sldId="1618"/>
            <ac:spMk id="3" creationId="{24B81D7E-84C6-4A4F-858B-C27C770F31C7}"/>
          </ac:spMkLst>
        </pc:spChg>
        <pc:spChg chg="mod">
          <ac:chgData name="Lucas De Carli" userId="0b83351476942742" providerId="LiveId" clId="{4D5217F3-3415-45E7-8708-19032130D8C0}" dt="2021-02-25T18:00:12.540" v="1346" actId="403"/>
          <ac:spMkLst>
            <pc:docMk/>
            <pc:sldMk cId="1154778721" sldId="1618"/>
            <ac:spMk id="4" creationId="{C322B243-DCE6-4C14-842F-C2A9BE604A2E}"/>
          </ac:spMkLst>
        </pc:spChg>
        <pc:spChg chg="mod">
          <ac:chgData name="Lucas De Carli" userId="0b83351476942742" providerId="LiveId" clId="{4D5217F3-3415-45E7-8708-19032130D8C0}" dt="2021-02-25T18:00:55.862" v="1406" actId="20577"/>
          <ac:spMkLst>
            <pc:docMk/>
            <pc:sldMk cId="1154778721" sldId="1618"/>
            <ac:spMk id="5" creationId="{1CD69300-C633-4303-A3CF-7484FAE837FA}"/>
          </ac:spMkLst>
        </pc:spChg>
        <pc:spChg chg="del">
          <ac:chgData name="Lucas De Carli" userId="0b83351476942742" providerId="LiveId" clId="{4D5217F3-3415-45E7-8708-19032130D8C0}" dt="2021-02-25T17:59:30.315" v="1317" actId="478"/>
          <ac:spMkLst>
            <pc:docMk/>
            <pc:sldMk cId="1154778721" sldId="1618"/>
            <ac:spMk id="6" creationId="{B1DD9B82-8FD7-4138-B511-8AFF56C0CFCC}"/>
          </ac:spMkLst>
        </pc:spChg>
        <pc:spChg chg="del">
          <ac:chgData name="Lucas De Carli" userId="0b83351476942742" providerId="LiveId" clId="{4D5217F3-3415-45E7-8708-19032130D8C0}" dt="2021-02-25T17:59:31.311" v="1318" actId="478"/>
          <ac:spMkLst>
            <pc:docMk/>
            <pc:sldMk cId="1154778721" sldId="1618"/>
            <ac:spMk id="7" creationId="{6130AC10-FE82-4518-A340-AB95207B43AB}"/>
          </ac:spMkLst>
        </pc:spChg>
        <pc:spChg chg="del">
          <ac:chgData name="Lucas De Carli" userId="0b83351476942742" providerId="LiveId" clId="{4D5217F3-3415-45E7-8708-19032130D8C0}" dt="2021-02-25T17:59:15.920" v="1304" actId="478"/>
          <ac:spMkLst>
            <pc:docMk/>
            <pc:sldMk cId="1154778721" sldId="1618"/>
            <ac:spMk id="8" creationId="{E34E2DE0-AA1E-4A53-868C-05F91F344FFC}"/>
          </ac:spMkLst>
        </pc:spChg>
        <pc:spChg chg="add mod">
          <ac:chgData name="Lucas De Carli" userId="0b83351476942742" providerId="LiveId" clId="{4D5217F3-3415-45E7-8708-19032130D8C0}" dt="2021-02-25T18:01:33.590" v="1480" actId="20577"/>
          <ac:spMkLst>
            <pc:docMk/>
            <pc:sldMk cId="1154778721" sldId="1618"/>
            <ac:spMk id="9" creationId="{CE509834-1E35-493B-AC36-6EA8961A86CC}"/>
          </ac:spMkLst>
        </pc:spChg>
        <pc:spChg chg="add mod">
          <ac:chgData name="Lucas De Carli" userId="0b83351476942742" providerId="LiveId" clId="{4D5217F3-3415-45E7-8708-19032130D8C0}" dt="2021-02-25T18:02:37.013" v="1656" actId="313"/>
          <ac:spMkLst>
            <pc:docMk/>
            <pc:sldMk cId="1154778721" sldId="1618"/>
            <ac:spMk id="10" creationId="{83B49E2C-8056-4F54-AE74-2C18C5504226}"/>
          </ac:spMkLst>
        </pc:spChg>
        <pc:spChg chg="add mod">
          <ac:chgData name="Lucas De Carli" userId="0b83351476942742" providerId="LiveId" clId="{4D5217F3-3415-45E7-8708-19032130D8C0}" dt="2021-02-25T18:01:41.042" v="1483" actId="1076"/>
          <ac:spMkLst>
            <pc:docMk/>
            <pc:sldMk cId="1154778721" sldId="1618"/>
            <ac:spMk id="11" creationId="{624091CF-5872-4FE9-BCA7-468005F6A777}"/>
          </ac:spMkLst>
        </pc:spChg>
        <pc:spChg chg="add mod">
          <ac:chgData name="Lucas De Carli" userId="0b83351476942742" providerId="LiveId" clId="{4D5217F3-3415-45E7-8708-19032130D8C0}" dt="2021-02-25T18:02:32.063" v="1655" actId="20577"/>
          <ac:spMkLst>
            <pc:docMk/>
            <pc:sldMk cId="1154778721" sldId="1618"/>
            <ac:spMk id="12" creationId="{F8A580E4-FE68-4146-8338-A9C1C07E3C2B}"/>
          </ac:spMkLst>
        </pc:spChg>
      </pc:sldChg>
      <pc:sldChg chg="new del">
        <pc:chgData name="Lucas De Carli" userId="0b83351476942742" providerId="LiveId" clId="{4D5217F3-3415-45E7-8708-19032130D8C0}" dt="2021-02-25T17:59:06.303" v="1302" actId="47"/>
        <pc:sldMkLst>
          <pc:docMk/>
          <pc:sldMk cId="1954290361" sldId="1618"/>
        </pc:sldMkLst>
      </pc:sldChg>
      <pc:sldChg chg="addSp delSp modSp new mod modNotesTx">
        <pc:chgData name="Lucas De Carli" userId="0b83351476942742" providerId="LiveId" clId="{4D5217F3-3415-45E7-8708-19032130D8C0}" dt="2021-02-25T22:48:38.844" v="2117"/>
        <pc:sldMkLst>
          <pc:docMk/>
          <pc:sldMk cId="2792201140" sldId="1619"/>
        </pc:sldMkLst>
        <pc:spChg chg="mod">
          <ac:chgData name="Lucas De Carli" userId="0b83351476942742" providerId="LiveId" clId="{4D5217F3-3415-45E7-8708-19032130D8C0}" dt="2021-02-25T18:02:57.702" v="1679" actId="20577"/>
          <ac:spMkLst>
            <pc:docMk/>
            <pc:sldMk cId="2792201140" sldId="1619"/>
            <ac:spMk id="2" creationId="{EA32CC01-C850-4B27-BBA8-B2304529DD14}"/>
          </ac:spMkLst>
        </pc:spChg>
        <pc:spChg chg="add mod">
          <ac:chgData name="Lucas De Carli" userId="0b83351476942742" providerId="LiveId" clId="{4D5217F3-3415-45E7-8708-19032130D8C0}" dt="2021-02-25T18:07:14.572" v="1953" actId="122"/>
          <ac:spMkLst>
            <pc:docMk/>
            <pc:sldMk cId="2792201140" sldId="1619"/>
            <ac:spMk id="9" creationId="{22CF0419-8426-4439-86F3-3CD67253136D}"/>
          </ac:spMkLst>
        </pc:spChg>
        <pc:spChg chg="add mod">
          <ac:chgData name="Lucas De Carli" userId="0b83351476942742" providerId="LiveId" clId="{4D5217F3-3415-45E7-8708-19032130D8C0}" dt="2021-02-25T18:07:16.863" v="1954" actId="122"/>
          <ac:spMkLst>
            <pc:docMk/>
            <pc:sldMk cId="2792201140" sldId="1619"/>
            <ac:spMk id="10" creationId="{F4D3AAC3-FF4F-4C98-8F7E-4D3A96A4B237}"/>
          </ac:spMkLst>
        </pc:spChg>
        <pc:spChg chg="add mod">
          <ac:chgData name="Lucas De Carli" userId="0b83351476942742" providerId="LiveId" clId="{4D5217F3-3415-45E7-8708-19032130D8C0}" dt="2021-02-25T18:08:05.863" v="2026" actId="20577"/>
          <ac:spMkLst>
            <pc:docMk/>
            <pc:sldMk cId="2792201140" sldId="1619"/>
            <ac:spMk id="11" creationId="{AF3C4815-3EE5-4854-98D4-4BBEA8F87394}"/>
          </ac:spMkLst>
        </pc:spChg>
        <pc:graphicFrameChg chg="add del mod modGraphic">
          <ac:chgData name="Lucas De Carli" userId="0b83351476942742" providerId="LiveId" clId="{4D5217F3-3415-45E7-8708-19032130D8C0}" dt="2021-02-25T18:04:37.421" v="1710" actId="478"/>
          <ac:graphicFrameMkLst>
            <pc:docMk/>
            <pc:sldMk cId="2792201140" sldId="1619"/>
            <ac:graphicFrameMk id="5" creationId="{DBB3DDC1-69DE-4516-ACB3-AF4AE076925C}"/>
          </ac:graphicFrameMkLst>
        </pc:graphicFrameChg>
        <pc:graphicFrameChg chg="add del mod modGraphic">
          <ac:chgData name="Lucas De Carli" userId="0b83351476942742" providerId="LiveId" clId="{4D5217F3-3415-45E7-8708-19032130D8C0}" dt="2021-02-25T18:04:38.704" v="1711" actId="478"/>
          <ac:graphicFrameMkLst>
            <pc:docMk/>
            <pc:sldMk cId="2792201140" sldId="1619"/>
            <ac:graphicFrameMk id="8" creationId="{50A62739-36E0-4145-A79C-AC36DAA4DD58}"/>
          </ac:graphicFrameMkLst>
        </pc:graphicFrameChg>
        <pc:picChg chg="add del mod">
          <ac:chgData name="Lucas De Carli" userId="0b83351476942742" providerId="LiveId" clId="{4D5217F3-3415-45E7-8708-19032130D8C0}" dt="2021-02-25T18:03:24.471" v="1684" actId="478"/>
          <ac:picMkLst>
            <pc:docMk/>
            <pc:sldMk cId="2792201140" sldId="1619"/>
            <ac:picMk id="3" creationId="{F1C4EA63-C612-4D6B-9FC1-50C6FC0035B3}"/>
          </ac:picMkLst>
        </pc:picChg>
        <pc:picChg chg="add del mod">
          <ac:chgData name="Lucas De Carli" userId="0b83351476942742" providerId="LiveId" clId="{4D5217F3-3415-45E7-8708-19032130D8C0}" dt="2021-02-25T18:03:24.088" v="1683" actId="478"/>
          <ac:picMkLst>
            <pc:docMk/>
            <pc:sldMk cId="2792201140" sldId="1619"/>
            <ac:picMk id="4" creationId="{0F6298D5-A95D-4FF4-8F27-29237C65211B}"/>
          </ac:picMkLst>
        </pc:picChg>
        <pc:picChg chg="add mod">
          <ac:chgData name="Lucas De Carli" userId="0b83351476942742" providerId="LiveId" clId="{4D5217F3-3415-45E7-8708-19032130D8C0}" dt="2021-02-25T18:04:33.005" v="1709" actId="1076"/>
          <ac:picMkLst>
            <pc:docMk/>
            <pc:sldMk cId="2792201140" sldId="1619"/>
            <ac:picMk id="6" creationId="{64B164B5-5E99-4766-B451-A47CC5E1D7D0}"/>
          </ac:picMkLst>
        </pc:picChg>
        <pc:picChg chg="add mod">
          <ac:chgData name="Lucas De Carli" userId="0b83351476942742" providerId="LiveId" clId="{4D5217F3-3415-45E7-8708-19032130D8C0}" dt="2021-02-25T18:04:43.770" v="1713" actId="1076"/>
          <ac:picMkLst>
            <pc:docMk/>
            <pc:sldMk cId="2792201140" sldId="1619"/>
            <ac:picMk id="7" creationId="{0B869406-A2EA-41F6-94FE-68DCD6FF97C0}"/>
          </ac:picMkLst>
        </pc:picChg>
      </pc:sldChg>
      <pc:sldChg chg="delSp new mod modNotesTx">
        <pc:chgData name="Lucas De Carli" userId="0b83351476942742" providerId="LiveId" clId="{4D5217F3-3415-45E7-8708-19032130D8C0}" dt="2021-02-25T22:47:29.382" v="2060" actId="20577"/>
        <pc:sldMkLst>
          <pc:docMk/>
          <pc:sldMk cId="416731258" sldId="1620"/>
        </pc:sldMkLst>
        <pc:spChg chg="del">
          <ac:chgData name="Lucas De Carli" userId="0b83351476942742" providerId="LiveId" clId="{4D5217F3-3415-45E7-8708-19032130D8C0}" dt="2021-02-25T22:47:22.480" v="2031" actId="478"/>
          <ac:spMkLst>
            <pc:docMk/>
            <pc:sldMk cId="416731258" sldId="1620"/>
            <ac:spMk id="2" creationId="{7B0C92D8-11E5-458A-8B4F-ABFEA17B5C5F}"/>
          </ac:spMkLst>
        </pc:spChg>
      </pc:sldChg>
      <pc:sldChg chg="modSp new mod modNotesTx">
        <pc:chgData name="Lucas De Carli" userId="0b83351476942742" providerId="LiveId" clId="{4D5217F3-3415-45E7-8708-19032130D8C0}" dt="2021-02-25T22:49:19.844" v="2135"/>
        <pc:sldMkLst>
          <pc:docMk/>
          <pc:sldMk cId="1010606399" sldId="1621"/>
        </pc:sldMkLst>
        <pc:spChg chg="mod">
          <ac:chgData name="Lucas De Carli" userId="0b83351476942742" providerId="LiveId" clId="{4D5217F3-3415-45E7-8708-19032130D8C0}" dt="2021-02-25T22:49:16.971" v="2134" actId="1076"/>
          <ac:spMkLst>
            <pc:docMk/>
            <pc:sldMk cId="1010606399" sldId="1621"/>
            <ac:spMk id="2" creationId="{C05D0E80-DB74-4806-BEE4-DD23B589D5B2}"/>
          </ac:spMkLst>
        </pc:spChg>
      </pc:sldChg>
      <pc:sldChg chg="delSp new mod modNotesTx">
        <pc:chgData name="Lucas De Carli" userId="0b83351476942742" providerId="LiveId" clId="{4D5217F3-3415-45E7-8708-19032130D8C0}" dt="2021-02-25T23:07:10.186" v="2163" actId="478"/>
        <pc:sldMkLst>
          <pc:docMk/>
          <pc:sldMk cId="755988403" sldId="1622"/>
        </pc:sldMkLst>
        <pc:spChg chg="del">
          <ac:chgData name="Lucas De Carli" userId="0b83351476942742" providerId="LiveId" clId="{4D5217F3-3415-45E7-8708-19032130D8C0}" dt="2021-02-25T23:07:10.186" v="2163" actId="478"/>
          <ac:spMkLst>
            <pc:docMk/>
            <pc:sldMk cId="755988403" sldId="1622"/>
            <ac:spMk id="2" creationId="{9A9FAB52-ECBE-43E9-8C6D-0FC17126AE61}"/>
          </ac:spMkLst>
        </pc:spChg>
      </pc:sldChg>
      <pc:sldChg chg="delSp modSp new mod modNotesTx">
        <pc:chgData name="Lucas De Carli" userId="0b83351476942742" providerId="LiveId" clId="{4D5217F3-3415-45E7-8708-19032130D8C0}" dt="2021-02-25T23:12:02.150" v="2187" actId="20577"/>
        <pc:sldMkLst>
          <pc:docMk/>
          <pc:sldMk cId="3140266110" sldId="1623"/>
        </pc:sldMkLst>
        <pc:spChg chg="mod">
          <ac:chgData name="Lucas De Carli" userId="0b83351476942742" providerId="LiveId" clId="{4D5217F3-3415-45E7-8708-19032130D8C0}" dt="2021-02-25T23:11:08.249" v="2174" actId="1076"/>
          <ac:spMkLst>
            <pc:docMk/>
            <pc:sldMk cId="3140266110" sldId="1623"/>
            <ac:spMk id="2" creationId="{B8449157-1866-4DCE-AF77-E6208753B40D}"/>
          </ac:spMkLst>
        </pc:spChg>
        <pc:spChg chg="del">
          <ac:chgData name="Lucas De Carli" userId="0b83351476942742" providerId="LiveId" clId="{4D5217F3-3415-45E7-8708-19032130D8C0}" dt="2021-02-25T23:10:59.845" v="2170" actId="478"/>
          <ac:spMkLst>
            <pc:docMk/>
            <pc:sldMk cId="3140266110" sldId="1623"/>
            <ac:spMk id="3" creationId="{54024729-D673-469D-AF45-1D9DDE8999D6}"/>
          </ac:spMkLst>
        </pc:spChg>
      </pc:sldChg>
      <pc:sldMasterChg chg="addSldLayout modSldLayout">
        <pc:chgData name="Lucas De Carli" userId="0b83351476942742" providerId="LiveId" clId="{4D5217F3-3415-45E7-8708-19032130D8C0}" dt="2021-02-25T22:49:01.676" v="2125" actId="478"/>
        <pc:sldMasterMkLst>
          <pc:docMk/>
          <pc:sldMasterMk cId="4103171625" sldId="2147483660"/>
        </pc:sldMasterMkLst>
        <pc:sldLayoutChg chg="delSp mod">
          <pc:chgData name="Lucas De Carli" userId="0b83351476942742" providerId="LiveId" clId="{4D5217F3-3415-45E7-8708-19032130D8C0}" dt="2021-02-25T17:59:47.054" v="1320" actId="478"/>
          <pc:sldLayoutMkLst>
            <pc:docMk/>
            <pc:sldMasterMk cId="4103171625" sldId="2147483660"/>
            <pc:sldLayoutMk cId="615800022" sldId="2147483680"/>
          </pc:sldLayoutMkLst>
          <pc:spChg chg="del">
            <ac:chgData name="Lucas De Carli" userId="0b83351476942742" providerId="LiveId" clId="{4D5217F3-3415-45E7-8708-19032130D8C0}" dt="2021-02-25T17:59:47.054" v="1320" actId="478"/>
            <ac:spMkLst>
              <pc:docMk/>
              <pc:sldMasterMk cId="4103171625" sldId="2147483660"/>
              <pc:sldLayoutMk cId="615800022" sldId="2147483680"/>
              <ac:spMk id="2" creationId="{C3405CC5-9896-4E3A-9373-436306F5BF12}"/>
            </ac:spMkLst>
          </pc:spChg>
        </pc:sldLayoutChg>
        <pc:sldLayoutChg chg="delSp mod">
          <pc:chgData name="Lucas De Carli" userId="0b83351476942742" providerId="LiveId" clId="{4D5217F3-3415-45E7-8708-19032130D8C0}" dt="2021-02-25T22:49:01.676" v="2125" actId="478"/>
          <pc:sldLayoutMkLst>
            <pc:docMk/>
            <pc:sldMasterMk cId="4103171625" sldId="2147483660"/>
            <pc:sldLayoutMk cId="2395395249" sldId="2147483707"/>
          </pc:sldLayoutMkLst>
          <pc:picChg chg="del">
            <ac:chgData name="Lucas De Carli" userId="0b83351476942742" providerId="LiveId" clId="{4D5217F3-3415-45E7-8708-19032130D8C0}" dt="2021-02-25T22:49:01.676" v="2125" actId="478"/>
            <ac:picMkLst>
              <pc:docMk/>
              <pc:sldMasterMk cId="4103171625" sldId="2147483660"/>
              <pc:sldLayoutMk cId="2395395249" sldId="2147483707"/>
              <ac:picMk id="6" creationId="{869F059F-BD0F-4211-86F6-E960C3EC183D}"/>
            </ac:picMkLst>
          </pc:picChg>
        </pc:sldLayoutChg>
        <pc:sldLayoutChg chg="delSp modSp add mod modTransition">
          <pc:chgData name="Lucas De Carli" userId="0b83351476942742" providerId="LiveId" clId="{4D5217F3-3415-45E7-8708-19032130D8C0}" dt="2021-02-25T17:12:55.672" v="187" actId="478"/>
          <pc:sldLayoutMkLst>
            <pc:docMk/>
            <pc:sldMasterMk cId="4103171625" sldId="2147483660"/>
            <pc:sldLayoutMk cId="7506877" sldId="2147483709"/>
          </pc:sldLayoutMkLst>
          <pc:spChg chg="del">
            <ac:chgData name="Lucas De Carli" userId="0b83351476942742" providerId="LiveId" clId="{4D5217F3-3415-45E7-8708-19032130D8C0}" dt="2021-02-25T17:12:31.611" v="177" actId="478"/>
            <ac:spMkLst>
              <pc:docMk/>
              <pc:sldMasterMk cId="4103171625" sldId="2147483660"/>
              <pc:sldLayoutMk cId="7506877" sldId="2147483709"/>
              <ac:spMk id="2" creationId="{C3405CC5-9896-4E3A-9373-436306F5BF12}"/>
            </ac:spMkLst>
          </pc:spChg>
          <pc:spChg chg="mod">
            <ac:chgData name="Lucas De Carli" userId="0b83351476942742" providerId="LiveId" clId="{4D5217F3-3415-45E7-8708-19032130D8C0}" dt="2021-02-25T17:12:37.847" v="179" actId="14100"/>
            <ac:spMkLst>
              <pc:docMk/>
              <pc:sldMasterMk cId="4103171625" sldId="2147483660"/>
              <pc:sldLayoutMk cId="7506877" sldId="2147483709"/>
              <ac:spMk id="5" creationId="{6E31D123-CA1A-4568-88C8-6B1287D07EE9}"/>
            </ac:spMkLst>
          </pc:spChg>
          <pc:spChg chg="del">
            <ac:chgData name="Lucas De Carli" userId="0b83351476942742" providerId="LiveId" clId="{4D5217F3-3415-45E7-8708-19032130D8C0}" dt="2021-02-25T17:12:30.647" v="176" actId="478"/>
            <ac:spMkLst>
              <pc:docMk/>
              <pc:sldMasterMk cId="4103171625" sldId="2147483660"/>
              <pc:sldLayoutMk cId="7506877" sldId="2147483709"/>
              <ac:spMk id="6" creationId="{1E56201C-07C6-4B48-97C5-8ACFF3D0A97E}"/>
            </ac:spMkLst>
          </pc:spChg>
          <pc:spChg chg="mod">
            <ac:chgData name="Lucas De Carli" userId="0b83351476942742" providerId="LiveId" clId="{4D5217F3-3415-45E7-8708-19032130D8C0}" dt="2021-02-25T17:12:45.499" v="182" actId="1076"/>
            <ac:spMkLst>
              <pc:docMk/>
              <pc:sldMasterMk cId="4103171625" sldId="2147483660"/>
              <pc:sldLayoutMk cId="7506877" sldId="2147483709"/>
              <ac:spMk id="8" creationId="{7193607F-5D7C-414A-BD66-EADF11B22CA7}"/>
            </ac:spMkLst>
          </pc:spChg>
          <pc:spChg chg="del">
            <ac:chgData name="Lucas De Carli" userId="0b83351476942742" providerId="LiveId" clId="{4D5217F3-3415-45E7-8708-19032130D8C0}" dt="2021-02-25T17:12:55.672" v="187" actId="478"/>
            <ac:spMkLst>
              <pc:docMk/>
              <pc:sldMasterMk cId="4103171625" sldId="2147483660"/>
              <pc:sldLayoutMk cId="7506877" sldId="2147483709"/>
              <ac:spMk id="16" creationId="{2B8FCD16-3426-8B48-803D-6B6E81EED213}"/>
            </ac:spMkLst>
          </pc:spChg>
          <pc:spChg chg="del">
            <ac:chgData name="Lucas De Carli" userId="0b83351476942742" providerId="LiveId" clId="{4D5217F3-3415-45E7-8708-19032130D8C0}" dt="2021-02-25T17:12:47.668" v="183" actId="478"/>
            <ac:spMkLst>
              <pc:docMk/>
              <pc:sldMasterMk cId="4103171625" sldId="2147483660"/>
              <pc:sldLayoutMk cId="7506877" sldId="2147483709"/>
              <ac:spMk id="17" creationId="{0D336736-F7E2-BA48-AD3E-B0037BAC6816}"/>
            </ac:spMkLst>
          </pc:spChg>
          <pc:spChg chg="mod">
            <ac:chgData name="Lucas De Carli" userId="0b83351476942742" providerId="LiveId" clId="{4D5217F3-3415-45E7-8708-19032130D8C0}" dt="2021-02-25T17:12:54.256" v="186" actId="14100"/>
            <ac:spMkLst>
              <pc:docMk/>
              <pc:sldMasterMk cId="4103171625" sldId="2147483660"/>
              <pc:sldLayoutMk cId="7506877" sldId="2147483709"/>
              <ac:spMk id="18" creationId="{9FA36614-3522-794F-B70F-0659F06DAB3B}"/>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B3354-E12E-42E9-BB3C-3B4781711106}" type="datetimeFigureOut">
              <a:rPr lang="fr-CA" smtClean="0"/>
              <a:t>2021-02-25</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F1986-62C5-48EA-9922-D5358AC38421}" type="slidenum">
              <a:rPr lang="fr-CA" smtClean="0"/>
              <a:t>‹#›</a:t>
            </a:fld>
            <a:endParaRPr lang="fr-CA"/>
          </a:p>
        </p:txBody>
      </p:sp>
    </p:spTree>
    <p:extLst>
      <p:ext uri="{BB962C8B-B14F-4D97-AF65-F5344CB8AC3E}">
        <p14:creationId xmlns:p14="http://schemas.microsoft.com/office/powerpoint/2010/main" val="3520758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Intro</a:t>
            </a:r>
          </a:p>
        </p:txBody>
      </p:sp>
      <p:sp>
        <p:nvSpPr>
          <p:cNvPr id="4" name="Slide Number Placeholder 3"/>
          <p:cNvSpPr>
            <a:spLocks noGrp="1"/>
          </p:cNvSpPr>
          <p:nvPr>
            <p:ph type="sldNum" sz="quarter" idx="5"/>
          </p:nvPr>
        </p:nvSpPr>
        <p:spPr/>
        <p:txBody>
          <a:bodyPr/>
          <a:lstStyle/>
          <a:p>
            <a:fld id="{6A4F1986-62C5-48EA-9922-D5358AC38421}" type="slidenum">
              <a:rPr lang="fr-CA" smtClean="0"/>
              <a:t>1</a:t>
            </a:fld>
            <a:endParaRPr lang="fr-CA"/>
          </a:p>
        </p:txBody>
      </p:sp>
    </p:spTree>
    <p:extLst>
      <p:ext uri="{BB962C8B-B14F-4D97-AF65-F5344CB8AC3E}">
        <p14:creationId xmlns:p14="http://schemas.microsoft.com/office/powerpoint/2010/main" val="45017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10</a:t>
            </a:fld>
            <a:endParaRPr lang="fr-CA"/>
          </a:p>
        </p:txBody>
      </p:sp>
    </p:spTree>
    <p:extLst>
      <p:ext uri="{BB962C8B-B14F-4D97-AF65-F5344CB8AC3E}">
        <p14:creationId xmlns:p14="http://schemas.microsoft.com/office/powerpoint/2010/main" val="37139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11</a:t>
            </a:fld>
            <a:endParaRPr lang="fr-CA"/>
          </a:p>
        </p:txBody>
      </p:sp>
    </p:spTree>
    <p:extLst>
      <p:ext uri="{BB962C8B-B14F-4D97-AF65-F5344CB8AC3E}">
        <p14:creationId xmlns:p14="http://schemas.microsoft.com/office/powerpoint/2010/main" val="1901635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12</a:t>
            </a:fld>
            <a:endParaRPr lang="fr-CA"/>
          </a:p>
        </p:txBody>
      </p:sp>
    </p:spTree>
    <p:extLst>
      <p:ext uri="{BB962C8B-B14F-4D97-AF65-F5344CB8AC3E}">
        <p14:creationId xmlns:p14="http://schemas.microsoft.com/office/powerpoint/2010/main" val="3307393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13</a:t>
            </a:fld>
            <a:endParaRPr lang="fr-CA"/>
          </a:p>
        </p:txBody>
      </p:sp>
    </p:spTree>
    <p:extLst>
      <p:ext uri="{BB962C8B-B14F-4D97-AF65-F5344CB8AC3E}">
        <p14:creationId xmlns:p14="http://schemas.microsoft.com/office/powerpoint/2010/main" val="1896532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14</a:t>
            </a:fld>
            <a:endParaRPr lang="fr-CA"/>
          </a:p>
        </p:txBody>
      </p:sp>
    </p:spTree>
    <p:extLst>
      <p:ext uri="{BB962C8B-B14F-4D97-AF65-F5344CB8AC3E}">
        <p14:creationId xmlns:p14="http://schemas.microsoft.com/office/powerpoint/2010/main" val="1292895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DEMO 2</a:t>
            </a:r>
          </a:p>
        </p:txBody>
      </p:sp>
      <p:sp>
        <p:nvSpPr>
          <p:cNvPr id="4" name="Slide Number Placeholder 3"/>
          <p:cNvSpPr>
            <a:spLocks noGrp="1"/>
          </p:cNvSpPr>
          <p:nvPr>
            <p:ph type="sldNum" sz="quarter" idx="5"/>
          </p:nvPr>
        </p:nvSpPr>
        <p:spPr/>
        <p:txBody>
          <a:bodyPr/>
          <a:lstStyle/>
          <a:p>
            <a:fld id="{6A4F1986-62C5-48EA-9922-D5358AC38421}" type="slidenum">
              <a:rPr lang="fr-CA" smtClean="0"/>
              <a:t>15</a:t>
            </a:fld>
            <a:endParaRPr lang="fr-CA"/>
          </a:p>
        </p:txBody>
      </p:sp>
    </p:spTree>
    <p:extLst>
      <p:ext uri="{BB962C8B-B14F-4D97-AF65-F5344CB8AC3E}">
        <p14:creationId xmlns:p14="http://schemas.microsoft.com/office/powerpoint/2010/main" val="622634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16</a:t>
            </a:fld>
            <a:endParaRPr lang="fr-CA"/>
          </a:p>
        </p:txBody>
      </p:sp>
    </p:spTree>
    <p:extLst>
      <p:ext uri="{BB962C8B-B14F-4D97-AF65-F5344CB8AC3E}">
        <p14:creationId xmlns:p14="http://schemas.microsoft.com/office/powerpoint/2010/main" val="565018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17</a:t>
            </a:fld>
            <a:endParaRPr lang="fr-CA"/>
          </a:p>
        </p:txBody>
      </p:sp>
    </p:spTree>
    <p:extLst>
      <p:ext uri="{BB962C8B-B14F-4D97-AF65-F5344CB8AC3E}">
        <p14:creationId xmlns:p14="http://schemas.microsoft.com/office/powerpoint/2010/main" val="1032595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CA" dirty="0"/>
              <a:t>OBS: Live </a:t>
            </a:r>
            <a:r>
              <a:rPr lang="fr-CA" dirty="0" err="1"/>
              <a:t>Presentation</a:t>
            </a:r>
            <a:endParaRPr lang="fr-CA" dirty="0"/>
          </a:p>
          <a:p>
            <a:pPr marL="0" indent="0">
              <a:buFont typeface="Arial" panose="020B0604020202020204" pitchFamily="34" charset="0"/>
              <a:buNone/>
            </a:pPr>
            <a:endParaRPr lang="fr-CA" dirty="0"/>
          </a:p>
          <a:p>
            <a:pPr marL="0" indent="0">
              <a:buFont typeface="Arial" panose="020B0604020202020204" pitchFamily="34" charset="0"/>
              <a:buNone/>
            </a:pPr>
            <a:endParaRPr lang="fr-CA" dirty="0"/>
          </a:p>
          <a:p>
            <a:pPr marL="342900" indent="-342900">
              <a:buFont typeface="Arial" panose="020B0604020202020204" pitchFamily="34" charset="0"/>
              <a:buChar char="•"/>
            </a:pPr>
            <a:r>
              <a:rPr lang="fr-CA" dirty="0"/>
              <a:t>Haut Dispo = Fiabilité - SLA</a:t>
            </a:r>
          </a:p>
          <a:p>
            <a:pPr marL="342900" indent="-342900">
              <a:buFont typeface="Arial" panose="020B0604020202020204" pitchFamily="34" charset="0"/>
              <a:buChar char="•"/>
            </a:pPr>
            <a:r>
              <a:rPr lang="fr-CA" dirty="0" err="1"/>
              <a:t>Scalabilté</a:t>
            </a:r>
            <a:r>
              <a:rPr lang="fr-CA" dirty="0"/>
              <a:t> = Extensibilité</a:t>
            </a:r>
          </a:p>
          <a:p>
            <a:pPr marL="342900" indent="-342900">
              <a:buFont typeface="Arial" panose="020B0604020202020204" pitchFamily="34" charset="0"/>
              <a:buChar char="•"/>
            </a:pPr>
            <a:r>
              <a:rPr lang="fr-CA" dirty="0"/>
              <a:t>Élasticité – </a:t>
            </a:r>
            <a:r>
              <a:rPr lang="fr-CA" dirty="0" err="1"/>
              <a:t>Disagregated</a:t>
            </a:r>
            <a:r>
              <a:rPr lang="fr-CA" dirty="0"/>
              <a:t> </a:t>
            </a:r>
            <a:r>
              <a:rPr lang="fr-CA" dirty="0" err="1"/>
              <a:t>Compute</a:t>
            </a:r>
            <a:endParaRPr lang="fr-CA" dirty="0"/>
          </a:p>
          <a:p>
            <a:pPr marL="342900" indent="-342900">
              <a:buFont typeface="Arial" panose="020B0604020202020204" pitchFamily="34" charset="0"/>
              <a:buChar char="•"/>
            </a:pPr>
            <a:r>
              <a:rPr lang="fr-CA" dirty="0"/>
              <a:t>Agilité - Quick</a:t>
            </a:r>
          </a:p>
          <a:p>
            <a:pPr marL="342900" indent="-342900">
              <a:buFont typeface="Arial" panose="020B0604020202020204" pitchFamily="34" charset="0"/>
              <a:buChar char="•"/>
            </a:pPr>
            <a:r>
              <a:rPr lang="fr-CA" dirty="0"/>
              <a:t>Géodistribution – </a:t>
            </a:r>
            <a:r>
              <a:rPr lang="fr-CA" dirty="0" err="1"/>
              <a:t>Many</a:t>
            </a:r>
            <a:r>
              <a:rPr lang="fr-CA" dirty="0"/>
              <a:t> Places</a:t>
            </a:r>
          </a:p>
          <a:p>
            <a:pPr marL="342900" indent="-342900">
              <a:buFont typeface="Arial" panose="020B0604020202020204" pitchFamily="34" charset="0"/>
              <a:buChar char="•"/>
            </a:pPr>
            <a:r>
              <a:rPr lang="fr-CA" dirty="0"/>
              <a:t>Reprise d’activité après sinistre - </a:t>
            </a:r>
            <a:r>
              <a:rPr lang="fr-CA" dirty="0" err="1"/>
              <a:t>Replication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18</a:t>
            </a:fld>
            <a:endParaRPr lang="fr-CA"/>
          </a:p>
        </p:txBody>
      </p:sp>
    </p:spTree>
    <p:extLst>
      <p:ext uri="{BB962C8B-B14F-4D97-AF65-F5344CB8AC3E}">
        <p14:creationId xmlns:p14="http://schemas.microsoft.com/office/powerpoint/2010/main" val="2706899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19</a:t>
            </a:fld>
            <a:endParaRPr lang="fr-CA"/>
          </a:p>
        </p:txBody>
      </p:sp>
    </p:spTree>
    <p:extLst>
      <p:ext uri="{BB962C8B-B14F-4D97-AF65-F5344CB8AC3E}">
        <p14:creationId xmlns:p14="http://schemas.microsoft.com/office/powerpoint/2010/main" val="227457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a:t>
            </a:fld>
            <a:endParaRPr lang="fr-CA"/>
          </a:p>
        </p:txBody>
      </p:sp>
    </p:spTree>
    <p:extLst>
      <p:ext uri="{BB962C8B-B14F-4D97-AF65-F5344CB8AC3E}">
        <p14:creationId xmlns:p14="http://schemas.microsoft.com/office/powerpoint/2010/main" val="783112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20</a:t>
            </a:fld>
            <a:endParaRPr lang="fr-CA"/>
          </a:p>
        </p:txBody>
      </p:sp>
    </p:spTree>
    <p:extLst>
      <p:ext uri="{BB962C8B-B14F-4D97-AF65-F5344CB8AC3E}">
        <p14:creationId xmlns:p14="http://schemas.microsoft.com/office/powerpoint/2010/main" val="1080917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21</a:t>
            </a:fld>
            <a:endParaRPr lang="fr-CA"/>
          </a:p>
        </p:txBody>
      </p:sp>
    </p:spTree>
    <p:extLst>
      <p:ext uri="{BB962C8B-B14F-4D97-AF65-F5344CB8AC3E}">
        <p14:creationId xmlns:p14="http://schemas.microsoft.com/office/powerpoint/2010/main" val="634209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22</a:t>
            </a:fld>
            <a:endParaRPr lang="fr-CA"/>
          </a:p>
        </p:txBody>
      </p:sp>
    </p:spTree>
    <p:extLst>
      <p:ext uri="{BB962C8B-B14F-4D97-AF65-F5344CB8AC3E}">
        <p14:creationId xmlns:p14="http://schemas.microsoft.com/office/powerpoint/2010/main" val="257461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23</a:t>
            </a:fld>
            <a:endParaRPr lang="fr-CA"/>
          </a:p>
        </p:txBody>
      </p:sp>
    </p:spTree>
    <p:extLst>
      <p:ext uri="{BB962C8B-B14F-4D97-AF65-F5344CB8AC3E}">
        <p14:creationId xmlns:p14="http://schemas.microsoft.com/office/powerpoint/2010/main" val="1273986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24</a:t>
            </a:fld>
            <a:endParaRPr lang="fr-CA"/>
          </a:p>
        </p:txBody>
      </p:sp>
    </p:spTree>
    <p:extLst>
      <p:ext uri="{BB962C8B-B14F-4D97-AF65-F5344CB8AC3E}">
        <p14:creationId xmlns:p14="http://schemas.microsoft.com/office/powerpoint/2010/main" val="4127715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en-US" dirty="0"/>
          </a:p>
          <a:p>
            <a:r>
              <a:rPr lang="en-US" dirty="0"/>
              <a:t>SERVELESS</a:t>
            </a:r>
          </a:p>
        </p:txBody>
      </p:sp>
      <p:sp>
        <p:nvSpPr>
          <p:cNvPr id="4" name="Slide Number Placeholder 3"/>
          <p:cNvSpPr>
            <a:spLocks noGrp="1"/>
          </p:cNvSpPr>
          <p:nvPr>
            <p:ph type="sldNum" sz="quarter" idx="10"/>
          </p:nvPr>
        </p:nvSpPr>
        <p:spPr/>
        <p:txBody>
          <a:bodyPr/>
          <a:lstStyle/>
          <a:p>
            <a:fld id="{6A94919F-9FC7-4638-A41A-3D980986B2E8}" type="slidenum">
              <a:rPr lang="en-US" smtClean="0"/>
              <a:pPr/>
              <a:t>25</a:t>
            </a:fld>
            <a:endParaRPr lang="en-US"/>
          </a:p>
        </p:txBody>
      </p:sp>
    </p:spTree>
    <p:extLst>
      <p:ext uri="{BB962C8B-B14F-4D97-AF65-F5344CB8AC3E}">
        <p14:creationId xmlns:p14="http://schemas.microsoft.com/office/powerpoint/2010/main" val="1988891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26</a:t>
            </a:fld>
            <a:endParaRPr lang="fr-CA"/>
          </a:p>
        </p:txBody>
      </p:sp>
    </p:spTree>
    <p:extLst>
      <p:ext uri="{BB962C8B-B14F-4D97-AF65-F5344CB8AC3E}">
        <p14:creationId xmlns:p14="http://schemas.microsoft.com/office/powerpoint/2010/main" val="2812820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27</a:t>
            </a:fld>
            <a:endParaRPr lang="fr-CA"/>
          </a:p>
        </p:txBody>
      </p:sp>
    </p:spTree>
    <p:extLst>
      <p:ext uri="{BB962C8B-B14F-4D97-AF65-F5344CB8AC3E}">
        <p14:creationId xmlns:p14="http://schemas.microsoft.com/office/powerpoint/2010/main" val="362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28</a:t>
            </a:fld>
            <a:endParaRPr lang="fr-CA"/>
          </a:p>
        </p:txBody>
      </p:sp>
    </p:spTree>
    <p:extLst>
      <p:ext uri="{BB962C8B-B14F-4D97-AF65-F5344CB8AC3E}">
        <p14:creationId xmlns:p14="http://schemas.microsoft.com/office/powerpoint/2010/main" val="2757578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Q&amp;A</a:t>
            </a:r>
          </a:p>
        </p:txBody>
      </p:sp>
      <p:sp>
        <p:nvSpPr>
          <p:cNvPr id="4" name="Slide Number Placeholder 3"/>
          <p:cNvSpPr>
            <a:spLocks noGrp="1"/>
          </p:cNvSpPr>
          <p:nvPr>
            <p:ph type="sldNum" sz="quarter" idx="5"/>
          </p:nvPr>
        </p:nvSpPr>
        <p:spPr/>
        <p:txBody>
          <a:bodyPr/>
          <a:lstStyle/>
          <a:p>
            <a:fld id="{6A4F1986-62C5-48EA-9922-D5358AC38421}" type="slidenum">
              <a:rPr lang="fr-CA" smtClean="0"/>
              <a:t>29</a:t>
            </a:fld>
            <a:endParaRPr lang="fr-CA"/>
          </a:p>
        </p:txBody>
      </p:sp>
    </p:spTree>
    <p:extLst>
      <p:ext uri="{BB962C8B-B14F-4D97-AF65-F5344CB8AC3E}">
        <p14:creationId xmlns:p14="http://schemas.microsoft.com/office/powerpoint/2010/main" val="396256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3</a:t>
            </a:fld>
            <a:endParaRPr lang="fr-CA"/>
          </a:p>
        </p:txBody>
      </p:sp>
    </p:spTree>
    <p:extLst>
      <p:ext uri="{BB962C8B-B14F-4D97-AF65-F5344CB8AC3E}">
        <p14:creationId xmlns:p14="http://schemas.microsoft.com/office/powerpoint/2010/main" val="145264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4</a:t>
            </a:fld>
            <a:endParaRPr lang="fr-CA"/>
          </a:p>
        </p:txBody>
      </p:sp>
    </p:spTree>
    <p:extLst>
      <p:ext uri="{BB962C8B-B14F-4D97-AF65-F5344CB8AC3E}">
        <p14:creationId xmlns:p14="http://schemas.microsoft.com/office/powerpoint/2010/main" val="659015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5</a:t>
            </a:fld>
            <a:endParaRPr lang="fr-CA"/>
          </a:p>
        </p:txBody>
      </p:sp>
    </p:spTree>
    <p:extLst>
      <p:ext uri="{BB962C8B-B14F-4D97-AF65-F5344CB8AC3E}">
        <p14:creationId xmlns:p14="http://schemas.microsoft.com/office/powerpoint/2010/main" val="2375326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6</a:t>
            </a:fld>
            <a:endParaRPr lang="fr-CA"/>
          </a:p>
        </p:txBody>
      </p:sp>
    </p:spTree>
    <p:extLst>
      <p:ext uri="{BB962C8B-B14F-4D97-AF65-F5344CB8AC3E}">
        <p14:creationId xmlns:p14="http://schemas.microsoft.com/office/powerpoint/2010/main" val="3728841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r>
              <a:rPr lang="en-US" dirty="0"/>
              <a:t>SERVELESS</a:t>
            </a:r>
          </a:p>
        </p:txBody>
      </p:sp>
      <p:sp>
        <p:nvSpPr>
          <p:cNvPr id="4" name="Slide Number Placeholder 3"/>
          <p:cNvSpPr>
            <a:spLocks noGrp="1"/>
          </p:cNvSpPr>
          <p:nvPr>
            <p:ph type="sldNum" sz="quarter" idx="10"/>
          </p:nvPr>
        </p:nvSpPr>
        <p:spPr/>
        <p:txBody>
          <a:bodyPr/>
          <a:lstStyle/>
          <a:p>
            <a:fld id="{6A94919F-9FC7-4638-A41A-3D980986B2E8}" type="slidenum">
              <a:rPr lang="en-US" smtClean="0"/>
              <a:pPr/>
              <a:t>7</a:t>
            </a:fld>
            <a:endParaRPr lang="en-US"/>
          </a:p>
        </p:txBody>
      </p:sp>
    </p:spTree>
    <p:extLst>
      <p:ext uri="{BB962C8B-B14F-4D97-AF65-F5344CB8AC3E}">
        <p14:creationId xmlns:p14="http://schemas.microsoft.com/office/powerpoint/2010/main" val="69276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8</a:t>
            </a:fld>
            <a:endParaRPr lang="fr-CA"/>
          </a:p>
        </p:txBody>
      </p:sp>
    </p:spTree>
    <p:extLst>
      <p:ext uri="{BB962C8B-B14F-4D97-AF65-F5344CB8AC3E}">
        <p14:creationId xmlns:p14="http://schemas.microsoft.com/office/powerpoint/2010/main" val="372517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9</a:t>
            </a:fld>
            <a:endParaRPr lang="fr-CA"/>
          </a:p>
        </p:txBody>
      </p:sp>
    </p:spTree>
    <p:extLst>
      <p:ext uri="{BB962C8B-B14F-4D97-AF65-F5344CB8AC3E}">
        <p14:creationId xmlns:p14="http://schemas.microsoft.com/office/powerpoint/2010/main" val="3781289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8984133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080748"/>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59357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11374320"/>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295244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5638976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457608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718573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2071093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3634414860"/>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232757" y="307147"/>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651400" y="307147"/>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930442" y="307147"/>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802239" y="261584"/>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930442" y="261584"/>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31117" y="558453"/>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391488535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41306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1580002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Right Photo">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6651057" y="2304824"/>
            <a:ext cx="5362686"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6651055" y="2754730"/>
            <a:ext cx="5362687" cy="3905952"/>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8005083" y="289568"/>
            <a:ext cx="2654634" cy="1758748"/>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506877"/>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8049444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9360666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72423463"/>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73179686"/>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89122827"/>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Tree>
    <p:extLst>
      <p:ext uri="{BB962C8B-B14F-4D97-AF65-F5344CB8AC3E}">
        <p14:creationId xmlns:p14="http://schemas.microsoft.com/office/powerpoint/2010/main" val="3135753268"/>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793863085"/>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Tree>
    <p:extLst>
      <p:ext uri="{BB962C8B-B14F-4D97-AF65-F5344CB8AC3E}">
        <p14:creationId xmlns:p14="http://schemas.microsoft.com/office/powerpoint/2010/main" val="248811136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6924" y="936405"/>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26924" y="2748692"/>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857617" y="442105"/>
            <a:ext cx="5973790" cy="5973790"/>
          </a:xfrm>
          <a:prstGeom prst="rect">
            <a:avLst/>
          </a:prstGeom>
        </p:spPr>
      </p:pic>
    </p:spTree>
    <p:extLst>
      <p:ext uri="{BB962C8B-B14F-4D97-AF65-F5344CB8AC3E}">
        <p14:creationId xmlns:p14="http://schemas.microsoft.com/office/powerpoint/2010/main" val="2720182940"/>
      </p:ext>
    </p:extLst>
  </p:cSld>
  <p:clrMapOvr>
    <a:masterClrMapping/>
  </p:clrMapOvr>
  <p:transition>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016716"/>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13117336"/>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059309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99106531"/>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06465417"/>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80176793"/>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268513"/>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396249"/>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38541833"/>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44532777"/>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03210329"/>
      </p:ext>
    </p:extLst>
  </p:cSld>
  <p:clrMapOvr>
    <a:masterClrMapping/>
  </p:clrMapOvr>
  <p:transition>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7230583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6728292"/>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33630309"/>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Tree>
    <p:extLst>
      <p:ext uri="{BB962C8B-B14F-4D97-AF65-F5344CB8AC3E}">
        <p14:creationId xmlns:p14="http://schemas.microsoft.com/office/powerpoint/2010/main" val="274239018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63468711"/>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071160736"/>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81018006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873908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953952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7"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2" name="Content Placeholder 11"/>
          <p:cNvSpPr>
            <a:spLocks noGrp="1"/>
          </p:cNvSpPr>
          <p:nvPr>
            <p:ph sz="quarter" idx="10"/>
          </p:nvPr>
        </p:nvSpPr>
        <p:spPr>
          <a:xfrm>
            <a:off x="620298" y="1612373"/>
            <a:ext cx="10989093" cy="1967655"/>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133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683898850"/>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136280785"/>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7038051"/>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Tree>
    <p:extLst>
      <p:ext uri="{BB962C8B-B14F-4D97-AF65-F5344CB8AC3E}">
        <p14:creationId xmlns:p14="http://schemas.microsoft.com/office/powerpoint/2010/main" val="2774931504"/>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12617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3171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09"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p15:clr>
            <a:srgbClr val="C35EA4"/>
          </p15:clr>
        </p15:guide>
        <p15:guide id="57" pos="7313">
          <p15:clr>
            <a:srgbClr val="C35EA4"/>
          </p15:clr>
        </p15:guide>
        <p15:guide id="58" orient="horz" pos="369">
          <p15:clr>
            <a:srgbClr val="C35EA4"/>
          </p15:clr>
        </p15:guide>
        <p15:guide id="59" orient="horz" pos="3949">
          <p15:clr>
            <a:srgbClr val="C35EA4"/>
          </p15:clr>
        </p15:guide>
        <p15:guide id="60" orient="horz" pos="184">
          <p15:clr>
            <a:srgbClr val="A4A3A4"/>
          </p15:clr>
        </p15:guide>
        <p15:guide id="61" pos="185">
          <p15:clr>
            <a:srgbClr val="A4A3A4"/>
          </p15:clr>
        </p15:guide>
        <p15:guide id="62" orient="horz" pos="4135">
          <p15:clr>
            <a:srgbClr val="A4A3A4"/>
          </p15:clr>
        </p15:guide>
        <p15:guide id="63"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2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image" Target="../media/image29.sv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0.xml"/><Relationship Id="rId5" Type="http://schemas.openxmlformats.org/officeDocument/2006/relationships/image" Target="../media/image22.jp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3125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385B-8D5A-4E23-9C8A-10BFCC39FC83}"/>
              </a:ext>
            </a:extLst>
          </p:cNvPr>
          <p:cNvSpPr>
            <a:spLocks noGrp="1"/>
          </p:cNvSpPr>
          <p:nvPr>
            <p:ph type="title"/>
          </p:nvPr>
        </p:nvSpPr>
        <p:spPr/>
        <p:txBody>
          <a:bodyPr/>
          <a:lstStyle/>
          <a:p>
            <a:r>
              <a:rPr lang="fr-CA" dirty="0"/>
              <a:t>Cloud Privé</a:t>
            </a:r>
          </a:p>
        </p:txBody>
      </p:sp>
      <p:sp>
        <p:nvSpPr>
          <p:cNvPr id="4" name="Text Placeholder 3">
            <a:extLst>
              <a:ext uri="{FF2B5EF4-FFF2-40B4-BE49-F238E27FC236}">
                <a16:creationId xmlns:a16="http://schemas.microsoft.com/office/drawing/2014/main" id="{20CBAAE0-95B1-46EC-BCF2-413E80EC6E3C}"/>
              </a:ext>
            </a:extLst>
          </p:cNvPr>
          <p:cNvSpPr>
            <a:spLocks noGrp="1"/>
          </p:cNvSpPr>
          <p:nvPr>
            <p:ph type="body" sz="quarter" idx="44"/>
          </p:nvPr>
        </p:nvSpPr>
        <p:spPr>
          <a:xfrm>
            <a:off x="6096000" y="2421032"/>
            <a:ext cx="5943600" cy="2831544"/>
          </a:xfrm>
        </p:spPr>
        <p:txBody>
          <a:bodyPr/>
          <a:lstStyle/>
          <a:p>
            <a:pPr marL="285750" indent="-285750">
              <a:buFont typeface="Arial" panose="020B0604020202020204" pitchFamily="34" charset="0"/>
              <a:buChar char="•"/>
            </a:pPr>
            <a:r>
              <a:rPr lang="fr-CA" sz="2400" dirty="0"/>
              <a:t>Les services sont exclusivement utilisées par des utilisateurs d’une entreprise ou d’une organisation. </a:t>
            </a:r>
          </a:p>
          <a:p>
            <a:pPr marL="285750" indent="-285750">
              <a:buFont typeface="Arial" panose="020B0604020202020204" pitchFamily="34" charset="0"/>
              <a:buChar char="•"/>
            </a:pPr>
            <a:r>
              <a:rPr lang="fr-CA" sz="2400" dirty="0"/>
              <a:t>Situé physiquement dans un centre de données local</a:t>
            </a:r>
          </a:p>
          <a:p>
            <a:pPr marL="285750" indent="-285750">
              <a:buFont typeface="Arial" panose="020B0604020202020204" pitchFamily="34" charset="0"/>
              <a:buChar char="•"/>
            </a:pPr>
            <a:r>
              <a:rPr lang="fr-CA" sz="2400" dirty="0"/>
              <a:t>Il peut également être hébergé par un fournisseur de services tiers.</a:t>
            </a:r>
          </a:p>
        </p:txBody>
      </p:sp>
      <p:pic>
        <p:nvPicPr>
          <p:cNvPr id="7" name="Picture Placeholder 6">
            <a:extLst>
              <a:ext uri="{FF2B5EF4-FFF2-40B4-BE49-F238E27FC236}">
                <a16:creationId xmlns:a16="http://schemas.microsoft.com/office/drawing/2014/main" id="{8EA5C462-3E31-4FEF-8CF3-D0331440BFB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7737" r="7737"/>
          <a:stretch/>
        </p:blipFill>
        <p:spPr>
          <a:xfrm>
            <a:off x="7751083" y="289568"/>
            <a:ext cx="2654634" cy="1758748"/>
          </a:xfrm>
        </p:spPr>
      </p:pic>
    </p:spTree>
    <p:extLst>
      <p:ext uri="{BB962C8B-B14F-4D97-AF65-F5344CB8AC3E}">
        <p14:creationId xmlns:p14="http://schemas.microsoft.com/office/powerpoint/2010/main" val="7259268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385B-8D5A-4E23-9C8A-10BFCC39FC83}"/>
              </a:ext>
            </a:extLst>
          </p:cNvPr>
          <p:cNvSpPr>
            <a:spLocks noGrp="1"/>
          </p:cNvSpPr>
          <p:nvPr>
            <p:ph type="title"/>
          </p:nvPr>
        </p:nvSpPr>
        <p:spPr/>
        <p:txBody>
          <a:bodyPr/>
          <a:lstStyle/>
          <a:p>
            <a:r>
              <a:rPr lang="fr-CA" dirty="0"/>
              <a:t>Cloud Public</a:t>
            </a:r>
          </a:p>
        </p:txBody>
      </p:sp>
      <p:sp>
        <p:nvSpPr>
          <p:cNvPr id="4" name="Text Placeholder 3">
            <a:extLst>
              <a:ext uri="{FF2B5EF4-FFF2-40B4-BE49-F238E27FC236}">
                <a16:creationId xmlns:a16="http://schemas.microsoft.com/office/drawing/2014/main" id="{20CBAAE0-95B1-46EC-BCF2-413E80EC6E3C}"/>
              </a:ext>
            </a:extLst>
          </p:cNvPr>
          <p:cNvSpPr>
            <a:spLocks noGrp="1"/>
          </p:cNvSpPr>
          <p:nvPr>
            <p:ph type="body" sz="quarter" idx="44"/>
          </p:nvPr>
        </p:nvSpPr>
        <p:spPr>
          <a:xfrm>
            <a:off x="6096000" y="2421032"/>
            <a:ext cx="5943600" cy="907941"/>
          </a:xfrm>
        </p:spPr>
        <p:txBody>
          <a:bodyPr/>
          <a:lstStyle/>
          <a:p>
            <a:pPr marL="285750" indent="-285750">
              <a:buFont typeface="Arial" panose="020B0604020202020204" pitchFamily="34" charset="0"/>
              <a:buChar char="•"/>
            </a:pPr>
            <a:r>
              <a:rPr lang="fr-CA" sz="2400" dirty="0"/>
              <a:t>La combinaison entre les autres deux</a:t>
            </a:r>
          </a:p>
          <a:p>
            <a:pPr marL="285750" indent="-285750">
              <a:buFont typeface="Arial" panose="020B0604020202020204" pitchFamily="34" charset="0"/>
              <a:buChar char="•"/>
            </a:pPr>
            <a:r>
              <a:rPr lang="fr-CA" sz="2400" dirty="0"/>
              <a:t>Ex: base de donnés locale et site public</a:t>
            </a:r>
          </a:p>
        </p:txBody>
      </p:sp>
      <p:pic>
        <p:nvPicPr>
          <p:cNvPr id="7" name="Picture Placeholder 6">
            <a:extLst>
              <a:ext uri="{FF2B5EF4-FFF2-40B4-BE49-F238E27FC236}">
                <a16:creationId xmlns:a16="http://schemas.microsoft.com/office/drawing/2014/main" id="{8EA5C462-3E31-4FEF-8CF3-D0331440BFB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311" b="311"/>
          <a:stretch/>
        </p:blipFill>
        <p:spPr>
          <a:xfrm>
            <a:off x="7751083" y="289568"/>
            <a:ext cx="2654634" cy="1758748"/>
          </a:xfrm>
        </p:spPr>
      </p:pic>
    </p:spTree>
    <p:extLst>
      <p:ext uri="{BB962C8B-B14F-4D97-AF65-F5344CB8AC3E}">
        <p14:creationId xmlns:p14="http://schemas.microsoft.com/office/powerpoint/2010/main" val="13571200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C8C8-F12B-4E4C-8599-2345338BCF1B}"/>
              </a:ext>
            </a:extLst>
          </p:cNvPr>
          <p:cNvSpPr>
            <a:spLocks noGrp="1"/>
          </p:cNvSpPr>
          <p:nvPr>
            <p:ph type="title"/>
          </p:nvPr>
        </p:nvSpPr>
        <p:spPr/>
        <p:txBody>
          <a:bodyPr/>
          <a:lstStyle/>
          <a:p>
            <a:r>
              <a:rPr lang="fr-CA" dirty="0"/>
              <a:t>Comparaison des modèles cloud</a:t>
            </a:r>
          </a:p>
        </p:txBody>
      </p:sp>
      <p:pic>
        <p:nvPicPr>
          <p:cNvPr id="7" name="Content Placeholder 6" descr="Graphical user interface, diagram&#10;&#10;Description automatically generated">
            <a:extLst>
              <a:ext uri="{FF2B5EF4-FFF2-40B4-BE49-F238E27FC236}">
                <a16:creationId xmlns:a16="http://schemas.microsoft.com/office/drawing/2014/main" id="{EA46BEB2-4C5D-4A6E-B7CF-2519A1AC9853}"/>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4813607" y="1830705"/>
            <a:ext cx="6544758" cy="436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1775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1B9A-CC54-464F-9BA9-47032DB75182}"/>
              </a:ext>
            </a:extLst>
          </p:cNvPr>
          <p:cNvSpPr>
            <a:spLocks noGrp="1"/>
          </p:cNvSpPr>
          <p:nvPr>
            <p:ph type="title"/>
          </p:nvPr>
        </p:nvSpPr>
        <p:spPr/>
        <p:txBody>
          <a:bodyPr/>
          <a:lstStyle/>
          <a:p>
            <a:r>
              <a:rPr lang="fr-CA" dirty="0"/>
              <a:t>Qu’est-ce qu’Azure ?</a:t>
            </a:r>
          </a:p>
        </p:txBody>
      </p:sp>
      <p:sp>
        <p:nvSpPr>
          <p:cNvPr id="3" name="Content Placeholder 2">
            <a:extLst>
              <a:ext uri="{FF2B5EF4-FFF2-40B4-BE49-F238E27FC236}">
                <a16:creationId xmlns:a16="http://schemas.microsoft.com/office/drawing/2014/main" id="{B3038090-CA28-448F-96BF-250A52EB402B}"/>
              </a:ext>
            </a:extLst>
          </p:cNvPr>
          <p:cNvSpPr>
            <a:spLocks noGrp="1"/>
          </p:cNvSpPr>
          <p:nvPr>
            <p:ph sz="quarter" idx="10"/>
          </p:nvPr>
        </p:nvSpPr>
        <p:spPr>
          <a:xfrm>
            <a:off x="418643" y="1291693"/>
            <a:ext cx="11340811" cy="2046714"/>
          </a:xfrm>
        </p:spPr>
        <p:txBody>
          <a:bodyPr/>
          <a:lstStyle/>
          <a:p>
            <a:pPr marL="342900" indent="-342900">
              <a:buFont typeface="Arial" panose="020B0604020202020204" pitchFamily="34" charset="0"/>
              <a:buChar char="•"/>
            </a:pPr>
            <a:r>
              <a:rPr lang="fr-CA" dirty="0"/>
              <a:t>Ensemble de services cloud</a:t>
            </a:r>
          </a:p>
          <a:p>
            <a:pPr marL="342900" indent="-342900">
              <a:buFont typeface="Arial" panose="020B0604020202020204" pitchFamily="34" charset="0"/>
              <a:buChar char="•"/>
            </a:pPr>
            <a:r>
              <a:rPr lang="fr-CA" dirty="0"/>
              <a:t>Constante évolution</a:t>
            </a:r>
          </a:p>
          <a:p>
            <a:pPr marL="342900" indent="-342900">
              <a:buFont typeface="Arial" panose="020B0604020202020204" pitchFamily="34" charset="0"/>
              <a:buChar char="•"/>
            </a:pPr>
            <a:r>
              <a:rPr lang="fr-CA" dirty="0"/>
              <a:t>Dimension mondiale</a:t>
            </a:r>
          </a:p>
          <a:p>
            <a:pPr marL="342900" indent="-342900">
              <a:buFont typeface="Arial" panose="020B0604020202020204" pitchFamily="34" charset="0"/>
              <a:buChar char="•"/>
            </a:pPr>
            <a:r>
              <a:rPr lang="fr-CA" dirty="0"/>
              <a:t>Flexibilité</a:t>
            </a:r>
          </a:p>
        </p:txBody>
      </p:sp>
    </p:spTree>
    <p:extLst>
      <p:ext uri="{BB962C8B-B14F-4D97-AF65-F5344CB8AC3E}">
        <p14:creationId xmlns:p14="http://schemas.microsoft.com/office/powerpoint/2010/main" val="2308120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24C1-FBE9-466E-82B1-0C856D407AC6}"/>
              </a:ext>
            </a:extLst>
          </p:cNvPr>
          <p:cNvSpPr>
            <a:spLocks noGrp="1"/>
          </p:cNvSpPr>
          <p:nvPr>
            <p:ph type="title"/>
          </p:nvPr>
        </p:nvSpPr>
        <p:spPr/>
        <p:txBody>
          <a:bodyPr/>
          <a:lstStyle/>
          <a:p>
            <a:r>
              <a:rPr lang="fr-CA" dirty="0"/>
              <a:t>Portail Azure</a:t>
            </a:r>
          </a:p>
        </p:txBody>
      </p:sp>
      <p:sp>
        <p:nvSpPr>
          <p:cNvPr id="3" name="Picture Placeholder 2">
            <a:extLst>
              <a:ext uri="{FF2B5EF4-FFF2-40B4-BE49-F238E27FC236}">
                <a16:creationId xmlns:a16="http://schemas.microsoft.com/office/drawing/2014/main" id="{A6F563F0-9DB3-4B25-947F-6077BF479883}"/>
              </a:ext>
            </a:extLst>
          </p:cNvPr>
          <p:cNvSpPr>
            <a:spLocks noGrp="1"/>
          </p:cNvSpPr>
          <p:nvPr>
            <p:ph type="pic" sz="quarter" idx="12"/>
          </p:nvPr>
        </p:nvSpPr>
        <p:spPr/>
      </p:sp>
      <p:pic>
        <p:nvPicPr>
          <p:cNvPr id="4098" name="Picture 2">
            <a:extLst>
              <a:ext uri="{FF2B5EF4-FFF2-40B4-BE49-F238E27FC236}">
                <a16:creationId xmlns:a16="http://schemas.microsoft.com/office/drawing/2014/main" id="{78AB3865-87D1-4D20-BC4C-BD72CD1FC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489" y="1709423"/>
            <a:ext cx="7175923" cy="431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403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9884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4403-B44F-496F-8ED3-2169A8A6902E}"/>
              </a:ext>
            </a:extLst>
          </p:cNvPr>
          <p:cNvSpPr>
            <a:spLocks noGrp="1"/>
          </p:cNvSpPr>
          <p:nvPr>
            <p:ph type="title"/>
          </p:nvPr>
        </p:nvSpPr>
        <p:spPr/>
        <p:txBody>
          <a:bodyPr/>
          <a:lstStyle/>
          <a:p>
            <a:r>
              <a:rPr lang="fr-CA" dirty="0"/>
              <a:t>Services Azure</a:t>
            </a:r>
          </a:p>
        </p:txBody>
      </p:sp>
      <p:pic>
        <p:nvPicPr>
          <p:cNvPr id="5122" name="Picture 2">
            <a:extLst>
              <a:ext uri="{FF2B5EF4-FFF2-40B4-BE49-F238E27FC236}">
                <a16:creationId xmlns:a16="http://schemas.microsoft.com/office/drawing/2014/main" id="{351A5225-CECE-4F34-831C-20D5461A1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785" y="1120690"/>
            <a:ext cx="9721215" cy="553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444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C7E2-76D5-45D5-9823-164F70FE1A2B}"/>
              </a:ext>
            </a:extLst>
          </p:cNvPr>
          <p:cNvSpPr>
            <a:spLocks noGrp="1"/>
          </p:cNvSpPr>
          <p:nvPr>
            <p:ph type="title"/>
          </p:nvPr>
        </p:nvSpPr>
        <p:spPr/>
        <p:txBody>
          <a:bodyPr/>
          <a:lstStyle/>
          <a:p>
            <a:r>
              <a:rPr lang="fr-CA" dirty="0"/>
              <a:t>Décrire les avantages du cloud </a:t>
            </a:r>
            <a:r>
              <a:rPr lang="fr-CA" dirty="0" err="1"/>
              <a:t>computing</a:t>
            </a:r>
            <a:endParaRPr lang="fr-CA" dirty="0"/>
          </a:p>
        </p:txBody>
      </p:sp>
      <p:pic>
        <p:nvPicPr>
          <p:cNvPr id="4" name="Graphic 3" descr="Cloud computing">
            <a:extLst>
              <a:ext uri="{FF2B5EF4-FFF2-40B4-BE49-F238E27FC236}">
                <a16:creationId xmlns:a16="http://schemas.microsoft.com/office/drawing/2014/main" id="{85DCB020-1BBD-4652-8F26-CF75EDA23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5151" y="500119"/>
            <a:ext cx="1398104" cy="1398104"/>
          </a:xfrm>
          <a:prstGeom prst="rect">
            <a:avLst/>
          </a:prstGeom>
        </p:spPr>
      </p:pic>
    </p:spTree>
    <p:extLst>
      <p:ext uri="{BB962C8B-B14F-4D97-AF65-F5344CB8AC3E}">
        <p14:creationId xmlns:p14="http://schemas.microsoft.com/office/powerpoint/2010/main" val="39229795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3209-77E9-4B72-B0CD-669508014C7B}"/>
              </a:ext>
            </a:extLst>
          </p:cNvPr>
          <p:cNvSpPr>
            <a:spLocks noGrp="1"/>
          </p:cNvSpPr>
          <p:nvPr>
            <p:ph type="title"/>
          </p:nvPr>
        </p:nvSpPr>
        <p:spPr/>
        <p:txBody>
          <a:bodyPr/>
          <a:lstStyle/>
          <a:p>
            <a:r>
              <a:rPr lang="fr-CA" dirty="0"/>
              <a:t>Les avantages</a:t>
            </a:r>
          </a:p>
        </p:txBody>
      </p:sp>
      <p:sp>
        <p:nvSpPr>
          <p:cNvPr id="3" name="Text Placeholder 2">
            <a:extLst>
              <a:ext uri="{FF2B5EF4-FFF2-40B4-BE49-F238E27FC236}">
                <a16:creationId xmlns:a16="http://schemas.microsoft.com/office/drawing/2014/main" id="{A9FB02C9-4CFE-4E96-8D93-45949C59FC6D}"/>
              </a:ext>
            </a:extLst>
          </p:cNvPr>
          <p:cNvSpPr txBox="1">
            <a:spLocks/>
          </p:cNvSpPr>
          <p:nvPr/>
        </p:nvSpPr>
        <p:spPr>
          <a:xfrm>
            <a:off x="2438400" y="1298299"/>
            <a:ext cx="4457241" cy="680196"/>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FR" sz="2300" dirty="0">
                <a:gradFill>
                  <a:gsLst>
                    <a:gs pos="0">
                      <a:srgbClr val="FFFFFF"/>
                    </a:gs>
                    <a:gs pos="100000">
                      <a:srgbClr val="FFFFFF"/>
                    </a:gs>
                  </a:gsLst>
                  <a:lin ang="5400000" scaled="0"/>
                </a:gradFill>
                <a:cs typeface="Segoe UI" pitchFamily="34" charset="0"/>
              </a:rPr>
              <a:t>Haute disponibilité</a:t>
            </a:r>
          </a:p>
        </p:txBody>
      </p:sp>
      <p:sp>
        <p:nvSpPr>
          <p:cNvPr id="4" name="Text Placeholder 1">
            <a:extLst>
              <a:ext uri="{FF2B5EF4-FFF2-40B4-BE49-F238E27FC236}">
                <a16:creationId xmlns:a16="http://schemas.microsoft.com/office/drawing/2014/main" id="{EB29EA4C-E564-43E7-85AE-5B8DB61CA203}"/>
              </a:ext>
            </a:extLst>
          </p:cNvPr>
          <p:cNvSpPr txBox="1">
            <a:spLocks/>
          </p:cNvSpPr>
          <p:nvPr/>
        </p:nvSpPr>
        <p:spPr>
          <a:xfrm>
            <a:off x="2438399" y="2085081"/>
            <a:ext cx="4457241" cy="680196"/>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FR" sz="2300">
                <a:gradFill>
                  <a:gsLst>
                    <a:gs pos="0">
                      <a:srgbClr val="FFFFFF"/>
                    </a:gs>
                    <a:gs pos="100000">
                      <a:srgbClr val="FFFFFF"/>
                    </a:gs>
                  </a:gsLst>
                  <a:lin ang="5400000" scaled="0"/>
                </a:gradFill>
                <a:cs typeface="Segoe UI"/>
              </a:rPr>
              <a:t>Scalabilité</a:t>
            </a:r>
          </a:p>
        </p:txBody>
      </p:sp>
      <p:sp>
        <p:nvSpPr>
          <p:cNvPr id="5" name="Text Placeholder 15">
            <a:extLst>
              <a:ext uri="{FF2B5EF4-FFF2-40B4-BE49-F238E27FC236}">
                <a16:creationId xmlns:a16="http://schemas.microsoft.com/office/drawing/2014/main" id="{026EE123-E2D4-4EF7-9EA2-940C5F5C1AE5}"/>
              </a:ext>
            </a:extLst>
          </p:cNvPr>
          <p:cNvSpPr txBox="1">
            <a:spLocks/>
          </p:cNvSpPr>
          <p:nvPr/>
        </p:nvSpPr>
        <p:spPr>
          <a:xfrm>
            <a:off x="2438399" y="2871863"/>
            <a:ext cx="4457241" cy="680196"/>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FR" sz="2300">
                <a:gradFill>
                  <a:gsLst>
                    <a:gs pos="0">
                      <a:srgbClr val="FFFFFF"/>
                    </a:gs>
                    <a:gs pos="100000">
                      <a:srgbClr val="FFFFFF"/>
                    </a:gs>
                  </a:gsLst>
                  <a:lin ang="5400000" scaled="0"/>
                </a:gradFill>
                <a:ea typeface="Segoe UI" pitchFamily="34" charset="0"/>
                <a:cs typeface="Segoe UI" pitchFamily="34" charset="0"/>
              </a:rPr>
              <a:t>Portée mondiale</a:t>
            </a:r>
          </a:p>
        </p:txBody>
      </p:sp>
      <p:sp>
        <p:nvSpPr>
          <p:cNvPr id="6" name="Text Placeholder 18">
            <a:extLst>
              <a:ext uri="{FF2B5EF4-FFF2-40B4-BE49-F238E27FC236}">
                <a16:creationId xmlns:a16="http://schemas.microsoft.com/office/drawing/2014/main" id="{E9888B52-8B6B-4C38-97BB-FAD21E77E104}"/>
              </a:ext>
            </a:extLst>
          </p:cNvPr>
          <p:cNvSpPr txBox="1">
            <a:spLocks/>
          </p:cNvSpPr>
          <p:nvPr/>
        </p:nvSpPr>
        <p:spPr>
          <a:xfrm>
            <a:off x="2438399" y="3658644"/>
            <a:ext cx="4457241" cy="680196"/>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FR" sz="2300" dirty="0">
                <a:gradFill>
                  <a:gsLst>
                    <a:gs pos="0">
                      <a:srgbClr val="FFFFFF"/>
                    </a:gs>
                    <a:gs pos="100000">
                      <a:srgbClr val="FFFFFF"/>
                    </a:gs>
                  </a:gsLst>
                  <a:lin ang="5400000" scaled="0"/>
                </a:gradFill>
                <a:ea typeface="Segoe UI" pitchFamily="34" charset="0"/>
                <a:cs typeface="Segoe UI" pitchFamily="34" charset="0"/>
              </a:rPr>
              <a:t>Agilité</a:t>
            </a:r>
          </a:p>
        </p:txBody>
      </p:sp>
      <p:sp>
        <p:nvSpPr>
          <p:cNvPr id="7" name="Rectangle 6">
            <a:extLst>
              <a:ext uri="{FF2B5EF4-FFF2-40B4-BE49-F238E27FC236}">
                <a16:creationId xmlns:a16="http://schemas.microsoft.com/office/drawing/2014/main" id="{DDD8A25A-A26C-410F-8935-94B44AD6BC47}"/>
              </a:ext>
            </a:extLst>
          </p:cNvPr>
          <p:cNvSpPr/>
          <p:nvPr/>
        </p:nvSpPr>
        <p:spPr bwMode="auto">
          <a:xfrm>
            <a:off x="2438399" y="4435128"/>
            <a:ext cx="4457241" cy="680196"/>
          </a:xfrm>
          <a:prstGeom prst="rect">
            <a:avLst/>
          </a:prstGeom>
          <a:solidFill>
            <a:srgbClr val="243A5E"/>
          </a:solidFill>
        </p:spPr>
        <p:txBody>
          <a:bodyPr vert="horz" wrap="square" lIns="91440" tIns="91440" rIns="91440" bIns="91440" rtlCol="0" anchor="ctr">
            <a:noAutofit/>
          </a:bodyPr>
          <a:lstStyle/>
          <a:p>
            <a:pPr algn="ctr">
              <a:buSzPct val="90000"/>
            </a:pPr>
            <a:r>
              <a:rPr lang="fr-FR" sz="2300" dirty="0">
                <a:gradFill>
                  <a:gsLst>
                    <a:gs pos="0">
                      <a:srgbClr val="FFFFFF"/>
                    </a:gs>
                    <a:gs pos="100000">
                      <a:srgbClr val="FFFFFF"/>
                    </a:gs>
                  </a:gsLst>
                  <a:lin ang="5400000" scaled="0"/>
                </a:gradFill>
                <a:latin typeface="+mj-lt"/>
                <a:cs typeface="Segoe UI" pitchFamily="34" charset="0"/>
              </a:rPr>
              <a:t>Récupération d’urgence</a:t>
            </a:r>
          </a:p>
        </p:txBody>
      </p:sp>
      <p:sp>
        <p:nvSpPr>
          <p:cNvPr id="9" name="Text Placeholder 5">
            <a:extLst>
              <a:ext uri="{FF2B5EF4-FFF2-40B4-BE49-F238E27FC236}">
                <a16:creationId xmlns:a16="http://schemas.microsoft.com/office/drawing/2014/main" id="{35EB4E6E-288B-4073-8A2C-2058E11D3422}"/>
              </a:ext>
            </a:extLst>
          </p:cNvPr>
          <p:cNvSpPr txBox="1">
            <a:spLocks/>
          </p:cNvSpPr>
          <p:nvPr/>
        </p:nvSpPr>
        <p:spPr>
          <a:xfrm>
            <a:off x="7225048" y="2085082"/>
            <a:ext cx="4457241" cy="680196"/>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FR" sz="2300">
                <a:gradFill>
                  <a:gsLst>
                    <a:gs pos="0">
                      <a:srgbClr val="FFFFFF"/>
                    </a:gs>
                    <a:gs pos="100000">
                      <a:srgbClr val="FFFFFF"/>
                    </a:gs>
                  </a:gsLst>
                  <a:lin ang="5400000" scaled="0"/>
                </a:gradFill>
                <a:ea typeface="Segoe UI" pitchFamily="34" charset="0"/>
                <a:cs typeface="Segoe UI" pitchFamily="34" charset="0"/>
              </a:rPr>
              <a:t>Élasticité</a:t>
            </a:r>
          </a:p>
        </p:txBody>
      </p:sp>
      <p:sp>
        <p:nvSpPr>
          <p:cNvPr id="10" name="Text Placeholder 17">
            <a:extLst>
              <a:ext uri="{FF2B5EF4-FFF2-40B4-BE49-F238E27FC236}">
                <a16:creationId xmlns:a16="http://schemas.microsoft.com/office/drawing/2014/main" id="{134DC8C1-F897-49C0-BF7D-A9B8DB9CB74A}"/>
              </a:ext>
            </a:extLst>
          </p:cNvPr>
          <p:cNvSpPr txBox="1">
            <a:spLocks/>
          </p:cNvSpPr>
          <p:nvPr/>
        </p:nvSpPr>
        <p:spPr>
          <a:xfrm>
            <a:off x="7225048" y="2871864"/>
            <a:ext cx="4457241" cy="680196"/>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FR" sz="2300">
                <a:gradFill>
                  <a:gsLst>
                    <a:gs pos="0">
                      <a:srgbClr val="FFFFFF"/>
                    </a:gs>
                    <a:gs pos="100000">
                      <a:srgbClr val="FFFFFF"/>
                    </a:gs>
                  </a:gsLst>
                  <a:lin ang="5400000" scaled="0"/>
                </a:gradFill>
                <a:ea typeface="Segoe UI" pitchFamily="34" charset="0"/>
                <a:cs typeface="Segoe UI" pitchFamily="34" charset="0"/>
              </a:rPr>
              <a:t>Fonctionnalités de latence client</a:t>
            </a:r>
            <a:endParaRPr lang="fr-FR" sz="23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xt Placeholder 19">
            <a:extLst>
              <a:ext uri="{FF2B5EF4-FFF2-40B4-BE49-F238E27FC236}">
                <a16:creationId xmlns:a16="http://schemas.microsoft.com/office/drawing/2014/main" id="{F1F7693A-3528-4A61-8113-03AD1B9D913E}"/>
              </a:ext>
            </a:extLst>
          </p:cNvPr>
          <p:cNvSpPr txBox="1">
            <a:spLocks/>
          </p:cNvSpPr>
          <p:nvPr/>
        </p:nvSpPr>
        <p:spPr>
          <a:xfrm>
            <a:off x="7225048" y="3658645"/>
            <a:ext cx="4457241" cy="680196"/>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lnSpc>
                <a:spcPct val="90000"/>
              </a:lnSpc>
            </a:pPr>
            <a:r>
              <a:rPr lang="fr-FR" sz="2300">
                <a:gradFill>
                  <a:gsLst>
                    <a:gs pos="0">
                      <a:srgbClr val="FFFFFF"/>
                    </a:gs>
                    <a:gs pos="100000">
                      <a:srgbClr val="FFFFFF"/>
                    </a:gs>
                  </a:gsLst>
                  <a:lin ang="5400000" scaled="0"/>
                </a:gradFill>
                <a:ea typeface="Segoe UI" pitchFamily="34" charset="0"/>
                <a:cs typeface="Segoe UI" pitchFamily="34" charset="0"/>
              </a:rPr>
              <a:t>Remarques concernant les coûts prévisionnels</a:t>
            </a:r>
            <a:endParaRPr lang="fr-FR" sz="23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2A21364-A6C2-46A5-A0A5-FCEA20F28D6A}"/>
              </a:ext>
            </a:extLst>
          </p:cNvPr>
          <p:cNvSpPr/>
          <p:nvPr/>
        </p:nvSpPr>
        <p:spPr bwMode="auto">
          <a:xfrm>
            <a:off x="7225048" y="4435129"/>
            <a:ext cx="4457241" cy="680196"/>
          </a:xfrm>
          <a:prstGeom prst="rect">
            <a:avLst/>
          </a:prstGeom>
          <a:solidFill>
            <a:srgbClr val="243A5E"/>
          </a:solidFill>
        </p:spPr>
        <p:txBody>
          <a:bodyPr vert="horz" wrap="square" lIns="91440" tIns="91440" rIns="91440" bIns="91440" rtlCol="0" anchor="ctr">
            <a:noAutofit/>
          </a:bodyPr>
          <a:lstStyle/>
          <a:p>
            <a:pPr algn="ctr">
              <a:buSzPct val="90000"/>
            </a:pPr>
            <a:r>
              <a:rPr lang="fr-FR" sz="2300">
                <a:gradFill>
                  <a:gsLst>
                    <a:gs pos="0">
                      <a:srgbClr val="FFFFFF"/>
                    </a:gs>
                    <a:gs pos="100000">
                      <a:srgbClr val="FFFFFF"/>
                    </a:gs>
                  </a:gsLst>
                  <a:lin ang="5400000" scaled="0"/>
                </a:gradFill>
                <a:latin typeface="+mj-lt"/>
                <a:cs typeface="Segoe UI" pitchFamily="34" charset="0"/>
              </a:rPr>
              <a:t>Sécurité</a:t>
            </a:r>
          </a:p>
        </p:txBody>
      </p:sp>
      <p:sp>
        <p:nvSpPr>
          <p:cNvPr id="14" name="Text Placeholder 4">
            <a:extLst>
              <a:ext uri="{FF2B5EF4-FFF2-40B4-BE49-F238E27FC236}">
                <a16:creationId xmlns:a16="http://schemas.microsoft.com/office/drawing/2014/main" id="{4E50F0CD-3488-495E-BF0B-51AF918FCEC2}"/>
              </a:ext>
            </a:extLst>
          </p:cNvPr>
          <p:cNvSpPr txBox="1">
            <a:spLocks/>
          </p:cNvSpPr>
          <p:nvPr/>
        </p:nvSpPr>
        <p:spPr>
          <a:xfrm>
            <a:off x="7225048" y="1298299"/>
            <a:ext cx="4457241" cy="680196"/>
          </a:xfrm>
          <a:prstGeom prst="rect">
            <a:avLst/>
          </a:prstGeom>
          <a:solidFill>
            <a:srgbClr val="243A5E"/>
          </a:solidFill>
        </p:spPr>
        <p:txBody>
          <a:bodyPr vert="horz" wrap="square" lIns="91440" tIns="91440" rIns="91440" bIns="91440" rtlCol="0" anchor="ctr">
            <a:noAutofit/>
          </a:bodyPr>
          <a:lstStyle>
            <a:defPPr>
              <a:defRPr lang="fr-FR"/>
            </a:defPPr>
            <a:lvl1pPr marR="0" indent="0" algn="ctr" defTabSz="914367" fontAlgn="auto">
              <a:lnSpc>
                <a:spcPct val="100000"/>
              </a:lnSpc>
              <a:spcBef>
                <a:spcPts val="0"/>
              </a:spcBef>
              <a:spcAft>
                <a:spcPts val="0"/>
              </a:spcAft>
              <a:buClrTx/>
              <a:buSzPct val="90000"/>
              <a:buFont typeface="Wingdings" panose="05000000000000000000" pitchFamily="2" charset="2"/>
              <a:buNone/>
              <a:tabLst/>
              <a:defRPr sz="2300" spc="-49" baseline="0">
                <a:gradFill>
                  <a:gsLst>
                    <a:gs pos="0">
                      <a:srgbClr val="FFFFFF"/>
                    </a:gs>
                    <a:gs pos="100000">
                      <a:srgbClr val="FFFFFF"/>
                    </a:gs>
                  </a:gsLst>
                  <a:lin ang="5400000" scaled="0"/>
                </a:gradFill>
                <a:latin typeface="+mj-lt"/>
                <a:cs typeface="Segoe UI" pitchFamily="34" charset="0"/>
              </a:defRPr>
            </a:lvl1pPr>
            <a:lvl2pPr marL="0" marR="0" indent="0" defTabSz="914367" fontAlgn="auto">
              <a:lnSpc>
                <a:spcPct val="100000"/>
              </a:lnSpc>
              <a:spcBef>
                <a:spcPts val="392"/>
              </a:spcBef>
              <a:spcAft>
                <a:spcPts val="588"/>
              </a:spcAft>
              <a:buClrTx/>
              <a:buSzPct val="90000"/>
              <a:buFontTx/>
              <a:buNone/>
              <a:tabLst/>
              <a:defRPr sz="2000" spc="0" baseline="0"/>
            </a:lvl2pPr>
            <a:lvl3pPr marL="0" marR="0" indent="0" defTabSz="914367" fontAlgn="auto">
              <a:lnSpc>
                <a:spcPct val="100000"/>
              </a:lnSpc>
              <a:spcBef>
                <a:spcPts val="392"/>
              </a:spcBef>
              <a:spcAft>
                <a:spcPts val="588"/>
              </a:spcAft>
              <a:buClrTx/>
              <a:buSzPct val="90000"/>
              <a:buFont typeface="Wingdings" panose="05000000000000000000" pitchFamily="2" charset="2"/>
              <a:buNone/>
              <a:tabLst/>
              <a:defRPr sz="1600" spc="0" baseline="0">
                <a:latin typeface="+mj-lt"/>
              </a:defRPr>
            </a:lvl3pPr>
            <a:lvl4pPr marL="0" marR="0" indent="0" defTabSz="914367" fontAlgn="auto">
              <a:lnSpc>
                <a:spcPct val="100000"/>
              </a:lnSpc>
              <a:spcBef>
                <a:spcPts val="392"/>
              </a:spcBef>
              <a:spcAft>
                <a:spcPts val="588"/>
              </a:spcAft>
              <a:buClrTx/>
              <a:buSzPct val="90000"/>
              <a:buFont typeface="Wingdings" panose="05000000000000000000" pitchFamily="2" charset="2"/>
              <a:buNone/>
              <a:tabLst/>
              <a:defRPr sz="1600" spc="0" baseline="0"/>
            </a:lvl4pPr>
            <a:lvl5pPr marL="0" marR="0" indent="0" defTabSz="914367" fontAlgn="auto">
              <a:lnSpc>
                <a:spcPct val="100000"/>
              </a:lnSpc>
              <a:spcBef>
                <a:spcPts val="392"/>
              </a:spcBef>
              <a:spcAft>
                <a:spcPts val="588"/>
              </a:spcAft>
              <a:buClrTx/>
              <a:buSzPct val="90000"/>
              <a:buFont typeface="Wingdings" panose="05000000000000000000" pitchFamily="2" charset="2"/>
              <a:buNone/>
              <a:tabLst/>
              <a:defRPr sz="1200" b="1" spc="0" baseline="0"/>
            </a:lvl5pPr>
            <a:lvl6pPr marL="2285916" indent="0" defTabSz="914367">
              <a:spcBef>
                <a:spcPct val="20000"/>
              </a:spcBef>
              <a:buFont typeface="Arial" pitchFamily="34" charset="0"/>
              <a:buNone/>
              <a:defRPr sz="1961"/>
            </a:lvl6pPr>
            <a:lvl7pPr marL="0" indent="0" defTabSz="914367">
              <a:lnSpc>
                <a:spcPct val="100000"/>
              </a:lnSpc>
              <a:spcBef>
                <a:spcPts val="392"/>
              </a:spcBef>
              <a:spcAft>
                <a:spcPts val="588"/>
              </a:spcAft>
              <a:buFont typeface="Arial" pitchFamily="34" charset="0"/>
              <a:buNone/>
              <a:defRPr sz="1200"/>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r>
              <a:rPr lang="fr-FR" dirty="0"/>
              <a:t>Tolérance </a:t>
            </a:r>
            <a:r>
              <a:rPr lang="fr-FR"/>
              <a:t>de panne</a:t>
            </a:r>
            <a:endParaRPr lang="fr-FR" dirty="0"/>
          </a:p>
        </p:txBody>
      </p:sp>
    </p:spTree>
    <p:extLst>
      <p:ext uri="{BB962C8B-B14F-4D97-AF65-F5344CB8AC3E}">
        <p14:creationId xmlns:p14="http://schemas.microsoft.com/office/powerpoint/2010/main" val="35781430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471F-C726-43D9-A0E8-0D337983E78C}"/>
              </a:ext>
            </a:extLst>
          </p:cNvPr>
          <p:cNvSpPr>
            <a:spLocks noGrp="1"/>
          </p:cNvSpPr>
          <p:nvPr>
            <p:ph type="title"/>
          </p:nvPr>
        </p:nvSpPr>
        <p:spPr/>
        <p:txBody>
          <a:bodyPr/>
          <a:lstStyle/>
          <a:p>
            <a:r>
              <a:rPr lang="fr-CA" dirty="0"/>
              <a:t>Comparaison </a:t>
            </a:r>
            <a:r>
              <a:rPr lang="fr-CA" dirty="0" err="1"/>
              <a:t>CapEx</a:t>
            </a:r>
            <a:r>
              <a:rPr lang="fr-CA" dirty="0"/>
              <a:t> et </a:t>
            </a:r>
            <a:r>
              <a:rPr lang="fr-CA" dirty="0" err="1"/>
              <a:t>OpEx</a:t>
            </a:r>
            <a:endParaRPr lang="fr-CA" dirty="0"/>
          </a:p>
        </p:txBody>
      </p:sp>
      <p:sp>
        <p:nvSpPr>
          <p:cNvPr id="3" name="Content Placeholder 2">
            <a:extLst>
              <a:ext uri="{FF2B5EF4-FFF2-40B4-BE49-F238E27FC236}">
                <a16:creationId xmlns:a16="http://schemas.microsoft.com/office/drawing/2014/main" id="{C9789810-364F-47F5-A03C-0AD0137E3F68}"/>
              </a:ext>
            </a:extLst>
          </p:cNvPr>
          <p:cNvSpPr>
            <a:spLocks noGrp="1"/>
          </p:cNvSpPr>
          <p:nvPr>
            <p:ph sz="quarter" idx="10"/>
          </p:nvPr>
        </p:nvSpPr>
        <p:spPr>
          <a:xfrm>
            <a:off x="6364951" y="3842212"/>
            <a:ext cx="5394960" cy="2139047"/>
          </a:xfrm>
        </p:spPr>
        <p:txBody>
          <a:bodyPr/>
          <a:lstStyle/>
          <a:p>
            <a:pPr marL="0" indent="0">
              <a:buNone/>
            </a:pPr>
            <a:r>
              <a:rPr lang="fr-FR" sz="2400" b="1" dirty="0">
                <a:solidFill>
                  <a:srgbClr val="171717"/>
                </a:solidFill>
                <a:latin typeface="+mj-lt"/>
              </a:rPr>
              <a:t>Dépenses de fonctionnement (</a:t>
            </a:r>
            <a:r>
              <a:rPr lang="fr-FR" sz="2400" b="1" dirty="0" err="1">
                <a:solidFill>
                  <a:srgbClr val="171717"/>
                </a:solidFill>
                <a:latin typeface="+mj-lt"/>
              </a:rPr>
              <a:t>OpEx</a:t>
            </a:r>
            <a:r>
              <a:rPr lang="fr-FR" sz="2400" b="1" dirty="0">
                <a:solidFill>
                  <a:srgbClr val="171717"/>
                </a:solidFill>
                <a:latin typeface="+mj-lt"/>
              </a:rPr>
              <a:t>)</a:t>
            </a:r>
          </a:p>
          <a:p>
            <a:pPr marL="342900" indent="-342900">
              <a:buFont typeface="Arial" panose="020B0604020202020204" pitchFamily="34" charset="0"/>
              <a:buChar char="•"/>
            </a:pPr>
            <a:r>
              <a:rPr lang="fr-FR" sz="1800" dirty="0">
                <a:solidFill>
                  <a:srgbClr val="171717"/>
                </a:solidFill>
                <a:latin typeface="Segoe UI"/>
                <a:cs typeface="Segoe UI Semilight"/>
              </a:rPr>
              <a:t>Achat de produits et des services selon les besoins, avec paiement à l’utilisation </a:t>
            </a:r>
          </a:p>
          <a:p>
            <a:pPr marL="342900" indent="-342900">
              <a:buFont typeface="Arial" panose="020B0604020202020204" pitchFamily="34" charset="0"/>
              <a:buChar char="•"/>
            </a:pPr>
            <a:r>
              <a:rPr lang="fr-FR" sz="1800" dirty="0">
                <a:solidFill>
                  <a:srgbClr val="171717"/>
                </a:solidFill>
                <a:latin typeface="Segoe UI"/>
                <a:cs typeface="Segoe UI Semilight"/>
              </a:rPr>
              <a:t>Facturation immédiate</a:t>
            </a:r>
          </a:p>
          <a:p>
            <a:endParaRPr lang="fr-CA" dirty="0"/>
          </a:p>
        </p:txBody>
      </p:sp>
      <p:sp>
        <p:nvSpPr>
          <p:cNvPr id="4" name="Content Placeholder 3">
            <a:extLst>
              <a:ext uri="{FF2B5EF4-FFF2-40B4-BE49-F238E27FC236}">
                <a16:creationId xmlns:a16="http://schemas.microsoft.com/office/drawing/2014/main" id="{9D506B5F-ED50-4C03-B5B3-398905BA57ED}"/>
              </a:ext>
            </a:extLst>
          </p:cNvPr>
          <p:cNvSpPr>
            <a:spLocks noGrp="1"/>
          </p:cNvSpPr>
          <p:nvPr>
            <p:ph sz="quarter" idx="12"/>
          </p:nvPr>
        </p:nvSpPr>
        <p:spPr>
          <a:xfrm>
            <a:off x="6364951" y="1456897"/>
            <a:ext cx="5394960" cy="2139047"/>
          </a:xfrm>
        </p:spPr>
        <p:txBody>
          <a:bodyPr/>
          <a:lstStyle/>
          <a:p>
            <a:pPr marL="0" indent="0">
              <a:buNone/>
            </a:pPr>
            <a:r>
              <a:rPr lang="fr-FR" dirty="0"/>
              <a:t>Dépenses d’investissement (</a:t>
            </a:r>
            <a:r>
              <a:rPr lang="fr-FR" dirty="0" err="1"/>
              <a:t>CapEx</a:t>
            </a:r>
            <a:r>
              <a:rPr lang="fr-FR" dirty="0"/>
              <a:t>)</a:t>
            </a:r>
          </a:p>
          <a:p>
            <a:pPr marL="285750" indent="-285750">
              <a:buFont typeface="Arial" panose="020B0604020202020204" pitchFamily="34" charset="0"/>
              <a:buChar char="•"/>
            </a:pPr>
            <a:r>
              <a:rPr lang="fr-FR" sz="1800" b="0" i="0" dirty="0">
                <a:solidFill>
                  <a:srgbClr val="171717"/>
                </a:solidFill>
                <a:latin typeface="+mn-lt"/>
              </a:rPr>
              <a:t>Investissement initial dans l’infrastructure physique.</a:t>
            </a:r>
          </a:p>
          <a:p>
            <a:pPr marL="285750" indent="-285750">
              <a:buFont typeface="Arial" panose="020B0604020202020204" pitchFamily="34" charset="0"/>
              <a:buChar char="•"/>
            </a:pPr>
            <a:r>
              <a:rPr lang="fr-FR" sz="1800" dirty="0">
                <a:solidFill>
                  <a:srgbClr val="171717"/>
                </a:solidFill>
                <a:latin typeface="+mn-lt"/>
              </a:rPr>
              <a:t>Les coûts des dépenses d’investissement ont une valeur qui diminue au fil du temps.</a:t>
            </a:r>
          </a:p>
          <a:p>
            <a:endParaRPr lang="fr-CA" dirty="0"/>
          </a:p>
        </p:txBody>
      </p:sp>
      <p:cxnSp>
        <p:nvCxnSpPr>
          <p:cNvPr id="6" name="Straight Connector 5">
            <a:extLst>
              <a:ext uri="{FF2B5EF4-FFF2-40B4-BE49-F238E27FC236}">
                <a16:creationId xmlns:a16="http://schemas.microsoft.com/office/drawing/2014/main" id="{05281A58-F78B-400C-A0D5-8A4E1E9F8D34}"/>
              </a:ext>
            </a:extLst>
          </p:cNvPr>
          <p:cNvCxnSpPr/>
          <p:nvPr/>
        </p:nvCxnSpPr>
        <p:spPr>
          <a:xfrm>
            <a:off x="6089277" y="992332"/>
            <a:ext cx="0" cy="569976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65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2A19-5F91-487C-B431-7515A2B14BA7}"/>
              </a:ext>
            </a:extLst>
          </p:cNvPr>
          <p:cNvSpPr>
            <a:spLocks noGrp="1"/>
          </p:cNvSpPr>
          <p:nvPr>
            <p:ph type="title"/>
          </p:nvPr>
        </p:nvSpPr>
        <p:spPr>
          <a:xfrm>
            <a:off x="426924" y="1324920"/>
            <a:ext cx="5428936" cy="1793104"/>
          </a:xfrm>
        </p:spPr>
        <p:txBody>
          <a:bodyPr/>
          <a:lstStyle/>
          <a:p>
            <a:r>
              <a:rPr lang="fr-CA" sz="3600" dirty="0"/>
              <a:t>AZ-900</a:t>
            </a:r>
            <a:br>
              <a:rPr lang="fr-CA" sz="3600" dirty="0"/>
            </a:br>
            <a:r>
              <a:rPr lang="fr-CA" sz="3600" dirty="0"/>
              <a:t>Module 01 : Concepts liés au cloud</a:t>
            </a:r>
          </a:p>
        </p:txBody>
      </p:sp>
      <p:sp>
        <p:nvSpPr>
          <p:cNvPr id="3" name="Text Placeholder 2">
            <a:extLst>
              <a:ext uri="{FF2B5EF4-FFF2-40B4-BE49-F238E27FC236}">
                <a16:creationId xmlns:a16="http://schemas.microsoft.com/office/drawing/2014/main" id="{D4C7DB39-F212-40E1-8C4C-9DB9693C439B}"/>
              </a:ext>
            </a:extLst>
          </p:cNvPr>
          <p:cNvSpPr>
            <a:spLocks noGrp="1"/>
          </p:cNvSpPr>
          <p:nvPr>
            <p:ph type="body" sz="quarter" idx="15"/>
          </p:nvPr>
        </p:nvSpPr>
        <p:spPr>
          <a:xfrm>
            <a:off x="426924" y="3118024"/>
            <a:ext cx="5413394" cy="461665"/>
          </a:xfrm>
        </p:spPr>
        <p:txBody>
          <a:bodyPr/>
          <a:lstStyle/>
          <a:p>
            <a:r>
              <a:rPr lang="fr-CA" dirty="0"/>
              <a:t>Lucas Humenhuk – Cloud Architect &amp; MCT</a:t>
            </a:r>
          </a:p>
        </p:txBody>
      </p:sp>
    </p:spTree>
    <p:extLst>
      <p:ext uri="{BB962C8B-B14F-4D97-AF65-F5344CB8AC3E}">
        <p14:creationId xmlns:p14="http://schemas.microsoft.com/office/powerpoint/2010/main" val="15474158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2599-C200-4567-B487-E01C8A06ED8E}"/>
              </a:ext>
            </a:extLst>
          </p:cNvPr>
          <p:cNvSpPr>
            <a:spLocks noGrp="1"/>
          </p:cNvSpPr>
          <p:nvPr>
            <p:ph type="title"/>
          </p:nvPr>
        </p:nvSpPr>
        <p:spPr/>
        <p:txBody>
          <a:bodyPr/>
          <a:lstStyle/>
          <a:p>
            <a:r>
              <a:rPr lang="fr-FR" dirty="0"/>
              <a:t>Modèle basé sur la consommation</a:t>
            </a:r>
            <a:endParaRPr lang="fr-CA" dirty="0"/>
          </a:p>
        </p:txBody>
      </p:sp>
      <p:sp>
        <p:nvSpPr>
          <p:cNvPr id="3" name="Content Placeholder 2">
            <a:extLst>
              <a:ext uri="{FF2B5EF4-FFF2-40B4-BE49-F238E27FC236}">
                <a16:creationId xmlns:a16="http://schemas.microsoft.com/office/drawing/2014/main" id="{3F9DE9D3-3857-4997-B258-117313662543}"/>
              </a:ext>
            </a:extLst>
          </p:cNvPr>
          <p:cNvSpPr>
            <a:spLocks noGrp="1"/>
          </p:cNvSpPr>
          <p:nvPr>
            <p:ph sz="quarter" idx="10"/>
          </p:nvPr>
        </p:nvSpPr>
        <p:spPr>
          <a:xfrm>
            <a:off x="418643" y="1291693"/>
            <a:ext cx="11340811" cy="2416046"/>
          </a:xfrm>
        </p:spPr>
        <p:txBody>
          <a:bodyPr/>
          <a:lstStyle/>
          <a:p>
            <a:pPr algn="l">
              <a:buFont typeface="Arial" panose="020B0604020202020204" pitchFamily="34" charset="0"/>
              <a:buChar char="•"/>
            </a:pPr>
            <a:r>
              <a:rPr lang="fr-CA" b="0" i="0" dirty="0">
                <a:solidFill>
                  <a:srgbClr val="171717"/>
                </a:solidFill>
                <a:effectLst/>
                <a:latin typeface="Segoe UI" panose="020B0502040204020203" pitchFamily="34" charset="0"/>
              </a:rPr>
              <a:t>Pas de frais initiaux.</a:t>
            </a:r>
          </a:p>
          <a:p>
            <a:pPr algn="l">
              <a:buFont typeface="Arial" panose="020B0604020202020204" pitchFamily="34" charset="0"/>
              <a:buChar char="•"/>
            </a:pPr>
            <a:r>
              <a:rPr lang="fr-CA" b="0" i="0" dirty="0">
                <a:solidFill>
                  <a:srgbClr val="171717"/>
                </a:solidFill>
                <a:effectLst/>
                <a:latin typeface="Segoe UI" panose="020B0502040204020203" pitchFamily="34" charset="0"/>
              </a:rPr>
              <a:t>Nul besoin d’acheter et de gérer une infrastructure coûteuse que les utilisateurs n’exploitent pas toujours au maximum.</a:t>
            </a:r>
          </a:p>
          <a:p>
            <a:pPr algn="l">
              <a:buFont typeface="Arial" panose="020B0604020202020204" pitchFamily="34" charset="0"/>
              <a:buChar char="•"/>
            </a:pPr>
            <a:r>
              <a:rPr lang="fr-CA" b="0" i="0" dirty="0">
                <a:solidFill>
                  <a:srgbClr val="171717"/>
                </a:solidFill>
                <a:effectLst/>
                <a:latin typeface="Segoe UI" panose="020B0502040204020203" pitchFamily="34" charset="0"/>
              </a:rPr>
              <a:t>Possibilité de payer pour des ressources supplémentaires quand elles sont nécessaires.</a:t>
            </a:r>
          </a:p>
          <a:p>
            <a:pPr algn="l">
              <a:buFont typeface="Arial" panose="020B0604020202020204" pitchFamily="34" charset="0"/>
              <a:buChar char="•"/>
            </a:pPr>
            <a:r>
              <a:rPr lang="fr-CA" b="0" i="0" dirty="0">
                <a:solidFill>
                  <a:srgbClr val="171717"/>
                </a:solidFill>
                <a:effectLst/>
                <a:latin typeface="Segoe UI" panose="020B0502040204020203" pitchFamily="34" charset="0"/>
              </a:rPr>
              <a:t>Possibilité de cesser de payer pour les ressources qui ne sont plus nécessaires.</a:t>
            </a:r>
          </a:p>
        </p:txBody>
      </p:sp>
    </p:spTree>
    <p:extLst>
      <p:ext uri="{BB962C8B-B14F-4D97-AF65-F5344CB8AC3E}">
        <p14:creationId xmlns:p14="http://schemas.microsoft.com/office/powerpoint/2010/main" val="3482003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9861-48CD-4B2B-B012-13C0BB8E9C47}"/>
              </a:ext>
            </a:extLst>
          </p:cNvPr>
          <p:cNvSpPr>
            <a:spLocks noGrp="1"/>
          </p:cNvSpPr>
          <p:nvPr>
            <p:ph type="title"/>
          </p:nvPr>
        </p:nvSpPr>
        <p:spPr/>
        <p:txBody>
          <a:bodyPr/>
          <a:lstStyle/>
          <a:p>
            <a:r>
              <a:rPr lang="fr-CA" dirty="0"/>
              <a:t>Les types de cloud</a:t>
            </a:r>
          </a:p>
        </p:txBody>
      </p:sp>
      <p:pic>
        <p:nvPicPr>
          <p:cNvPr id="4" name="Graphic 3" descr="Serveur">
            <a:extLst>
              <a:ext uri="{FF2B5EF4-FFF2-40B4-BE49-F238E27FC236}">
                <a16:creationId xmlns:a16="http://schemas.microsoft.com/office/drawing/2014/main" id="{9778D959-8E96-4633-A056-CF54AF7A3D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4410" y="473419"/>
            <a:ext cx="1451504" cy="1451504"/>
          </a:xfrm>
          <a:prstGeom prst="rect">
            <a:avLst/>
          </a:prstGeom>
        </p:spPr>
      </p:pic>
    </p:spTree>
    <p:extLst>
      <p:ext uri="{BB962C8B-B14F-4D97-AF65-F5344CB8AC3E}">
        <p14:creationId xmlns:p14="http://schemas.microsoft.com/office/powerpoint/2010/main" val="40677729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EACD-3FDD-4789-893B-D2E98D76230C}"/>
              </a:ext>
            </a:extLst>
          </p:cNvPr>
          <p:cNvSpPr>
            <a:spLocks noGrp="1"/>
          </p:cNvSpPr>
          <p:nvPr>
            <p:ph type="title"/>
          </p:nvPr>
        </p:nvSpPr>
        <p:spPr/>
        <p:txBody>
          <a:bodyPr/>
          <a:lstStyle/>
          <a:p>
            <a:r>
              <a:rPr lang="fr-CA" dirty="0"/>
              <a:t>IaaS (Infrastructure as a Service)</a:t>
            </a:r>
          </a:p>
        </p:txBody>
      </p:sp>
      <p:pic>
        <p:nvPicPr>
          <p:cNvPr id="3" name="Picture 2">
            <a:extLst>
              <a:ext uri="{FF2B5EF4-FFF2-40B4-BE49-F238E27FC236}">
                <a16:creationId xmlns:a16="http://schemas.microsoft.com/office/drawing/2014/main" id="{533639DD-A0E7-4CB8-BF3C-F5B10D64007D}"/>
              </a:ext>
            </a:extLst>
          </p:cNvPr>
          <p:cNvPicPr>
            <a:picLocks noChangeAspect="1"/>
          </p:cNvPicPr>
          <p:nvPr/>
        </p:nvPicPr>
        <p:blipFill>
          <a:blip r:embed="rId3"/>
          <a:srcRect/>
          <a:stretch/>
        </p:blipFill>
        <p:spPr>
          <a:xfrm>
            <a:off x="6549276" y="2625386"/>
            <a:ext cx="5402086" cy="3518062"/>
          </a:xfrm>
          <a:prstGeom prst="rect">
            <a:avLst/>
          </a:prstGeom>
        </p:spPr>
      </p:pic>
      <p:sp>
        <p:nvSpPr>
          <p:cNvPr id="4" name="TextBox 3">
            <a:extLst>
              <a:ext uri="{FF2B5EF4-FFF2-40B4-BE49-F238E27FC236}">
                <a16:creationId xmlns:a16="http://schemas.microsoft.com/office/drawing/2014/main" id="{393C2051-2FFD-48E3-935E-3316E96B82AF}"/>
              </a:ext>
            </a:extLst>
          </p:cNvPr>
          <p:cNvSpPr txBox="1"/>
          <p:nvPr/>
        </p:nvSpPr>
        <p:spPr>
          <a:xfrm flipH="1">
            <a:off x="7061200" y="1584960"/>
            <a:ext cx="4890162" cy="627864"/>
          </a:xfrm>
          <a:prstGeom prst="rect">
            <a:avLst/>
          </a:prstGeom>
          <a:noFill/>
        </p:spPr>
        <p:txBody>
          <a:bodyPr wrap="square" lIns="182880" tIns="146304" rIns="182880" bIns="146304" rtlCol="0">
            <a:spAutoFit/>
          </a:bodyPr>
          <a:lstStyle/>
          <a:p>
            <a:pPr>
              <a:lnSpc>
                <a:spcPct val="90000"/>
              </a:lnSpc>
              <a:spcAft>
                <a:spcPts val="600"/>
              </a:spcAft>
            </a:pPr>
            <a:r>
              <a:rPr lang="fr-CA" sz="2400" dirty="0">
                <a:gradFill>
                  <a:gsLst>
                    <a:gs pos="2917">
                      <a:schemeClr val="tx1"/>
                    </a:gs>
                    <a:gs pos="30000">
                      <a:schemeClr val="tx1"/>
                    </a:gs>
                  </a:gsLst>
                  <a:lin ang="5400000" scaled="0"/>
                </a:gradFill>
              </a:rPr>
              <a:t>Focus: machines virtuels</a:t>
            </a:r>
          </a:p>
        </p:txBody>
      </p:sp>
    </p:spTree>
    <p:extLst>
      <p:ext uri="{BB962C8B-B14F-4D97-AF65-F5344CB8AC3E}">
        <p14:creationId xmlns:p14="http://schemas.microsoft.com/office/powerpoint/2010/main" val="1199444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EACD-3FDD-4789-893B-D2E98D76230C}"/>
              </a:ext>
            </a:extLst>
          </p:cNvPr>
          <p:cNvSpPr>
            <a:spLocks noGrp="1"/>
          </p:cNvSpPr>
          <p:nvPr>
            <p:ph type="title"/>
          </p:nvPr>
        </p:nvSpPr>
        <p:spPr/>
        <p:txBody>
          <a:bodyPr/>
          <a:lstStyle/>
          <a:p>
            <a:r>
              <a:rPr lang="fr-FR" sz="3200" dirty="0">
                <a:latin typeface="Segoe UI Semibold (Headings)"/>
              </a:rPr>
              <a:t>PaaS (Platform as a Service)</a:t>
            </a:r>
            <a:endParaRPr lang="fr-CA" dirty="0"/>
          </a:p>
        </p:txBody>
      </p:sp>
      <p:sp>
        <p:nvSpPr>
          <p:cNvPr id="4" name="TextBox 3">
            <a:extLst>
              <a:ext uri="{FF2B5EF4-FFF2-40B4-BE49-F238E27FC236}">
                <a16:creationId xmlns:a16="http://schemas.microsoft.com/office/drawing/2014/main" id="{393C2051-2FFD-48E3-935E-3316E96B82AF}"/>
              </a:ext>
            </a:extLst>
          </p:cNvPr>
          <p:cNvSpPr txBox="1"/>
          <p:nvPr/>
        </p:nvSpPr>
        <p:spPr>
          <a:xfrm flipH="1">
            <a:off x="7061200" y="1584960"/>
            <a:ext cx="4890162" cy="627864"/>
          </a:xfrm>
          <a:prstGeom prst="rect">
            <a:avLst/>
          </a:prstGeom>
          <a:noFill/>
        </p:spPr>
        <p:txBody>
          <a:bodyPr wrap="square" lIns="182880" tIns="146304" rIns="182880" bIns="146304" rtlCol="0">
            <a:spAutoFit/>
          </a:bodyPr>
          <a:lstStyle/>
          <a:p>
            <a:pPr>
              <a:lnSpc>
                <a:spcPct val="90000"/>
              </a:lnSpc>
              <a:spcAft>
                <a:spcPts val="600"/>
              </a:spcAft>
            </a:pPr>
            <a:r>
              <a:rPr lang="fr-CA" sz="2400" dirty="0">
                <a:gradFill>
                  <a:gsLst>
                    <a:gs pos="2917">
                      <a:schemeClr val="tx1"/>
                    </a:gs>
                    <a:gs pos="30000">
                      <a:schemeClr val="tx1"/>
                    </a:gs>
                  </a:gsLst>
                  <a:lin ang="5400000" scaled="0"/>
                </a:gradFill>
              </a:rPr>
              <a:t>Focus: applications logicielles</a:t>
            </a:r>
          </a:p>
        </p:txBody>
      </p:sp>
      <p:pic>
        <p:nvPicPr>
          <p:cNvPr id="5" name="Picture 4">
            <a:extLst>
              <a:ext uri="{FF2B5EF4-FFF2-40B4-BE49-F238E27FC236}">
                <a16:creationId xmlns:a16="http://schemas.microsoft.com/office/drawing/2014/main" id="{22F54849-03DC-46CB-A357-F911195760B8}"/>
              </a:ext>
            </a:extLst>
          </p:cNvPr>
          <p:cNvPicPr>
            <a:picLocks noChangeAspect="1"/>
          </p:cNvPicPr>
          <p:nvPr/>
        </p:nvPicPr>
        <p:blipFill>
          <a:blip r:embed="rId3"/>
          <a:srcRect/>
          <a:stretch/>
        </p:blipFill>
        <p:spPr>
          <a:xfrm>
            <a:off x="5312930" y="2539869"/>
            <a:ext cx="6638432" cy="2733171"/>
          </a:xfrm>
          <a:prstGeom prst="rect">
            <a:avLst/>
          </a:prstGeom>
        </p:spPr>
      </p:pic>
    </p:spTree>
    <p:extLst>
      <p:ext uri="{BB962C8B-B14F-4D97-AF65-F5344CB8AC3E}">
        <p14:creationId xmlns:p14="http://schemas.microsoft.com/office/powerpoint/2010/main" val="23482841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EACD-3FDD-4789-893B-D2E98D76230C}"/>
              </a:ext>
            </a:extLst>
          </p:cNvPr>
          <p:cNvSpPr>
            <a:spLocks noGrp="1"/>
          </p:cNvSpPr>
          <p:nvPr>
            <p:ph type="title"/>
          </p:nvPr>
        </p:nvSpPr>
        <p:spPr/>
        <p:txBody>
          <a:bodyPr/>
          <a:lstStyle/>
          <a:p>
            <a:r>
              <a:rPr lang="fr-FR" dirty="0">
                <a:latin typeface="Segoe UI Semibold (Headings)"/>
              </a:rPr>
              <a:t>SaaS (Software as a Service)</a:t>
            </a:r>
            <a:endParaRPr lang="fr-CA" dirty="0"/>
          </a:p>
        </p:txBody>
      </p:sp>
      <p:sp>
        <p:nvSpPr>
          <p:cNvPr id="4" name="TextBox 3">
            <a:extLst>
              <a:ext uri="{FF2B5EF4-FFF2-40B4-BE49-F238E27FC236}">
                <a16:creationId xmlns:a16="http://schemas.microsoft.com/office/drawing/2014/main" id="{393C2051-2FFD-48E3-935E-3316E96B82AF}"/>
              </a:ext>
            </a:extLst>
          </p:cNvPr>
          <p:cNvSpPr txBox="1"/>
          <p:nvPr/>
        </p:nvSpPr>
        <p:spPr>
          <a:xfrm flipH="1">
            <a:off x="7061200" y="1584960"/>
            <a:ext cx="4890162" cy="627864"/>
          </a:xfrm>
          <a:prstGeom prst="rect">
            <a:avLst/>
          </a:prstGeom>
          <a:noFill/>
        </p:spPr>
        <p:txBody>
          <a:bodyPr wrap="square" lIns="182880" tIns="146304" rIns="182880" bIns="146304" rtlCol="0">
            <a:spAutoFit/>
          </a:bodyPr>
          <a:lstStyle/>
          <a:p>
            <a:pPr>
              <a:lnSpc>
                <a:spcPct val="90000"/>
              </a:lnSpc>
              <a:spcAft>
                <a:spcPts val="600"/>
              </a:spcAft>
            </a:pPr>
            <a:r>
              <a:rPr lang="fr-CA" sz="2400" dirty="0">
                <a:gradFill>
                  <a:gsLst>
                    <a:gs pos="2917">
                      <a:schemeClr val="tx1"/>
                    </a:gs>
                    <a:gs pos="30000">
                      <a:schemeClr val="tx1"/>
                    </a:gs>
                  </a:gsLst>
                  <a:lin ang="5400000" scaled="0"/>
                </a:gradFill>
              </a:rPr>
              <a:t>Focus: services (Ex. Office 365)</a:t>
            </a:r>
          </a:p>
        </p:txBody>
      </p:sp>
      <p:pic>
        <p:nvPicPr>
          <p:cNvPr id="6" name="Picture 5">
            <a:extLst>
              <a:ext uri="{FF2B5EF4-FFF2-40B4-BE49-F238E27FC236}">
                <a16:creationId xmlns:a16="http://schemas.microsoft.com/office/drawing/2014/main" id="{518218C2-AD80-4A8B-975C-58003A68C846}"/>
              </a:ext>
            </a:extLst>
          </p:cNvPr>
          <p:cNvPicPr>
            <a:picLocks noChangeAspect="1"/>
          </p:cNvPicPr>
          <p:nvPr/>
        </p:nvPicPr>
        <p:blipFill>
          <a:blip r:embed="rId3"/>
          <a:srcRect/>
          <a:stretch/>
        </p:blipFill>
        <p:spPr>
          <a:xfrm>
            <a:off x="4689569" y="2468511"/>
            <a:ext cx="7261793" cy="2922703"/>
          </a:xfrm>
          <a:prstGeom prst="rect">
            <a:avLst/>
          </a:prstGeom>
        </p:spPr>
      </p:pic>
    </p:spTree>
    <p:extLst>
      <p:ext uri="{BB962C8B-B14F-4D97-AF65-F5344CB8AC3E}">
        <p14:creationId xmlns:p14="http://schemas.microsoft.com/office/powerpoint/2010/main" val="15829293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EC2C8BD-9845-4A9A-BD44-E7447E2DFE6C}"/>
              </a:ext>
            </a:extLst>
          </p:cNvPr>
          <p:cNvGrpSpPr/>
          <p:nvPr/>
        </p:nvGrpSpPr>
        <p:grpSpPr>
          <a:xfrm>
            <a:off x="3216410" y="1883367"/>
            <a:ext cx="3161094" cy="4653799"/>
            <a:chOff x="3216410" y="1883367"/>
            <a:chExt cx="3161094" cy="4653799"/>
          </a:xfrm>
        </p:grpSpPr>
        <p:sp>
          <p:nvSpPr>
            <p:cNvPr id="67" name="Rectangle 66"/>
            <p:cNvSpPr/>
            <p:nvPr/>
          </p:nvSpPr>
          <p:spPr>
            <a:xfrm>
              <a:off x="3934944" y="615631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Mise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en</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réseau</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id="{E43F2529-D561-4788-9BE4-9CA636704BFD}"/>
                </a:ext>
              </a:extLst>
            </p:cNvPr>
            <p:cNvGrpSpPr/>
            <p:nvPr/>
          </p:nvGrpSpPr>
          <p:grpSpPr>
            <a:xfrm>
              <a:off x="3216410" y="1883367"/>
              <a:ext cx="3161094" cy="4629300"/>
              <a:chOff x="3216307" y="1885311"/>
              <a:chExt cx="3161094" cy="4629300"/>
            </a:xfrm>
          </p:grpSpPr>
          <p:sp>
            <p:nvSpPr>
              <p:cNvPr id="64" name="Rectangle 63"/>
              <p:cNvSpPr/>
              <p:nvPr/>
            </p:nvSpPr>
            <p:spPr>
              <a:xfrm>
                <a:off x="3784669" y="1885311"/>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tx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tx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34944" y="5701685"/>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6" name="Rectangle 65"/>
              <p:cNvSpPr/>
              <p:nvPr/>
            </p:nvSpPr>
            <p:spPr>
              <a:xfrm>
                <a:off x="3934944" y="524704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Serveurs</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8" name="Rectangle 67"/>
              <p:cNvSpPr/>
              <p:nvPr/>
            </p:nvSpPr>
            <p:spPr>
              <a:xfrm>
                <a:off x="3934944" y="433777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Systèmes</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d’exploitation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9" name="Rectangle 68"/>
              <p:cNvSpPr/>
              <p:nvPr/>
            </p:nvSpPr>
            <p:spPr>
              <a:xfrm>
                <a:off x="3934944" y="388314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34944" y="4792413"/>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Virtualisation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3934944" y="297386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 de Donn</a:t>
                </a:r>
                <a:r>
                  <a:rPr lang="fr-CA"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és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72" name="Rectangle 71"/>
              <p:cNvSpPr/>
              <p:nvPr/>
            </p:nvSpPr>
            <p:spPr>
              <a:xfrm>
                <a:off x="3934944" y="251923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34944" y="342850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581754" y="4751320"/>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755141" y="4849510"/>
                <a:ext cx="400110" cy="160768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a:t>
                </a:r>
                <a:r>
                  <a:rPr lang="en-US" sz="1400" dirty="0" err="1">
                    <a:latin typeface="Segoe UI" panose="020B0502040204020203" pitchFamily="34" charset="0"/>
                    <a:ea typeface="+mj-ea"/>
                    <a:cs typeface="Segoe UI" panose="020B0502040204020203" pitchFamily="34" charset="0"/>
                  </a:rPr>
                  <a:t>fournisseur</a:t>
                </a:r>
                <a:r>
                  <a:rPr lang="en-US" sz="1400" dirty="0">
                    <a:latin typeface="Segoe UI" panose="020B0502040204020203" pitchFamily="34" charset="0"/>
                    <a:ea typeface="+mj-ea"/>
                    <a:cs typeface="Segoe UI" panose="020B0502040204020203" pitchFamily="34" charset="0"/>
                  </a:rPr>
                  <a: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76" name="Left Brace 75"/>
              <p:cNvSpPr/>
              <p:nvPr/>
            </p:nvSpPr>
            <p:spPr>
              <a:xfrm>
                <a:off x="3748899" y="2519232"/>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16307" y="3023650"/>
                <a:ext cx="400110" cy="115275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client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grpSp>
      </p:grpSp>
      <p:grpSp>
        <p:nvGrpSpPr>
          <p:cNvPr id="7" name="Group 6">
            <a:extLst>
              <a:ext uri="{FF2B5EF4-FFF2-40B4-BE49-F238E27FC236}">
                <a16:creationId xmlns:a16="http://schemas.microsoft.com/office/drawing/2014/main" id="{84EF2E96-EEFC-43B8-8C41-1F90FD34ACC4}"/>
              </a:ext>
            </a:extLst>
          </p:cNvPr>
          <p:cNvGrpSpPr/>
          <p:nvPr/>
        </p:nvGrpSpPr>
        <p:grpSpPr>
          <a:xfrm>
            <a:off x="5977394" y="1870045"/>
            <a:ext cx="2968577" cy="4675387"/>
            <a:chOff x="5977394" y="1870045"/>
            <a:chExt cx="2968577" cy="4675387"/>
          </a:xfrm>
        </p:grpSpPr>
        <p:sp>
          <p:nvSpPr>
            <p:cNvPr id="78" name="Rectangle 77"/>
            <p:cNvSpPr/>
            <p:nvPr/>
          </p:nvSpPr>
          <p:spPr>
            <a:xfrm>
              <a:off x="6370944" y="1870045"/>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tx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tx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28847" y="3423740"/>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65429" y="4197940"/>
              <a:ext cx="400110" cy="160768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a:t>
              </a:r>
              <a:r>
                <a:rPr lang="en-US" sz="1400" dirty="0" err="1">
                  <a:latin typeface="Segoe UI" panose="020B0502040204020203" pitchFamily="34" charset="0"/>
                  <a:ea typeface="+mj-ea"/>
                  <a:cs typeface="Segoe UI" panose="020B0502040204020203" pitchFamily="34" charset="0"/>
                </a:rPr>
                <a:t>fournisseur</a:t>
              </a:r>
              <a:r>
                <a:rPr lang="en-US" sz="1400" dirty="0">
                  <a:latin typeface="Segoe UI" panose="020B0502040204020203" pitchFamily="34" charset="0"/>
                  <a:ea typeface="+mj-ea"/>
                  <a:cs typeface="Segoe UI" panose="020B0502040204020203" pitchFamily="34" charset="0"/>
                </a:rPr>
                <a: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81" name="Left Brace 80"/>
            <p:cNvSpPr/>
            <p:nvPr/>
          </p:nvSpPr>
          <p:spPr>
            <a:xfrm>
              <a:off x="6320246" y="2500188"/>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5977394" y="2486205"/>
              <a:ext cx="400110" cy="115275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client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83" name="Rectangle 82"/>
            <p:cNvSpPr/>
            <p:nvPr/>
          </p:nvSpPr>
          <p:spPr>
            <a:xfrm>
              <a:off x="6482009" y="570168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4" name="Rectangle 83"/>
            <p:cNvSpPr/>
            <p:nvPr/>
          </p:nvSpPr>
          <p:spPr>
            <a:xfrm>
              <a:off x="6482009" y="524704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Serveurs</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5" name="Rectangle 84"/>
            <p:cNvSpPr/>
            <p:nvPr/>
          </p:nvSpPr>
          <p:spPr>
            <a:xfrm>
              <a:off x="6482009" y="615631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Mise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en</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réseau</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a:xfrm>
              <a:off x="6482009" y="433777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Systèmes</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d’exploitation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7" name="Rectangle 86"/>
            <p:cNvSpPr/>
            <p:nvPr/>
          </p:nvSpPr>
          <p:spPr>
            <a:xfrm>
              <a:off x="6482009" y="388313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482009" y="479241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Virtualisation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9" name="Rectangle 88"/>
            <p:cNvSpPr/>
            <p:nvPr/>
          </p:nvSpPr>
          <p:spPr>
            <a:xfrm>
              <a:off x="6482009" y="2519232"/>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482009" y="342850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482009" y="2973868"/>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 de Donn</a:t>
              </a:r>
              <a:r>
                <a:rPr lang="fr-CA"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és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4" name="Group 3">
            <a:extLst>
              <a:ext uri="{FF2B5EF4-FFF2-40B4-BE49-F238E27FC236}">
                <a16:creationId xmlns:a16="http://schemas.microsoft.com/office/drawing/2014/main" id="{3B81F0D1-7301-42A5-B72C-056019DE986D}"/>
              </a:ext>
            </a:extLst>
          </p:cNvPr>
          <p:cNvGrpSpPr/>
          <p:nvPr/>
        </p:nvGrpSpPr>
        <p:grpSpPr>
          <a:xfrm>
            <a:off x="562505" y="1129832"/>
            <a:ext cx="8325665" cy="5594508"/>
            <a:chOff x="562505" y="1129832"/>
            <a:chExt cx="8325665" cy="5594508"/>
          </a:xfrm>
        </p:grpSpPr>
        <p:sp>
          <p:nvSpPr>
            <p:cNvPr id="61" name="Rectangle 60"/>
            <p:cNvSpPr/>
            <p:nvPr/>
          </p:nvSpPr>
          <p:spPr bwMode="auto">
            <a:xfrm>
              <a:off x="562506" y="1129832"/>
              <a:ext cx="8325664"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2" name="Rectangle 91"/>
            <p:cNvSpPr/>
            <p:nvPr/>
          </p:nvSpPr>
          <p:spPr>
            <a:xfrm>
              <a:off x="562505" y="1214768"/>
              <a:ext cx="8325664"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err="1">
                  <a:solidFill>
                    <a:schemeClr val="tx1"/>
                  </a:solidFill>
                  <a:latin typeface="Segoe UI Light" panose="020B0502040204020203" pitchFamily="34" charset="0"/>
                  <a:ea typeface="+mj-ea"/>
                  <a:cs typeface="Segoe UI Light" panose="020B0502040204020203" pitchFamily="34" charset="0"/>
                </a:rPr>
                <a:t>Modèles</a:t>
              </a:r>
              <a:r>
                <a:rPr lang="en-US" sz="2599" b="1" dirty="0">
                  <a:solidFill>
                    <a:schemeClr val="tx1"/>
                  </a:solidFill>
                  <a:latin typeface="Segoe UI Light" panose="020B0502040204020203" pitchFamily="34" charset="0"/>
                  <a:ea typeface="+mj-ea"/>
                  <a:cs typeface="Segoe UI Light" panose="020B0502040204020203" pitchFamily="34" charset="0"/>
                </a:rPr>
                <a:t> </a:t>
              </a:r>
              <a:r>
                <a:rPr lang="en-US" sz="2599" b="1" dirty="0" err="1">
                  <a:solidFill>
                    <a:schemeClr val="tx1"/>
                  </a:solidFill>
                  <a:latin typeface="Segoe UI Light" panose="020B0502040204020203" pitchFamily="34" charset="0"/>
                  <a:ea typeface="+mj-ea"/>
                  <a:cs typeface="Segoe UI Light" panose="020B0502040204020203" pitchFamily="34" charset="0"/>
                </a:rPr>
                <a:t>d'hébergement</a:t>
              </a:r>
              <a:endParaRPr lang="en-US" sz="2599" b="1" dirty="0">
                <a:solidFill>
                  <a:schemeClr val="tx1"/>
                </a:solidFill>
                <a:latin typeface="Segoe UI Light" panose="020B0502040204020203" pitchFamily="34" charset="0"/>
                <a:ea typeface="+mj-ea"/>
                <a:cs typeface="Segoe UI Light" panose="020B0502040204020203" pitchFamily="34" charset="0"/>
              </a:endParaRPr>
            </a:p>
          </p:txBody>
        </p:sp>
      </p:grpSp>
      <p:grpSp>
        <p:nvGrpSpPr>
          <p:cNvPr id="5" name="Group 4">
            <a:extLst>
              <a:ext uri="{FF2B5EF4-FFF2-40B4-BE49-F238E27FC236}">
                <a16:creationId xmlns:a16="http://schemas.microsoft.com/office/drawing/2014/main" id="{605D7A56-E85A-41ED-9088-2218AF204720}"/>
              </a:ext>
            </a:extLst>
          </p:cNvPr>
          <p:cNvGrpSpPr/>
          <p:nvPr/>
        </p:nvGrpSpPr>
        <p:grpSpPr>
          <a:xfrm>
            <a:off x="685139" y="1891339"/>
            <a:ext cx="2334807" cy="4638683"/>
            <a:chOff x="685139" y="1891339"/>
            <a:chExt cx="2334807" cy="4638683"/>
          </a:xfrm>
        </p:grpSpPr>
        <p:sp>
          <p:nvSpPr>
            <p:cNvPr id="62" name="Rectangle 61"/>
            <p:cNvSpPr/>
            <p:nvPr/>
          </p:nvSpPr>
          <p:spPr>
            <a:xfrm>
              <a:off x="1010604" y="1891339"/>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tx1"/>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685139" y="3874555"/>
              <a:ext cx="400110" cy="115275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client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105" name="Rectangle 104"/>
            <p:cNvSpPr/>
            <p:nvPr/>
          </p:nvSpPr>
          <p:spPr>
            <a:xfrm>
              <a:off x="1382364" y="569454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a:t>
              </a:r>
            </a:p>
          </p:txBody>
        </p:sp>
        <p:sp>
          <p:nvSpPr>
            <p:cNvPr id="106" name="Rectangle 105"/>
            <p:cNvSpPr/>
            <p:nvPr/>
          </p:nvSpPr>
          <p:spPr>
            <a:xfrm>
              <a:off x="1382364" y="523990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Serveurs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7" name="Rectangle 106"/>
            <p:cNvSpPr/>
            <p:nvPr/>
          </p:nvSpPr>
          <p:spPr>
            <a:xfrm>
              <a:off x="1382364" y="614917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Mise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en</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réseau</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8" name="Rectangle 107"/>
            <p:cNvSpPr/>
            <p:nvPr/>
          </p:nvSpPr>
          <p:spPr>
            <a:xfrm>
              <a:off x="1382364" y="433063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Systèmes</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d’exploitation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9" name="Rectangle 108"/>
            <p:cNvSpPr/>
            <p:nvPr/>
          </p:nvSpPr>
          <p:spPr>
            <a:xfrm>
              <a:off x="1382364" y="387599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382364" y="478526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Virtualisation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11" name="Rectangle 110"/>
            <p:cNvSpPr/>
            <p:nvPr/>
          </p:nvSpPr>
          <p:spPr>
            <a:xfrm>
              <a:off x="1382364" y="296672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 de Donn</a:t>
              </a:r>
              <a:r>
                <a:rPr lang="fr-CA"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és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12" name="Rectangle 111"/>
            <p:cNvSpPr/>
            <p:nvPr/>
          </p:nvSpPr>
          <p:spPr>
            <a:xfrm>
              <a:off x="1382364" y="2512088"/>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382364" y="3421362"/>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33231" y="2512087"/>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AFA925BC-2FE9-4D47-94C6-D8656591B351}"/>
              </a:ext>
            </a:extLst>
          </p:cNvPr>
          <p:cNvGrpSpPr/>
          <p:nvPr/>
        </p:nvGrpSpPr>
        <p:grpSpPr>
          <a:xfrm>
            <a:off x="9115247" y="1120690"/>
            <a:ext cx="2658030" cy="5594509"/>
            <a:chOff x="9115247" y="1120690"/>
            <a:chExt cx="2658030" cy="5594509"/>
          </a:xfrm>
        </p:grpSpPr>
        <p:sp>
          <p:nvSpPr>
            <p:cNvPr id="104" name="Rectangle 103"/>
            <p:cNvSpPr/>
            <p:nvPr/>
          </p:nvSpPr>
          <p:spPr>
            <a:xfrm>
              <a:off x="9115247" y="1227100"/>
              <a:ext cx="2644664"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err="1">
                  <a:solidFill>
                    <a:schemeClr val="tx1"/>
                  </a:solidFill>
                  <a:latin typeface="Segoe UI Light" panose="020B0502040204020203" pitchFamily="34" charset="0"/>
                  <a:ea typeface="+mj-ea"/>
                  <a:cs typeface="Segoe UI Light" panose="020B0502040204020203" pitchFamily="34" charset="0"/>
                </a:rPr>
                <a:t>Modèle</a:t>
              </a:r>
              <a:r>
                <a:rPr lang="en-US" sz="2599" b="1" dirty="0">
                  <a:solidFill>
                    <a:schemeClr val="tx1"/>
                  </a:solidFill>
                  <a:latin typeface="Segoe UI Light" panose="020B0502040204020203" pitchFamily="34" charset="0"/>
                  <a:ea typeface="+mj-ea"/>
                  <a:cs typeface="Segoe UI Light" panose="020B0502040204020203" pitchFamily="34" charset="0"/>
                </a:rPr>
                <a:t> </a:t>
              </a:r>
              <a:r>
                <a:rPr lang="en-US" sz="2599" b="1" dirty="0" err="1">
                  <a:solidFill>
                    <a:schemeClr val="tx1"/>
                  </a:solidFill>
                  <a:latin typeface="Segoe UI Light" panose="020B0502040204020203" pitchFamily="34" charset="0"/>
                  <a:ea typeface="+mj-ea"/>
                  <a:cs typeface="Segoe UI Light" panose="020B0502040204020203" pitchFamily="34" charset="0"/>
                </a:rPr>
                <a:t>d’affaires</a:t>
              </a:r>
              <a:endParaRPr lang="en-US" sz="2599" b="1" dirty="0">
                <a:solidFill>
                  <a:schemeClr val="tx1"/>
                </a:solidFill>
                <a:latin typeface="Segoe UI Light" panose="020B0502040204020203" pitchFamily="34" charset="0"/>
                <a:ea typeface="+mj-ea"/>
                <a:cs typeface="Segoe UI Light" panose="020B0502040204020203" pitchFamily="34" charset="0"/>
              </a:endParaRPr>
            </a:p>
          </p:txBody>
        </p:sp>
        <p:grpSp>
          <p:nvGrpSpPr>
            <p:cNvPr id="3" name="Group 2">
              <a:extLst>
                <a:ext uri="{FF2B5EF4-FFF2-40B4-BE49-F238E27FC236}">
                  <a16:creationId xmlns:a16="http://schemas.microsoft.com/office/drawing/2014/main" id="{4F7B657A-E8A0-434F-8BA1-803568E69C40}"/>
                </a:ext>
              </a:extLst>
            </p:cNvPr>
            <p:cNvGrpSpPr/>
            <p:nvPr/>
          </p:nvGrpSpPr>
          <p:grpSpPr>
            <a:xfrm>
              <a:off x="9115248" y="1120690"/>
              <a:ext cx="2658029" cy="5594509"/>
              <a:chOff x="9115248" y="1120690"/>
              <a:chExt cx="2658029" cy="5594509"/>
            </a:xfrm>
          </p:grpSpPr>
          <p:sp>
            <p:nvSpPr>
              <p:cNvPr id="93" name="Rectangle 92"/>
              <p:cNvSpPr/>
              <p:nvPr/>
            </p:nvSpPr>
            <p:spPr bwMode="auto">
              <a:xfrm>
                <a:off x="9115248" y="1120690"/>
                <a:ext cx="2658029" cy="5594509"/>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4" name="Rectangle 93"/>
              <p:cNvSpPr/>
              <p:nvPr/>
            </p:nvSpPr>
            <p:spPr>
              <a:xfrm>
                <a:off x="9240449" y="1891339"/>
                <a:ext cx="24296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tx1"/>
                    </a:solidFill>
                    <a:latin typeface="Segoe UI Light" panose="020B0502040204020203" pitchFamily="34" charset="0"/>
                    <a:ea typeface="+mj-ea"/>
                    <a:cs typeface="Segoe UI Light" panose="020B0502040204020203" pitchFamily="34" charset="0"/>
                  </a:rPr>
                  <a:t>Software</a:t>
                </a:r>
                <a:r>
                  <a:rPr lang="en-US" sz="1999" dirty="0">
                    <a:solidFill>
                      <a:schemeClr val="tx1"/>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chemeClr val="tx1"/>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257102" y="570168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6" name="Rectangle 95"/>
              <p:cNvSpPr/>
              <p:nvPr/>
            </p:nvSpPr>
            <p:spPr>
              <a:xfrm>
                <a:off x="9257102" y="524704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Serveurs</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7" name="Rectangle 96"/>
              <p:cNvSpPr/>
              <p:nvPr/>
            </p:nvSpPr>
            <p:spPr>
              <a:xfrm>
                <a:off x="9257102" y="615631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Mise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en</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réseau</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8" name="Rectangle 97"/>
              <p:cNvSpPr/>
              <p:nvPr/>
            </p:nvSpPr>
            <p:spPr>
              <a:xfrm>
                <a:off x="9257102" y="433777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Systèmes</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d’exploitation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9" name="Rectangle 98"/>
              <p:cNvSpPr/>
              <p:nvPr/>
            </p:nvSpPr>
            <p:spPr>
              <a:xfrm>
                <a:off x="9257102" y="388313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257102" y="479240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Virtualisation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1" name="Rectangle 100"/>
              <p:cNvSpPr/>
              <p:nvPr/>
            </p:nvSpPr>
            <p:spPr>
              <a:xfrm>
                <a:off x="9257102" y="251922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257102" y="3428501"/>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257102" y="297386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 de Donn</a:t>
                </a:r>
                <a:r>
                  <a:rPr lang="fr-CA"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és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15" name="TextBox 54"/>
              <p:cNvSpPr txBox="1"/>
              <p:nvPr/>
            </p:nvSpPr>
            <p:spPr>
              <a:xfrm rot="10800000" flipH="1">
                <a:off x="11265525" y="3676589"/>
                <a:ext cx="400110" cy="160768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a:t>
                </a:r>
                <a:r>
                  <a:rPr lang="en-US" sz="1400" dirty="0" err="1">
                    <a:latin typeface="Segoe UI" panose="020B0502040204020203" pitchFamily="34" charset="0"/>
                    <a:ea typeface="+mj-ea"/>
                    <a:cs typeface="Segoe UI" panose="020B0502040204020203" pitchFamily="34" charset="0"/>
                  </a:rPr>
                  <a:t>fournisseur</a:t>
                </a:r>
                <a:r>
                  <a:rPr lang="en-US" sz="1400" dirty="0">
                    <a:latin typeface="Segoe UI" panose="020B0502040204020203" pitchFamily="34" charset="0"/>
                    <a:ea typeface="+mj-ea"/>
                    <a:cs typeface="Segoe UI" panose="020B0502040204020203" pitchFamily="34" charset="0"/>
                  </a:rPr>
                  <a: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116" name="Left Brace 115"/>
              <p:cNvSpPr/>
              <p:nvPr/>
            </p:nvSpPr>
            <p:spPr>
              <a:xfrm flipH="1">
                <a:off x="10924293" y="2512287"/>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grpSp>
      </p:grpSp>
      <p:sp>
        <p:nvSpPr>
          <p:cNvPr id="59" name="Title 1">
            <a:extLst>
              <a:ext uri="{FF2B5EF4-FFF2-40B4-BE49-F238E27FC236}">
                <a16:creationId xmlns:a16="http://schemas.microsoft.com/office/drawing/2014/main" id="{4C1008F3-582C-4B5E-9854-07E73176C58E}"/>
              </a:ext>
            </a:extLst>
          </p:cNvPr>
          <p:cNvSpPr>
            <a:spLocks noGrp="1"/>
          </p:cNvSpPr>
          <p:nvPr>
            <p:ph type="title"/>
          </p:nvPr>
        </p:nvSpPr>
        <p:spPr>
          <a:xfrm>
            <a:off x="418643" y="440494"/>
            <a:ext cx="11341268" cy="680196"/>
          </a:xfrm>
        </p:spPr>
        <p:txBody>
          <a:bodyPr/>
          <a:lstStyle/>
          <a:p>
            <a:r>
              <a:rPr lang="fr-CA" dirty="0">
                <a:solidFill>
                  <a:schemeClr val="tx1"/>
                </a:solidFill>
              </a:rPr>
              <a:t>Aide-mémoire</a:t>
            </a:r>
          </a:p>
        </p:txBody>
      </p:sp>
    </p:spTree>
    <p:extLst>
      <p:ext uri="{BB962C8B-B14F-4D97-AF65-F5344CB8AC3E}">
        <p14:creationId xmlns:p14="http://schemas.microsoft.com/office/powerpoint/2010/main" val="9133451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3963-ED86-4C9A-B26E-7851086C5243}"/>
              </a:ext>
            </a:extLst>
          </p:cNvPr>
          <p:cNvSpPr>
            <a:spLocks noGrp="1"/>
          </p:cNvSpPr>
          <p:nvPr>
            <p:ph type="title"/>
          </p:nvPr>
        </p:nvSpPr>
        <p:spPr/>
        <p:txBody>
          <a:bodyPr/>
          <a:lstStyle/>
          <a:p>
            <a:r>
              <a:rPr lang="fr-CA" dirty="0"/>
              <a:t>Comparaison</a:t>
            </a:r>
          </a:p>
        </p:txBody>
      </p:sp>
      <p:sp>
        <p:nvSpPr>
          <p:cNvPr id="4" name="Text Placeholder 3">
            <a:extLst>
              <a:ext uri="{FF2B5EF4-FFF2-40B4-BE49-F238E27FC236}">
                <a16:creationId xmlns:a16="http://schemas.microsoft.com/office/drawing/2014/main" id="{C322B243-DCE6-4C14-842F-C2A9BE604A2E}"/>
              </a:ext>
            </a:extLst>
          </p:cNvPr>
          <p:cNvSpPr>
            <a:spLocks noGrp="1"/>
          </p:cNvSpPr>
          <p:nvPr>
            <p:ph type="body" sz="quarter" idx="13"/>
          </p:nvPr>
        </p:nvSpPr>
        <p:spPr>
          <a:xfrm>
            <a:off x="6311443" y="377420"/>
            <a:ext cx="5579311" cy="523220"/>
          </a:xfrm>
        </p:spPr>
        <p:txBody>
          <a:bodyPr/>
          <a:lstStyle/>
          <a:p>
            <a:r>
              <a:rPr lang="fr-CA" sz="2800" dirty="0"/>
              <a:t>IaaS</a:t>
            </a:r>
          </a:p>
        </p:txBody>
      </p:sp>
      <p:sp>
        <p:nvSpPr>
          <p:cNvPr id="5" name="Text Placeholder 4">
            <a:extLst>
              <a:ext uri="{FF2B5EF4-FFF2-40B4-BE49-F238E27FC236}">
                <a16:creationId xmlns:a16="http://schemas.microsoft.com/office/drawing/2014/main" id="{1CD69300-C633-4303-A3CF-7484FAE837FA}"/>
              </a:ext>
            </a:extLst>
          </p:cNvPr>
          <p:cNvSpPr>
            <a:spLocks noGrp="1"/>
          </p:cNvSpPr>
          <p:nvPr>
            <p:ph type="body" sz="quarter" idx="42"/>
          </p:nvPr>
        </p:nvSpPr>
        <p:spPr>
          <a:xfrm>
            <a:off x="6311443" y="861165"/>
            <a:ext cx="5579310" cy="723275"/>
          </a:xfrm>
        </p:spPr>
        <p:txBody>
          <a:bodyPr/>
          <a:lstStyle/>
          <a:p>
            <a:pPr marL="285750" indent="-285750">
              <a:buFont typeface="Arial" panose="020B0604020202020204" pitchFamily="34" charset="0"/>
              <a:buChar char="•"/>
            </a:pPr>
            <a:r>
              <a:rPr lang="fr-CA" sz="1800" dirty="0"/>
              <a:t>Le plus flexible</a:t>
            </a:r>
          </a:p>
          <a:p>
            <a:pPr marL="285750" indent="-285750">
              <a:buFont typeface="Arial" panose="020B0604020202020204" pitchFamily="34" charset="0"/>
              <a:buChar char="•"/>
            </a:pPr>
            <a:r>
              <a:rPr lang="fr-CA" sz="1800" dirty="0"/>
              <a:t>Concentré en gestion de la machine</a:t>
            </a:r>
          </a:p>
        </p:txBody>
      </p:sp>
      <p:sp>
        <p:nvSpPr>
          <p:cNvPr id="9" name="Text Placeholder 3">
            <a:extLst>
              <a:ext uri="{FF2B5EF4-FFF2-40B4-BE49-F238E27FC236}">
                <a16:creationId xmlns:a16="http://schemas.microsoft.com/office/drawing/2014/main" id="{CE509834-1E35-493B-AC36-6EA8961A86CC}"/>
              </a:ext>
            </a:extLst>
          </p:cNvPr>
          <p:cNvSpPr txBox="1">
            <a:spLocks/>
          </p:cNvSpPr>
          <p:nvPr/>
        </p:nvSpPr>
        <p:spPr>
          <a:xfrm>
            <a:off x="6311443" y="2013180"/>
            <a:ext cx="5579311" cy="523220"/>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CA" sz="2800" dirty="0"/>
              <a:t>PaaS</a:t>
            </a:r>
          </a:p>
        </p:txBody>
      </p:sp>
      <p:sp>
        <p:nvSpPr>
          <p:cNvPr id="10" name="Text Placeholder 4">
            <a:extLst>
              <a:ext uri="{FF2B5EF4-FFF2-40B4-BE49-F238E27FC236}">
                <a16:creationId xmlns:a16="http://schemas.microsoft.com/office/drawing/2014/main" id="{83B49E2C-8056-4F54-AE74-2C18C5504226}"/>
              </a:ext>
            </a:extLst>
          </p:cNvPr>
          <p:cNvSpPr txBox="1">
            <a:spLocks/>
          </p:cNvSpPr>
          <p:nvPr/>
        </p:nvSpPr>
        <p:spPr>
          <a:xfrm>
            <a:off x="6311443" y="2496925"/>
            <a:ext cx="5579310" cy="72327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fr-CA" sz="1800" dirty="0"/>
              <a:t>Gestion de la plateforme</a:t>
            </a:r>
          </a:p>
          <a:p>
            <a:pPr marL="285750" indent="-285750">
              <a:buFont typeface="Arial" panose="020B0604020202020204" pitchFamily="34" charset="0"/>
              <a:buChar char="•"/>
            </a:pPr>
            <a:r>
              <a:rPr lang="fr-CA" sz="1800" dirty="0"/>
              <a:t>Concentré sur le développement</a:t>
            </a:r>
          </a:p>
        </p:txBody>
      </p:sp>
      <p:sp>
        <p:nvSpPr>
          <p:cNvPr id="11" name="Text Placeholder 3">
            <a:extLst>
              <a:ext uri="{FF2B5EF4-FFF2-40B4-BE49-F238E27FC236}">
                <a16:creationId xmlns:a16="http://schemas.microsoft.com/office/drawing/2014/main" id="{624091CF-5872-4FE9-BCA7-468005F6A777}"/>
              </a:ext>
            </a:extLst>
          </p:cNvPr>
          <p:cNvSpPr txBox="1">
            <a:spLocks/>
          </p:cNvSpPr>
          <p:nvPr/>
        </p:nvSpPr>
        <p:spPr>
          <a:xfrm>
            <a:off x="6311442" y="3703945"/>
            <a:ext cx="5579311" cy="523220"/>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CA" sz="2800" dirty="0"/>
              <a:t>SaaS</a:t>
            </a:r>
          </a:p>
        </p:txBody>
      </p:sp>
      <p:sp>
        <p:nvSpPr>
          <p:cNvPr id="12" name="Text Placeholder 4">
            <a:extLst>
              <a:ext uri="{FF2B5EF4-FFF2-40B4-BE49-F238E27FC236}">
                <a16:creationId xmlns:a16="http://schemas.microsoft.com/office/drawing/2014/main" id="{F8A580E4-FE68-4146-8338-A9C1C07E3C2B}"/>
              </a:ext>
            </a:extLst>
          </p:cNvPr>
          <p:cNvSpPr txBox="1">
            <a:spLocks/>
          </p:cNvSpPr>
          <p:nvPr/>
        </p:nvSpPr>
        <p:spPr>
          <a:xfrm>
            <a:off x="6311442" y="4187690"/>
            <a:ext cx="5579310" cy="72327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fr-CA" sz="1800" dirty="0"/>
              <a:t>Modèle d’abonnement</a:t>
            </a:r>
          </a:p>
          <a:p>
            <a:pPr marL="285750" indent="-285750">
              <a:buFont typeface="Arial" panose="020B0604020202020204" pitchFamily="34" charset="0"/>
              <a:buChar char="•"/>
            </a:pPr>
            <a:r>
              <a:rPr lang="fr-CA" sz="1800" dirty="0"/>
              <a:t>Logiciel prêt</a:t>
            </a:r>
          </a:p>
        </p:txBody>
      </p:sp>
    </p:spTree>
    <p:extLst>
      <p:ext uri="{BB962C8B-B14F-4D97-AF65-F5344CB8AC3E}">
        <p14:creationId xmlns:p14="http://schemas.microsoft.com/office/powerpoint/2010/main" val="11547787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CC01-C850-4B27-BBA8-B2304529DD14}"/>
              </a:ext>
            </a:extLst>
          </p:cNvPr>
          <p:cNvSpPr>
            <a:spLocks noGrp="1"/>
          </p:cNvSpPr>
          <p:nvPr>
            <p:ph type="title"/>
          </p:nvPr>
        </p:nvSpPr>
        <p:spPr/>
        <p:txBody>
          <a:bodyPr/>
          <a:lstStyle/>
          <a:p>
            <a:r>
              <a:rPr lang="fr-CA" dirty="0"/>
              <a:t>Informatique </a:t>
            </a:r>
            <a:r>
              <a:rPr lang="fr-CA" dirty="0" err="1"/>
              <a:t>Serveless</a:t>
            </a:r>
            <a:endParaRPr lang="fr-CA" dirty="0"/>
          </a:p>
        </p:txBody>
      </p:sp>
      <p:pic>
        <p:nvPicPr>
          <p:cNvPr id="6" name="Picture 5" descr="Icône Functions">
            <a:extLst>
              <a:ext uri="{FF2B5EF4-FFF2-40B4-BE49-F238E27FC236}">
                <a16:creationId xmlns:a16="http://schemas.microsoft.com/office/drawing/2014/main" id="{64B164B5-5E99-4766-B451-A47CC5E1D7D0}"/>
              </a:ext>
            </a:extLst>
          </p:cNvPr>
          <p:cNvPicPr>
            <a:picLocks noChangeAspect="1"/>
          </p:cNvPicPr>
          <p:nvPr/>
        </p:nvPicPr>
        <p:blipFill>
          <a:blip r:embed="rId3"/>
          <a:stretch>
            <a:fillRect/>
          </a:stretch>
        </p:blipFill>
        <p:spPr>
          <a:xfrm>
            <a:off x="7250250" y="1218240"/>
            <a:ext cx="808056" cy="907497"/>
          </a:xfrm>
          <a:prstGeom prst="rect">
            <a:avLst/>
          </a:prstGeom>
        </p:spPr>
      </p:pic>
      <p:pic>
        <p:nvPicPr>
          <p:cNvPr id="7" name="Picture 6" descr="Icône Event Grid">
            <a:extLst>
              <a:ext uri="{FF2B5EF4-FFF2-40B4-BE49-F238E27FC236}">
                <a16:creationId xmlns:a16="http://schemas.microsoft.com/office/drawing/2014/main" id="{0B869406-A2EA-41F6-94FE-68DCD6FF97C0}"/>
              </a:ext>
            </a:extLst>
          </p:cNvPr>
          <p:cNvPicPr>
            <a:picLocks noChangeAspect="1"/>
          </p:cNvPicPr>
          <p:nvPr/>
        </p:nvPicPr>
        <p:blipFill>
          <a:blip r:embed="rId4"/>
          <a:stretch>
            <a:fillRect/>
          </a:stretch>
        </p:blipFill>
        <p:spPr>
          <a:xfrm>
            <a:off x="9974782" y="1218239"/>
            <a:ext cx="916316" cy="907498"/>
          </a:xfrm>
          <a:prstGeom prst="rect">
            <a:avLst/>
          </a:prstGeom>
        </p:spPr>
      </p:pic>
      <p:sp>
        <p:nvSpPr>
          <p:cNvPr id="9" name="TextBox 8">
            <a:extLst>
              <a:ext uri="{FF2B5EF4-FFF2-40B4-BE49-F238E27FC236}">
                <a16:creationId xmlns:a16="http://schemas.microsoft.com/office/drawing/2014/main" id="{22CF0419-8426-4439-86F3-3CD67253136D}"/>
              </a:ext>
            </a:extLst>
          </p:cNvPr>
          <p:cNvSpPr txBox="1"/>
          <p:nvPr/>
        </p:nvSpPr>
        <p:spPr>
          <a:xfrm>
            <a:off x="6492240" y="2021840"/>
            <a:ext cx="2489200" cy="1606594"/>
          </a:xfrm>
          <a:prstGeom prst="rect">
            <a:avLst/>
          </a:prstGeom>
          <a:noFill/>
        </p:spPr>
        <p:txBody>
          <a:bodyPr wrap="square" lIns="182880" tIns="146304" rIns="182880" bIns="146304" rtlCol="0">
            <a:spAutoFit/>
          </a:bodyPr>
          <a:lstStyle/>
          <a:p>
            <a:pPr algn="ctr">
              <a:lnSpc>
                <a:spcPct val="90000"/>
              </a:lnSpc>
              <a:spcAft>
                <a:spcPts val="600"/>
              </a:spcAft>
            </a:pPr>
            <a:r>
              <a:rPr lang="fr-CA" b="1" dirty="0">
                <a:gradFill>
                  <a:gsLst>
                    <a:gs pos="2917">
                      <a:schemeClr val="tx1"/>
                    </a:gs>
                    <a:gs pos="30000">
                      <a:schemeClr val="tx1"/>
                    </a:gs>
                  </a:gsLst>
                  <a:lin ang="5400000" scaled="0"/>
                </a:gradFill>
              </a:rPr>
              <a:t>Azure </a:t>
            </a:r>
            <a:r>
              <a:rPr lang="fr-CA" b="1" dirty="0" err="1">
                <a:gradFill>
                  <a:gsLst>
                    <a:gs pos="2917">
                      <a:schemeClr val="tx1"/>
                    </a:gs>
                    <a:gs pos="30000">
                      <a:schemeClr val="tx1"/>
                    </a:gs>
                  </a:gsLst>
                  <a:lin ang="5400000" scaled="0"/>
                </a:gradFill>
              </a:rPr>
              <a:t>Functions</a:t>
            </a:r>
            <a:endParaRPr lang="fr-CA" b="1" dirty="0">
              <a:gradFill>
                <a:gsLst>
                  <a:gs pos="2917">
                    <a:schemeClr val="tx1"/>
                  </a:gs>
                  <a:gs pos="30000">
                    <a:schemeClr val="tx1"/>
                  </a:gs>
                </a:gsLst>
                <a:lin ang="5400000" scaled="0"/>
              </a:gradFill>
            </a:endParaRPr>
          </a:p>
          <a:p>
            <a:pPr>
              <a:lnSpc>
                <a:spcPct val="90000"/>
              </a:lnSpc>
              <a:spcAft>
                <a:spcPts val="600"/>
              </a:spcAft>
            </a:pPr>
            <a:endParaRPr lang="fr-CA" dirty="0">
              <a:gradFill>
                <a:gsLst>
                  <a:gs pos="2917">
                    <a:schemeClr val="tx1"/>
                  </a:gs>
                  <a:gs pos="30000">
                    <a:schemeClr val="tx1"/>
                  </a:gs>
                </a:gsLst>
                <a:lin ang="5400000" scaled="0"/>
              </a:gradFill>
            </a:endParaRP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Code (C#, </a:t>
            </a:r>
            <a:r>
              <a:rPr lang="fr-CA" sz="1400" dirty="0" err="1">
                <a:gradFill>
                  <a:gsLst>
                    <a:gs pos="2917">
                      <a:schemeClr val="tx1"/>
                    </a:gs>
                    <a:gs pos="30000">
                      <a:schemeClr val="tx1"/>
                    </a:gs>
                  </a:gsLst>
                  <a:lin ang="5400000" scaled="0"/>
                </a:gradFill>
              </a:rPr>
              <a:t>Powershell</a:t>
            </a:r>
            <a:r>
              <a:rPr lang="fr-CA" sz="1400" dirty="0">
                <a:gradFill>
                  <a:gsLst>
                    <a:gs pos="2917">
                      <a:schemeClr val="tx1"/>
                    </a:gs>
                    <a:gs pos="30000">
                      <a:schemeClr val="tx1"/>
                    </a:gs>
                  </a:gsLst>
                  <a:lin ang="5400000" scaled="0"/>
                </a:gradFill>
              </a:rPr>
              <a:t>, </a:t>
            </a:r>
            <a:r>
              <a:rPr lang="fr-CA" sz="1400" dirty="0" err="1">
                <a:gradFill>
                  <a:gsLst>
                    <a:gs pos="2917">
                      <a:schemeClr val="tx1"/>
                    </a:gs>
                    <a:gs pos="30000">
                      <a:schemeClr val="tx1"/>
                    </a:gs>
                  </a:gsLst>
                  <a:lin ang="5400000" scaled="0"/>
                </a:gradFill>
              </a:rPr>
              <a:t>etc</a:t>
            </a:r>
            <a:r>
              <a:rPr lang="fr-CA" sz="1400" dirty="0">
                <a:gradFill>
                  <a:gsLst>
                    <a:gs pos="2917">
                      <a:schemeClr val="tx1"/>
                    </a:gs>
                    <a:gs pos="30000">
                      <a:schemeClr val="tx1"/>
                    </a:gs>
                  </a:gsLst>
                  <a:lin ang="5400000" scaled="0"/>
                </a:gradFill>
              </a:rPr>
              <a:t>)</a:t>
            </a: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Basée sur événement</a:t>
            </a:r>
          </a:p>
        </p:txBody>
      </p:sp>
      <p:sp>
        <p:nvSpPr>
          <p:cNvPr id="10" name="TextBox 9">
            <a:extLst>
              <a:ext uri="{FF2B5EF4-FFF2-40B4-BE49-F238E27FC236}">
                <a16:creationId xmlns:a16="http://schemas.microsoft.com/office/drawing/2014/main" id="{F4D3AAC3-FF4F-4C98-8F7E-4D3A96A4B237}"/>
              </a:ext>
            </a:extLst>
          </p:cNvPr>
          <p:cNvSpPr txBox="1"/>
          <p:nvPr/>
        </p:nvSpPr>
        <p:spPr>
          <a:xfrm>
            <a:off x="9270711" y="2021840"/>
            <a:ext cx="2489200" cy="1877437"/>
          </a:xfrm>
          <a:prstGeom prst="rect">
            <a:avLst/>
          </a:prstGeom>
          <a:noFill/>
        </p:spPr>
        <p:txBody>
          <a:bodyPr wrap="square" lIns="182880" tIns="146304" rIns="182880" bIns="146304" rtlCol="0">
            <a:spAutoFit/>
          </a:bodyPr>
          <a:lstStyle/>
          <a:p>
            <a:pPr algn="ctr">
              <a:lnSpc>
                <a:spcPct val="90000"/>
              </a:lnSpc>
              <a:spcAft>
                <a:spcPts val="600"/>
              </a:spcAft>
            </a:pPr>
            <a:r>
              <a:rPr lang="fr-CA" b="1" dirty="0">
                <a:gradFill>
                  <a:gsLst>
                    <a:gs pos="2917">
                      <a:schemeClr val="tx1"/>
                    </a:gs>
                    <a:gs pos="30000">
                      <a:schemeClr val="tx1"/>
                    </a:gs>
                  </a:gsLst>
                  <a:lin ang="5400000" scaled="0"/>
                </a:gradFill>
              </a:rPr>
              <a:t>Azure Logic Apps</a:t>
            </a:r>
          </a:p>
          <a:p>
            <a:pPr>
              <a:lnSpc>
                <a:spcPct val="90000"/>
              </a:lnSpc>
              <a:spcAft>
                <a:spcPts val="600"/>
              </a:spcAft>
            </a:pPr>
            <a:endParaRPr lang="fr-CA" dirty="0">
              <a:gradFill>
                <a:gsLst>
                  <a:gs pos="2917">
                    <a:schemeClr val="tx1"/>
                  </a:gs>
                  <a:gs pos="30000">
                    <a:schemeClr val="tx1"/>
                  </a:gs>
                </a:gsLst>
                <a:lin ang="5400000" scaled="0"/>
              </a:gradFill>
            </a:endParaRP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Orchestrateur des tâches</a:t>
            </a: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Workflow</a:t>
            </a: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No code</a:t>
            </a:r>
          </a:p>
        </p:txBody>
      </p:sp>
      <p:sp>
        <p:nvSpPr>
          <p:cNvPr id="11" name="TextBox 10">
            <a:extLst>
              <a:ext uri="{FF2B5EF4-FFF2-40B4-BE49-F238E27FC236}">
                <a16:creationId xmlns:a16="http://schemas.microsoft.com/office/drawing/2014/main" id="{AF3C4815-3EE5-4854-98D4-4BBEA8F87394}"/>
              </a:ext>
            </a:extLst>
          </p:cNvPr>
          <p:cNvSpPr txBox="1"/>
          <p:nvPr/>
        </p:nvSpPr>
        <p:spPr>
          <a:xfrm>
            <a:off x="418643" y="1584960"/>
            <a:ext cx="3396571" cy="144655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fr-CA" sz="2400" dirty="0">
                <a:gradFill>
                  <a:gsLst>
                    <a:gs pos="2917">
                      <a:schemeClr val="tx1"/>
                    </a:gs>
                    <a:gs pos="30000">
                      <a:schemeClr val="tx1"/>
                    </a:gs>
                  </a:gsLst>
                  <a:lin ang="5400000" scaled="0"/>
                </a:gradFill>
              </a:rPr>
              <a:t>Pareil avec le PaaS</a:t>
            </a:r>
          </a:p>
          <a:p>
            <a:pPr marL="342900" indent="-342900">
              <a:lnSpc>
                <a:spcPct val="90000"/>
              </a:lnSpc>
              <a:spcAft>
                <a:spcPts val="600"/>
              </a:spcAft>
              <a:buFont typeface="Arial" panose="020B0604020202020204" pitchFamily="34" charset="0"/>
              <a:buChar char="•"/>
            </a:pPr>
            <a:r>
              <a:rPr lang="fr-CA" sz="2400" dirty="0">
                <a:gradFill>
                  <a:gsLst>
                    <a:gs pos="2917">
                      <a:schemeClr val="tx1"/>
                    </a:gs>
                    <a:gs pos="30000">
                      <a:schemeClr val="tx1"/>
                    </a:gs>
                  </a:gsLst>
                  <a:lin ang="5400000" scaled="0"/>
                </a:gradFill>
              </a:rPr>
              <a:t>Infrastructure caché</a:t>
            </a:r>
          </a:p>
          <a:p>
            <a:pPr marL="342900" indent="-342900">
              <a:lnSpc>
                <a:spcPct val="90000"/>
              </a:lnSpc>
              <a:spcAft>
                <a:spcPts val="600"/>
              </a:spcAft>
              <a:buFont typeface="Arial" panose="020B0604020202020204" pitchFamily="34" charset="0"/>
              <a:buChar char="•"/>
            </a:pPr>
            <a:r>
              <a:rPr lang="fr-CA" sz="2400" dirty="0">
                <a:gradFill>
                  <a:gsLst>
                    <a:gs pos="2917">
                      <a:schemeClr val="tx1"/>
                    </a:gs>
                    <a:gs pos="30000">
                      <a:schemeClr val="tx1"/>
                    </a:gs>
                  </a:gsLst>
                  <a:lin ang="5400000" scaled="0"/>
                </a:gradFill>
              </a:rPr>
              <a:t>Extensibilité</a:t>
            </a:r>
          </a:p>
        </p:txBody>
      </p:sp>
    </p:spTree>
    <p:extLst>
      <p:ext uri="{BB962C8B-B14F-4D97-AF65-F5344CB8AC3E}">
        <p14:creationId xmlns:p14="http://schemas.microsoft.com/office/powerpoint/2010/main" val="27922011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0E80-DB74-4806-BEE4-DD23B589D5B2}"/>
              </a:ext>
            </a:extLst>
          </p:cNvPr>
          <p:cNvSpPr>
            <a:spLocks noGrp="1"/>
          </p:cNvSpPr>
          <p:nvPr>
            <p:ph type="title"/>
          </p:nvPr>
        </p:nvSpPr>
        <p:spPr>
          <a:xfrm>
            <a:off x="7062216" y="2971952"/>
            <a:ext cx="4139184" cy="914096"/>
          </a:xfrm>
        </p:spPr>
        <p:txBody>
          <a:bodyPr/>
          <a:lstStyle/>
          <a:p>
            <a:r>
              <a:rPr lang="fr-CA" sz="6600" dirty="0"/>
              <a:t>MERCI!</a:t>
            </a:r>
          </a:p>
        </p:txBody>
      </p:sp>
    </p:spTree>
    <p:extLst>
      <p:ext uri="{BB962C8B-B14F-4D97-AF65-F5344CB8AC3E}">
        <p14:creationId xmlns:p14="http://schemas.microsoft.com/office/powerpoint/2010/main" val="101060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9157-1866-4DCE-AF77-E6208753B40D}"/>
              </a:ext>
            </a:extLst>
          </p:cNvPr>
          <p:cNvSpPr>
            <a:spLocks noGrp="1"/>
          </p:cNvSpPr>
          <p:nvPr>
            <p:ph type="title"/>
          </p:nvPr>
        </p:nvSpPr>
        <p:spPr>
          <a:xfrm>
            <a:off x="667064" y="0"/>
            <a:ext cx="5428936" cy="1257300"/>
          </a:xfrm>
        </p:spPr>
        <p:txBody>
          <a:bodyPr/>
          <a:lstStyle/>
          <a:p>
            <a:r>
              <a:rPr lang="fr-CA" dirty="0"/>
              <a:t>Q&amp;A</a:t>
            </a:r>
          </a:p>
        </p:txBody>
      </p:sp>
    </p:spTree>
    <p:extLst>
      <p:ext uri="{BB962C8B-B14F-4D97-AF65-F5344CB8AC3E}">
        <p14:creationId xmlns:p14="http://schemas.microsoft.com/office/powerpoint/2010/main" val="31402661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24FE-52F2-4D0C-B3F8-ADB3763FD190}"/>
              </a:ext>
            </a:extLst>
          </p:cNvPr>
          <p:cNvSpPr>
            <a:spLocks noGrp="1"/>
          </p:cNvSpPr>
          <p:nvPr>
            <p:ph type="title"/>
          </p:nvPr>
        </p:nvSpPr>
        <p:spPr/>
        <p:txBody>
          <a:bodyPr/>
          <a:lstStyle/>
          <a:p>
            <a:r>
              <a:rPr lang="fr-CA" dirty="0"/>
              <a:t>Préparation pour Exam AZ-900</a:t>
            </a:r>
          </a:p>
        </p:txBody>
      </p:sp>
      <p:graphicFrame>
        <p:nvGraphicFramePr>
          <p:cNvPr id="4" name="Table 4">
            <a:extLst>
              <a:ext uri="{FF2B5EF4-FFF2-40B4-BE49-F238E27FC236}">
                <a16:creationId xmlns:a16="http://schemas.microsoft.com/office/drawing/2014/main" id="{CBC19621-D48D-456D-A056-C74ABD920C61}"/>
              </a:ext>
            </a:extLst>
          </p:cNvPr>
          <p:cNvGraphicFramePr>
            <a:graphicFrameLocks noGrp="1"/>
          </p:cNvGraphicFramePr>
          <p:nvPr>
            <p:ph type="tbl" sz="quarter" idx="10"/>
            <p:extLst>
              <p:ext uri="{D42A27DB-BD31-4B8C-83A1-F6EECF244321}">
                <p14:modId xmlns:p14="http://schemas.microsoft.com/office/powerpoint/2010/main" val="3108896969"/>
              </p:ext>
            </p:extLst>
          </p:nvPr>
        </p:nvGraphicFramePr>
        <p:xfrm>
          <a:off x="2590800" y="1457325"/>
          <a:ext cx="9169111" cy="3113024"/>
        </p:xfrm>
        <a:graphic>
          <a:graphicData uri="http://schemas.openxmlformats.org/drawingml/2006/table">
            <a:tbl>
              <a:tblPr firstRow="1" bandRow="1">
                <a:tableStyleId>{5C22544A-7EE6-4342-B048-85BDC9FD1C3A}</a:tableStyleId>
              </a:tblPr>
              <a:tblGrid>
                <a:gridCol w="7450752">
                  <a:extLst>
                    <a:ext uri="{9D8B030D-6E8A-4147-A177-3AD203B41FA5}">
                      <a16:colId xmlns:a16="http://schemas.microsoft.com/office/drawing/2014/main" val="980208555"/>
                    </a:ext>
                  </a:extLst>
                </a:gridCol>
                <a:gridCol w="1718359">
                  <a:extLst>
                    <a:ext uri="{9D8B030D-6E8A-4147-A177-3AD203B41FA5}">
                      <a16:colId xmlns:a16="http://schemas.microsoft.com/office/drawing/2014/main" val="3770784030"/>
                    </a:ext>
                  </a:extLst>
                </a:gridCol>
              </a:tblGrid>
              <a:tr h="370840">
                <a:tc>
                  <a:txBody>
                    <a:bodyPr/>
                    <a:lstStyle/>
                    <a:p>
                      <a:r>
                        <a:rPr lang="fr-CA" dirty="0"/>
                        <a:t>Domaine AZ-900</a:t>
                      </a:r>
                    </a:p>
                  </a:txBody>
                  <a:tcPr/>
                </a:tc>
                <a:tc>
                  <a:txBody>
                    <a:bodyPr/>
                    <a:lstStyle/>
                    <a:p>
                      <a:r>
                        <a:rPr lang="fr-CA" dirty="0"/>
                        <a:t>Poids</a:t>
                      </a:r>
                    </a:p>
                  </a:txBody>
                  <a:tcPr/>
                </a:tc>
                <a:extLst>
                  <a:ext uri="{0D108BD9-81ED-4DB2-BD59-A6C34878D82A}">
                    <a16:rowId xmlns:a16="http://schemas.microsoft.com/office/drawing/2014/main" val="4168567565"/>
                  </a:ext>
                </a:extLst>
              </a:tr>
              <a:tr h="370840">
                <a:tc>
                  <a:txBody>
                    <a:bodyPr/>
                    <a:lstStyle/>
                    <a:p>
                      <a:pPr algn="l" fontAlgn="t"/>
                      <a:r>
                        <a:rPr lang="fr-CA" dirty="0">
                          <a:effectLst/>
                        </a:rPr>
                        <a:t>Description des concepts de cloud</a:t>
                      </a:r>
                    </a:p>
                  </a:txBody>
                  <a:tcPr/>
                </a:tc>
                <a:tc>
                  <a:txBody>
                    <a:bodyPr/>
                    <a:lstStyle/>
                    <a:p>
                      <a:pPr algn="l" fontAlgn="t"/>
                      <a:r>
                        <a:rPr lang="fr-CA">
                          <a:effectLst/>
                        </a:rPr>
                        <a:t>20 à 25 %</a:t>
                      </a:r>
                    </a:p>
                  </a:txBody>
                  <a:tcPr/>
                </a:tc>
                <a:extLst>
                  <a:ext uri="{0D108BD9-81ED-4DB2-BD59-A6C34878D82A}">
                    <a16:rowId xmlns:a16="http://schemas.microsoft.com/office/drawing/2014/main" val="2557785631"/>
                  </a:ext>
                </a:extLst>
              </a:tr>
              <a:tr h="370840">
                <a:tc>
                  <a:txBody>
                    <a:bodyPr/>
                    <a:lstStyle/>
                    <a:p>
                      <a:pPr algn="l" fontAlgn="t"/>
                      <a:r>
                        <a:rPr lang="fr-CA" dirty="0">
                          <a:effectLst/>
                        </a:rPr>
                        <a:t>Description des principaux services Azure</a:t>
                      </a:r>
                    </a:p>
                  </a:txBody>
                  <a:tcPr/>
                </a:tc>
                <a:tc>
                  <a:txBody>
                    <a:bodyPr/>
                    <a:lstStyle/>
                    <a:p>
                      <a:pPr algn="l" fontAlgn="t"/>
                      <a:r>
                        <a:rPr lang="fr-CA">
                          <a:effectLst/>
                        </a:rPr>
                        <a:t>15 à 20 %</a:t>
                      </a:r>
                    </a:p>
                  </a:txBody>
                  <a:tcPr/>
                </a:tc>
                <a:extLst>
                  <a:ext uri="{0D108BD9-81ED-4DB2-BD59-A6C34878D82A}">
                    <a16:rowId xmlns:a16="http://schemas.microsoft.com/office/drawing/2014/main" val="80911826"/>
                  </a:ext>
                </a:extLst>
              </a:tr>
              <a:tr h="370840">
                <a:tc>
                  <a:txBody>
                    <a:bodyPr/>
                    <a:lstStyle/>
                    <a:p>
                      <a:pPr algn="l" fontAlgn="t"/>
                      <a:r>
                        <a:rPr lang="fr-CA" dirty="0">
                          <a:effectLst/>
                        </a:rPr>
                        <a:t>Description des solutions principales et des outils de gestion Azure</a:t>
                      </a:r>
                    </a:p>
                  </a:txBody>
                  <a:tcPr/>
                </a:tc>
                <a:tc>
                  <a:txBody>
                    <a:bodyPr/>
                    <a:lstStyle/>
                    <a:p>
                      <a:pPr algn="l" fontAlgn="t"/>
                      <a:r>
                        <a:rPr lang="fr-CA">
                          <a:effectLst/>
                        </a:rPr>
                        <a:t>10 à 15 %</a:t>
                      </a:r>
                    </a:p>
                  </a:txBody>
                  <a:tcPr/>
                </a:tc>
                <a:extLst>
                  <a:ext uri="{0D108BD9-81ED-4DB2-BD59-A6C34878D82A}">
                    <a16:rowId xmlns:a16="http://schemas.microsoft.com/office/drawing/2014/main" val="1070095475"/>
                  </a:ext>
                </a:extLst>
              </a:tr>
              <a:tr h="370840">
                <a:tc>
                  <a:txBody>
                    <a:bodyPr/>
                    <a:lstStyle/>
                    <a:p>
                      <a:pPr algn="l" fontAlgn="t"/>
                      <a:r>
                        <a:rPr lang="fr-CA" dirty="0">
                          <a:effectLst/>
                        </a:rPr>
                        <a:t>Description des fonctionnalités de sécurité générale et de sécurité réseau</a:t>
                      </a:r>
                    </a:p>
                  </a:txBody>
                  <a:tcPr/>
                </a:tc>
                <a:tc>
                  <a:txBody>
                    <a:bodyPr/>
                    <a:lstStyle/>
                    <a:p>
                      <a:pPr algn="l" fontAlgn="t"/>
                      <a:r>
                        <a:rPr lang="fr-CA">
                          <a:effectLst/>
                        </a:rPr>
                        <a:t>10 à 15 %</a:t>
                      </a:r>
                    </a:p>
                  </a:txBody>
                  <a:tcPr/>
                </a:tc>
                <a:extLst>
                  <a:ext uri="{0D108BD9-81ED-4DB2-BD59-A6C34878D82A}">
                    <a16:rowId xmlns:a16="http://schemas.microsoft.com/office/drawing/2014/main" val="4136098604"/>
                  </a:ext>
                </a:extLst>
              </a:tr>
              <a:tr h="370840">
                <a:tc>
                  <a:txBody>
                    <a:bodyPr/>
                    <a:lstStyle/>
                    <a:p>
                      <a:pPr algn="l" fontAlgn="t"/>
                      <a:r>
                        <a:rPr lang="fr-CA" dirty="0">
                          <a:effectLst/>
                        </a:rPr>
                        <a:t>Description des fonctionnalités d’identité, de gouvernance, de confidentialité et de conformité</a:t>
                      </a:r>
                    </a:p>
                  </a:txBody>
                  <a:tcPr/>
                </a:tc>
                <a:tc>
                  <a:txBody>
                    <a:bodyPr/>
                    <a:lstStyle/>
                    <a:p>
                      <a:pPr algn="l" fontAlgn="t"/>
                      <a:r>
                        <a:rPr lang="fr-CA" dirty="0">
                          <a:effectLst/>
                        </a:rPr>
                        <a:t>20 à 25 %</a:t>
                      </a:r>
                    </a:p>
                  </a:txBody>
                  <a:tcPr/>
                </a:tc>
                <a:extLst>
                  <a:ext uri="{0D108BD9-81ED-4DB2-BD59-A6C34878D82A}">
                    <a16:rowId xmlns:a16="http://schemas.microsoft.com/office/drawing/2014/main" val="3005599595"/>
                  </a:ext>
                </a:extLst>
              </a:tr>
              <a:tr h="370840">
                <a:tc>
                  <a:txBody>
                    <a:bodyPr/>
                    <a:lstStyle/>
                    <a:p>
                      <a:pPr algn="l" fontAlgn="t"/>
                      <a:r>
                        <a:rPr lang="fr-CA">
                          <a:effectLst/>
                        </a:rPr>
                        <a:t>Description des contrats de niveau de service et de gestion des coûts Azure</a:t>
                      </a:r>
                    </a:p>
                  </a:txBody>
                  <a:tcPr/>
                </a:tc>
                <a:tc>
                  <a:txBody>
                    <a:bodyPr/>
                    <a:lstStyle/>
                    <a:p>
                      <a:pPr algn="l" fontAlgn="t"/>
                      <a:r>
                        <a:rPr lang="fr-CA" dirty="0">
                          <a:effectLst/>
                        </a:rPr>
                        <a:t>10 à 15 %</a:t>
                      </a:r>
                    </a:p>
                  </a:txBody>
                  <a:tcPr/>
                </a:tc>
                <a:extLst>
                  <a:ext uri="{0D108BD9-81ED-4DB2-BD59-A6C34878D82A}">
                    <a16:rowId xmlns:a16="http://schemas.microsoft.com/office/drawing/2014/main" val="1291798443"/>
                  </a:ext>
                </a:extLst>
              </a:tr>
            </a:tbl>
          </a:graphicData>
        </a:graphic>
      </p:graphicFrame>
    </p:spTree>
    <p:extLst>
      <p:ext uri="{BB962C8B-B14F-4D97-AF65-F5344CB8AC3E}">
        <p14:creationId xmlns:p14="http://schemas.microsoft.com/office/powerpoint/2010/main" val="40129749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B430-66BC-4B98-8FF9-2B0DE9C34B24}"/>
              </a:ext>
            </a:extLst>
          </p:cNvPr>
          <p:cNvSpPr>
            <a:spLocks noGrp="1"/>
          </p:cNvSpPr>
          <p:nvPr>
            <p:ph type="title"/>
          </p:nvPr>
        </p:nvSpPr>
        <p:spPr/>
        <p:txBody>
          <a:bodyPr/>
          <a:lstStyle/>
          <a:p>
            <a:r>
              <a:rPr lang="fr-CA" dirty="0"/>
              <a:t>Objectifs d’apprentissage</a:t>
            </a:r>
          </a:p>
        </p:txBody>
      </p:sp>
      <p:sp>
        <p:nvSpPr>
          <p:cNvPr id="3" name="Content Placeholder 2">
            <a:extLst>
              <a:ext uri="{FF2B5EF4-FFF2-40B4-BE49-F238E27FC236}">
                <a16:creationId xmlns:a16="http://schemas.microsoft.com/office/drawing/2014/main" id="{1C9C8B4C-5FE4-498C-B327-D98BC2AE0961}"/>
              </a:ext>
            </a:extLst>
          </p:cNvPr>
          <p:cNvSpPr>
            <a:spLocks noGrp="1"/>
          </p:cNvSpPr>
          <p:nvPr>
            <p:ph sz="quarter" idx="10"/>
          </p:nvPr>
        </p:nvSpPr>
        <p:spPr>
          <a:xfrm>
            <a:off x="418643" y="1291693"/>
            <a:ext cx="11340811" cy="1549142"/>
          </a:xfrm>
        </p:spPr>
        <p:txBody>
          <a:bodyPr/>
          <a:lstStyle/>
          <a:p>
            <a:pPr marL="342900" indent="-342900">
              <a:buFont typeface="Arial" panose="020B0604020202020204" pitchFamily="34" charset="0"/>
              <a:buChar char="•"/>
            </a:pPr>
            <a:r>
              <a:rPr lang="fr-CA" dirty="0"/>
              <a:t>Décrire les concepts de base du cloud </a:t>
            </a:r>
            <a:r>
              <a:rPr lang="fr-CA" dirty="0" err="1"/>
              <a:t>computing</a:t>
            </a:r>
            <a:endParaRPr lang="fr-CA" dirty="0"/>
          </a:p>
          <a:p>
            <a:pPr marL="342900" indent="-342900">
              <a:buFont typeface="Arial" panose="020B0604020202020204" pitchFamily="34" charset="0"/>
              <a:buChar char="•"/>
            </a:pPr>
            <a:r>
              <a:rPr lang="fr-CA" dirty="0"/>
              <a:t>Déterminer si Azure est la solution la plus adaptée à vos besoins métier</a:t>
            </a:r>
          </a:p>
          <a:p>
            <a:endParaRPr lang="fr-CA" dirty="0"/>
          </a:p>
        </p:txBody>
      </p:sp>
    </p:spTree>
    <p:extLst>
      <p:ext uri="{BB962C8B-B14F-4D97-AF65-F5344CB8AC3E}">
        <p14:creationId xmlns:p14="http://schemas.microsoft.com/office/powerpoint/2010/main" val="3972906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052340-E88F-45CD-8DB3-618090067E7A}"/>
              </a:ext>
            </a:extLst>
          </p:cNvPr>
          <p:cNvPicPr>
            <a:picLocks noChangeAspect="1"/>
          </p:cNvPicPr>
          <p:nvPr/>
        </p:nvPicPr>
        <p:blipFill>
          <a:blip r:embed="rId3"/>
          <a:stretch>
            <a:fillRect/>
          </a:stretch>
        </p:blipFill>
        <p:spPr>
          <a:xfrm>
            <a:off x="2083000" y="258463"/>
            <a:ext cx="9885480" cy="3856337"/>
          </a:xfrm>
          <a:prstGeom prst="rect">
            <a:avLst/>
          </a:prstGeom>
        </p:spPr>
      </p:pic>
      <p:pic>
        <p:nvPicPr>
          <p:cNvPr id="6" name="Picture 5">
            <a:extLst>
              <a:ext uri="{FF2B5EF4-FFF2-40B4-BE49-F238E27FC236}">
                <a16:creationId xmlns:a16="http://schemas.microsoft.com/office/drawing/2014/main" id="{F569462B-E326-43B0-82EC-8658073F0324}"/>
              </a:ext>
            </a:extLst>
          </p:cNvPr>
          <p:cNvPicPr>
            <a:picLocks noChangeAspect="1"/>
          </p:cNvPicPr>
          <p:nvPr/>
        </p:nvPicPr>
        <p:blipFill>
          <a:blip r:embed="rId4"/>
          <a:stretch>
            <a:fillRect/>
          </a:stretch>
        </p:blipFill>
        <p:spPr>
          <a:xfrm>
            <a:off x="3509684" y="4234648"/>
            <a:ext cx="5172632" cy="2623352"/>
          </a:xfrm>
          <a:prstGeom prst="rect">
            <a:avLst/>
          </a:prstGeom>
        </p:spPr>
      </p:pic>
    </p:spTree>
    <p:extLst>
      <p:ext uri="{BB962C8B-B14F-4D97-AF65-F5344CB8AC3E}">
        <p14:creationId xmlns:p14="http://schemas.microsoft.com/office/powerpoint/2010/main" val="2717956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6D29DBE-BDB4-46F1-9E14-077501FD77C9}"/>
              </a:ext>
            </a:extLst>
          </p:cNvPr>
          <p:cNvSpPr txBox="1"/>
          <p:nvPr/>
        </p:nvSpPr>
        <p:spPr>
          <a:xfrm>
            <a:off x="418643" y="1459942"/>
            <a:ext cx="11031484" cy="1292662"/>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fr-FR" dirty="0"/>
              <a:t>Le </a:t>
            </a:r>
            <a:r>
              <a:rPr lang="fr-FR" dirty="0">
                <a:latin typeface="+mj-lt"/>
              </a:rPr>
              <a:t>cloud </a:t>
            </a:r>
            <a:r>
              <a:rPr lang="fr-FR" dirty="0" err="1">
                <a:latin typeface="+mj-lt"/>
              </a:rPr>
              <a:t>computing</a:t>
            </a:r>
            <a:r>
              <a:rPr lang="fr-FR" dirty="0">
                <a:latin typeface="+mj-lt"/>
              </a:rPr>
              <a:t> </a:t>
            </a:r>
            <a:r>
              <a:rPr lang="fr-FR" dirty="0"/>
              <a:t>consiste à fournir des services informatiques par Internet. Il </a:t>
            </a:r>
            <a:r>
              <a:rPr lang="fr-CA" dirty="0"/>
              <a:t>accélère l’innovation, fournit des ressources flexibles et apporte des économies d’échelle.</a:t>
            </a:r>
            <a:endParaRPr lang="fr-FR" dirty="0"/>
          </a:p>
        </p:txBody>
      </p:sp>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Qu’est-ce que le cloud </a:t>
            </a:r>
            <a:r>
              <a:rPr lang="fr-FR" dirty="0" err="1"/>
              <a:t>computing</a:t>
            </a:r>
            <a:r>
              <a:rPr lang="fr-FR" dirty="0"/>
              <a:t> ?</a:t>
            </a:r>
          </a:p>
        </p:txBody>
      </p:sp>
      <p:pic>
        <p:nvPicPr>
          <p:cNvPr id="2050" name="Picture 2" descr="Azure VM | Microsoft Power Automate">
            <a:extLst>
              <a:ext uri="{FF2B5EF4-FFF2-40B4-BE49-F238E27FC236}">
                <a16:creationId xmlns:a16="http://schemas.microsoft.com/office/drawing/2014/main" id="{99A17EAF-07E5-4F0B-BDC7-14A0788FA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525" y="2397261"/>
            <a:ext cx="1389189" cy="13891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Azure Storage Monitoring | CloudMonix">
            <a:extLst>
              <a:ext uri="{FF2B5EF4-FFF2-40B4-BE49-F238E27FC236}">
                <a16:creationId xmlns:a16="http://schemas.microsoft.com/office/drawing/2014/main" id="{9B22D54D-2FB9-4B0A-AB8E-0CD13B9B16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105" y="2358773"/>
            <a:ext cx="1466163" cy="14661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zure Virtual Network | Secure Your Applications using VPC | Edureka">
            <a:extLst>
              <a:ext uri="{FF2B5EF4-FFF2-40B4-BE49-F238E27FC236}">
                <a16:creationId xmlns:a16="http://schemas.microsoft.com/office/drawing/2014/main" id="{1EA4BB33-867A-4748-A78B-2765E15A0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2442" y="4247907"/>
            <a:ext cx="1760035" cy="9517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icrosoft Azure SQL Database Monitoring | CloudMonix">
            <a:extLst>
              <a:ext uri="{FF2B5EF4-FFF2-40B4-BE49-F238E27FC236}">
                <a16:creationId xmlns:a16="http://schemas.microsoft.com/office/drawing/2014/main" id="{485214A5-DC3E-4D9D-94E5-5EAA3834B8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2079" y="4008869"/>
            <a:ext cx="1389189" cy="13891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zure Development And Support Services | Codesummit Peak Web Performance™">
            <a:extLst>
              <a:ext uri="{FF2B5EF4-FFF2-40B4-BE49-F238E27FC236}">
                <a16:creationId xmlns:a16="http://schemas.microsoft.com/office/drawing/2014/main" id="{7D9E4B7F-9419-40A8-82F1-94638DAA1D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2110" y="5211440"/>
            <a:ext cx="1762003" cy="176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643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EC2C8BD-9845-4A9A-BD44-E7447E2DFE6C}"/>
              </a:ext>
            </a:extLst>
          </p:cNvPr>
          <p:cNvGrpSpPr/>
          <p:nvPr/>
        </p:nvGrpSpPr>
        <p:grpSpPr>
          <a:xfrm>
            <a:off x="3216410" y="1883367"/>
            <a:ext cx="3161094" cy="4653799"/>
            <a:chOff x="3216410" y="1883367"/>
            <a:chExt cx="3161094" cy="4653799"/>
          </a:xfrm>
        </p:grpSpPr>
        <p:sp>
          <p:nvSpPr>
            <p:cNvPr id="67" name="Rectangle 66"/>
            <p:cNvSpPr/>
            <p:nvPr/>
          </p:nvSpPr>
          <p:spPr>
            <a:xfrm>
              <a:off x="3934944" y="615631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Mise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en</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réseau</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id="{E43F2529-D561-4788-9BE4-9CA636704BFD}"/>
                </a:ext>
              </a:extLst>
            </p:cNvPr>
            <p:cNvGrpSpPr/>
            <p:nvPr/>
          </p:nvGrpSpPr>
          <p:grpSpPr>
            <a:xfrm>
              <a:off x="3216410" y="1883367"/>
              <a:ext cx="3161094" cy="4629300"/>
              <a:chOff x="3216307" y="1885311"/>
              <a:chExt cx="3161094" cy="4629300"/>
            </a:xfrm>
          </p:grpSpPr>
          <p:sp>
            <p:nvSpPr>
              <p:cNvPr id="64" name="Rectangle 63"/>
              <p:cNvSpPr/>
              <p:nvPr/>
            </p:nvSpPr>
            <p:spPr>
              <a:xfrm>
                <a:off x="3784669" y="1885311"/>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tx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tx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34944" y="5701685"/>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6" name="Rectangle 65"/>
              <p:cNvSpPr/>
              <p:nvPr/>
            </p:nvSpPr>
            <p:spPr>
              <a:xfrm>
                <a:off x="3934944" y="524704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Serveurs</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8" name="Rectangle 67"/>
              <p:cNvSpPr/>
              <p:nvPr/>
            </p:nvSpPr>
            <p:spPr>
              <a:xfrm>
                <a:off x="3934944" y="433777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Systèmes</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d’exploitation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9" name="Rectangle 68"/>
              <p:cNvSpPr/>
              <p:nvPr/>
            </p:nvSpPr>
            <p:spPr>
              <a:xfrm>
                <a:off x="3934944" y="388314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34944" y="4792413"/>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Virtualisation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3934944" y="297386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 de Donn</a:t>
                </a:r>
                <a:r>
                  <a:rPr lang="fr-CA"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és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72" name="Rectangle 71"/>
              <p:cNvSpPr/>
              <p:nvPr/>
            </p:nvSpPr>
            <p:spPr>
              <a:xfrm>
                <a:off x="3934944" y="251923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34944" y="342850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581754" y="4751320"/>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755141" y="4849510"/>
                <a:ext cx="400110" cy="160768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a:t>
                </a:r>
                <a:r>
                  <a:rPr lang="en-US" sz="1400" dirty="0" err="1">
                    <a:latin typeface="Segoe UI" panose="020B0502040204020203" pitchFamily="34" charset="0"/>
                    <a:ea typeface="+mj-ea"/>
                    <a:cs typeface="Segoe UI" panose="020B0502040204020203" pitchFamily="34" charset="0"/>
                  </a:rPr>
                  <a:t>fournisseur</a:t>
                </a:r>
                <a:r>
                  <a:rPr lang="en-US" sz="1400" dirty="0">
                    <a:latin typeface="Segoe UI" panose="020B0502040204020203" pitchFamily="34" charset="0"/>
                    <a:ea typeface="+mj-ea"/>
                    <a:cs typeface="Segoe UI" panose="020B0502040204020203" pitchFamily="34" charset="0"/>
                  </a:rPr>
                  <a: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76" name="Left Brace 75"/>
              <p:cNvSpPr/>
              <p:nvPr/>
            </p:nvSpPr>
            <p:spPr>
              <a:xfrm>
                <a:off x="3748899" y="2519232"/>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16307" y="3023650"/>
                <a:ext cx="400110" cy="115275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client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grpSp>
      </p:grpSp>
      <p:grpSp>
        <p:nvGrpSpPr>
          <p:cNvPr id="7" name="Group 6">
            <a:extLst>
              <a:ext uri="{FF2B5EF4-FFF2-40B4-BE49-F238E27FC236}">
                <a16:creationId xmlns:a16="http://schemas.microsoft.com/office/drawing/2014/main" id="{84EF2E96-EEFC-43B8-8C41-1F90FD34ACC4}"/>
              </a:ext>
            </a:extLst>
          </p:cNvPr>
          <p:cNvGrpSpPr/>
          <p:nvPr/>
        </p:nvGrpSpPr>
        <p:grpSpPr>
          <a:xfrm>
            <a:off x="5977394" y="1870045"/>
            <a:ext cx="2968577" cy="4675387"/>
            <a:chOff x="5977394" y="1870045"/>
            <a:chExt cx="2968577" cy="4675387"/>
          </a:xfrm>
        </p:grpSpPr>
        <p:sp>
          <p:nvSpPr>
            <p:cNvPr id="78" name="Rectangle 77"/>
            <p:cNvSpPr/>
            <p:nvPr/>
          </p:nvSpPr>
          <p:spPr>
            <a:xfrm>
              <a:off x="6370944" y="1870045"/>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tx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tx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28847" y="3423740"/>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65429" y="4197940"/>
              <a:ext cx="400110" cy="160768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a:t>
              </a:r>
              <a:r>
                <a:rPr lang="en-US" sz="1400" dirty="0" err="1">
                  <a:latin typeface="Segoe UI" panose="020B0502040204020203" pitchFamily="34" charset="0"/>
                  <a:ea typeface="+mj-ea"/>
                  <a:cs typeface="Segoe UI" panose="020B0502040204020203" pitchFamily="34" charset="0"/>
                </a:rPr>
                <a:t>fournisseur</a:t>
              </a:r>
              <a:r>
                <a:rPr lang="en-US" sz="1400" dirty="0">
                  <a:latin typeface="Segoe UI" panose="020B0502040204020203" pitchFamily="34" charset="0"/>
                  <a:ea typeface="+mj-ea"/>
                  <a:cs typeface="Segoe UI" panose="020B0502040204020203" pitchFamily="34" charset="0"/>
                </a:rPr>
                <a: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81" name="Left Brace 80"/>
            <p:cNvSpPr/>
            <p:nvPr/>
          </p:nvSpPr>
          <p:spPr>
            <a:xfrm>
              <a:off x="6320246" y="2500188"/>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5977394" y="2486205"/>
              <a:ext cx="400110" cy="115275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client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83" name="Rectangle 82"/>
            <p:cNvSpPr/>
            <p:nvPr/>
          </p:nvSpPr>
          <p:spPr>
            <a:xfrm>
              <a:off x="6482009" y="570168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4" name="Rectangle 83"/>
            <p:cNvSpPr/>
            <p:nvPr/>
          </p:nvSpPr>
          <p:spPr>
            <a:xfrm>
              <a:off x="6482009" y="524704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Serveurs</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5" name="Rectangle 84"/>
            <p:cNvSpPr/>
            <p:nvPr/>
          </p:nvSpPr>
          <p:spPr>
            <a:xfrm>
              <a:off x="6482009" y="615631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Mise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en</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réseau</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a:xfrm>
              <a:off x="6482009" y="433777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Systèmes</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d’exploitation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7" name="Rectangle 86"/>
            <p:cNvSpPr/>
            <p:nvPr/>
          </p:nvSpPr>
          <p:spPr>
            <a:xfrm>
              <a:off x="6482009" y="388313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482009" y="479241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Virtualisation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89" name="Rectangle 88"/>
            <p:cNvSpPr/>
            <p:nvPr/>
          </p:nvSpPr>
          <p:spPr>
            <a:xfrm>
              <a:off x="6482009" y="2519232"/>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482009" y="342850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482009" y="2973868"/>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 de Donn</a:t>
              </a:r>
              <a:r>
                <a:rPr lang="fr-CA"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és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4" name="Group 3">
            <a:extLst>
              <a:ext uri="{FF2B5EF4-FFF2-40B4-BE49-F238E27FC236}">
                <a16:creationId xmlns:a16="http://schemas.microsoft.com/office/drawing/2014/main" id="{3B81F0D1-7301-42A5-B72C-056019DE986D}"/>
              </a:ext>
            </a:extLst>
          </p:cNvPr>
          <p:cNvGrpSpPr/>
          <p:nvPr/>
        </p:nvGrpSpPr>
        <p:grpSpPr>
          <a:xfrm>
            <a:off x="562505" y="1129832"/>
            <a:ext cx="8325665" cy="5594508"/>
            <a:chOff x="562505" y="1129832"/>
            <a:chExt cx="8325665" cy="5594508"/>
          </a:xfrm>
        </p:grpSpPr>
        <p:sp>
          <p:nvSpPr>
            <p:cNvPr id="61" name="Rectangle 60"/>
            <p:cNvSpPr/>
            <p:nvPr/>
          </p:nvSpPr>
          <p:spPr bwMode="auto">
            <a:xfrm>
              <a:off x="562506" y="1129832"/>
              <a:ext cx="8325664"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2" name="Rectangle 91"/>
            <p:cNvSpPr/>
            <p:nvPr/>
          </p:nvSpPr>
          <p:spPr>
            <a:xfrm>
              <a:off x="562505" y="1214768"/>
              <a:ext cx="8325664"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err="1">
                  <a:solidFill>
                    <a:schemeClr val="tx1"/>
                  </a:solidFill>
                  <a:latin typeface="Segoe UI Light" panose="020B0502040204020203" pitchFamily="34" charset="0"/>
                  <a:ea typeface="+mj-ea"/>
                  <a:cs typeface="Segoe UI Light" panose="020B0502040204020203" pitchFamily="34" charset="0"/>
                </a:rPr>
                <a:t>Modèles</a:t>
              </a:r>
              <a:r>
                <a:rPr lang="en-US" sz="2599" b="1" dirty="0">
                  <a:solidFill>
                    <a:schemeClr val="tx1"/>
                  </a:solidFill>
                  <a:latin typeface="Segoe UI Light" panose="020B0502040204020203" pitchFamily="34" charset="0"/>
                  <a:ea typeface="+mj-ea"/>
                  <a:cs typeface="Segoe UI Light" panose="020B0502040204020203" pitchFamily="34" charset="0"/>
                </a:rPr>
                <a:t> </a:t>
              </a:r>
              <a:r>
                <a:rPr lang="en-US" sz="2599" b="1" dirty="0" err="1">
                  <a:solidFill>
                    <a:schemeClr val="tx1"/>
                  </a:solidFill>
                  <a:latin typeface="Segoe UI Light" panose="020B0502040204020203" pitchFamily="34" charset="0"/>
                  <a:ea typeface="+mj-ea"/>
                  <a:cs typeface="Segoe UI Light" panose="020B0502040204020203" pitchFamily="34" charset="0"/>
                </a:rPr>
                <a:t>d'hébergement</a:t>
              </a:r>
              <a:endParaRPr lang="en-US" sz="2599" b="1" dirty="0">
                <a:solidFill>
                  <a:schemeClr val="tx1"/>
                </a:solidFill>
                <a:latin typeface="Segoe UI Light" panose="020B0502040204020203" pitchFamily="34" charset="0"/>
                <a:ea typeface="+mj-ea"/>
                <a:cs typeface="Segoe UI Light" panose="020B0502040204020203" pitchFamily="34" charset="0"/>
              </a:endParaRPr>
            </a:p>
          </p:txBody>
        </p:sp>
      </p:grpSp>
      <p:grpSp>
        <p:nvGrpSpPr>
          <p:cNvPr id="5" name="Group 4">
            <a:extLst>
              <a:ext uri="{FF2B5EF4-FFF2-40B4-BE49-F238E27FC236}">
                <a16:creationId xmlns:a16="http://schemas.microsoft.com/office/drawing/2014/main" id="{605D7A56-E85A-41ED-9088-2218AF204720}"/>
              </a:ext>
            </a:extLst>
          </p:cNvPr>
          <p:cNvGrpSpPr/>
          <p:nvPr/>
        </p:nvGrpSpPr>
        <p:grpSpPr>
          <a:xfrm>
            <a:off x="685139" y="1891339"/>
            <a:ext cx="2334807" cy="4638683"/>
            <a:chOff x="685139" y="1891339"/>
            <a:chExt cx="2334807" cy="4638683"/>
          </a:xfrm>
        </p:grpSpPr>
        <p:sp>
          <p:nvSpPr>
            <p:cNvPr id="62" name="Rectangle 61"/>
            <p:cNvSpPr/>
            <p:nvPr/>
          </p:nvSpPr>
          <p:spPr>
            <a:xfrm>
              <a:off x="1010604" y="1891339"/>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tx1"/>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685139" y="3874555"/>
              <a:ext cx="400110" cy="115275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client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105" name="Rectangle 104"/>
            <p:cNvSpPr/>
            <p:nvPr/>
          </p:nvSpPr>
          <p:spPr>
            <a:xfrm>
              <a:off x="1382364" y="569454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a:t>
              </a:r>
            </a:p>
          </p:txBody>
        </p:sp>
        <p:sp>
          <p:nvSpPr>
            <p:cNvPr id="106" name="Rectangle 105"/>
            <p:cNvSpPr/>
            <p:nvPr/>
          </p:nvSpPr>
          <p:spPr>
            <a:xfrm>
              <a:off x="1382364" y="523990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Serveurs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7" name="Rectangle 106"/>
            <p:cNvSpPr/>
            <p:nvPr/>
          </p:nvSpPr>
          <p:spPr>
            <a:xfrm>
              <a:off x="1382364" y="614917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Mise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en</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réseau</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8" name="Rectangle 107"/>
            <p:cNvSpPr/>
            <p:nvPr/>
          </p:nvSpPr>
          <p:spPr>
            <a:xfrm>
              <a:off x="1382364" y="433063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Systèmes</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d’exploitation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9" name="Rectangle 108"/>
            <p:cNvSpPr/>
            <p:nvPr/>
          </p:nvSpPr>
          <p:spPr>
            <a:xfrm>
              <a:off x="1382364" y="387599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382364" y="478526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Virtualisation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11" name="Rectangle 110"/>
            <p:cNvSpPr/>
            <p:nvPr/>
          </p:nvSpPr>
          <p:spPr>
            <a:xfrm>
              <a:off x="1382364" y="296672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 de Donn</a:t>
              </a:r>
              <a:r>
                <a:rPr lang="fr-CA"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és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12" name="Rectangle 111"/>
            <p:cNvSpPr/>
            <p:nvPr/>
          </p:nvSpPr>
          <p:spPr>
            <a:xfrm>
              <a:off x="1382364" y="2512088"/>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382364" y="3421362"/>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33231" y="2512087"/>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AFA925BC-2FE9-4D47-94C6-D8656591B351}"/>
              </a:ext>
            </a:extLst>
          </p:cNvPr>
          <p:cNvGrpSpPr/>
          <p:nvPr/>
        </p:nvGrpSpPr>
        <p:grpSpPr>
          <a:xfrm>
            <a:off x="9115247" y="1120690"/>
            <a:ext cx="2658030" cy="5594509"/>
            <a:chOff x="9115247" y="1120690"/>
            <a:chExt cx="2658030" cy="5594509"/>
          </a:xfrm>
        </p:grpSpPr>
        <p:sp>
          <p:nvSpPr>
            <p:cNvPr id="104" name="Rectangle 103"/>
            <p:cNvSpPr/>
            <p:nvPr/>
          </p:nvSpPr>
          <p:spPr>
            <a:xfrm>
              <a:off x="9115247" y="1227100"/>
              <a:ext cx="2644664"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err="1">
                  <a:solidFill>
                    <a:schemeClr val="tx1"/>
                  </a:solidFill>
                  <a:latin typeface="Segoe UI Light" panose="020B0502040204020203" pitchFamily="34" charset="0"/>
                  <a:ea typeface="+mj-ea"/>
                  <a:cs typeface="Segoe UI Light" panose="020B0502040204020203" pitchFamily="34" charset="0"/>
                </a:rPr>
                <a:t>Modèle</a:t>
              </a:r>
              <a:r>
                <a:rPr lang="en-US" sz="2599" b="1" dirty="0">
                  <a:solidFill>
                    <a:schemeClr val="tx1"/>
                  </a:solidFill>
                  <a:latin typeface="Segoe UI Light" panose="020B0502040204020203" pitchFamily="34" charset="0"/>
                  <a:ea typeface="+mj-ea"/>
                  <a:cs typeface="Segoe UI Light" panose="020B0502040204020203" pitchFamily="34" charset="0"/>
                </a:rPr>
                <a:t> </a:t>
              </a:r>
              <a:r>
                <a:rPr lang="en-US" sz="2599" b="1" dirty="0" err="1">
                  <a:solidFill>
                    <a:schemeClr val="tx1"/>
                  </a:solidFill>
                  <a:latin typeface="Segoe UI Light" panose="020B0502040204020203" pitchFamily="34" charset="0"/>
                  <a:ea typeface="+mj-ea"/>
                  <a:cs typeface="Segoe UI Light" panose="020B0502040204020203" pitchFamily="34" charset="0"/>
                </a:rPr>
                <a:t>d’affaires</a:t>
              </a:r>
              <a:endParaRPr lang="en-US" sz="2599" b="1" dirty="0">
                <a:solidFill>
                  <a:schemeClr val="tx1"/>
                </a:solidFill>
                <a:latin typeface="Segoe UI Light" panose="020B0502040204020203" pitchFamily="34" charset="0"/>
                <a:ea typeface="+mj-ea"/>
                <a:cs typeface="Segoe UI Light" panose="020B0502040204020203" pitchFamily="34" charset="0"/>
              </a:endParaRPr>
            </a:p>
          </p:txBody>
        </p:sp>
        <p:grpSp>
          <p:nvGrpSpPr>
            <p:cNvPr id="3" name="Group 2">
              <a:extLst>
                <a:ext uri="{FF2B5EF4-FFF2-40B4-BE49-F238E27FC236}">
                  <a16:creationId xmlns:a16="http://schemas.microsoft.com/office/drawing/2014/main" id="{4F7B657A-E8A0-434F-8BA1-803568E69C40}"/>
                </a:ext>
              </a:extLst>
            </p:cNvPr>
            <p:cNvGrpSpPr/>
            <p:nvPr/>
          </p:nvGrpSpPr>
          <p:grpSpPr>
            <a:xfrm>
              <a:off x="9115248" y="1120690"/>
              <a:ext cx="2658029" cy="5594509"/>
              <a:chOff x="9115248" y="1120690"/>
              <a:chExt cx="2658029" cy="5594509"/>
            </a:xfrm>
          </p:grpSpPr>
          <p:sp>
            <p:nvSpPr>
              <p:cNvPr id="93" name="Rectangle 92"/>
              <p:cNvSpPr/>
              <p:nvPr/>
            </p:nvSpPr>
            <p:spPr bwMode="auto">
              <a:xfrm>
                <a:off x="9115248" y="1120690"/>
                <a:ext cx="2658029" cy="5594509"/>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4" name="Rectangle 93"/>
              <p:cNvSpPr/>
              <p:nvPr/>
            </p:nvSpPr>
            <p:spPr>
              <a:xfrm>
                <a:off x="9240449" y="1891339"/>
                <a:ext cx="24296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tx1"/>
                    </a:solidFill>
                    <a:latin typeface="Segoe UI Light" panose="020B0502040204020203" pitchFamily="34" charset="0"/>
                    <a:ea typeface="+mj-ea"/>
                    <a:cs typeface="Segoe UI Light" panose="020B0502040204020203" pitchFamily="34" charset="0"/>
                  </a:rPr>
                  <a:t>Software</a:t>
                </a:r>
                <a:r>
                  <a:rPr lang="en-US" sz="1999" dirty="0">
                    <a:solidFill>
                      <a:schemeClr val="tx1"/>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chemeClr val="tx1"/>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257102" y="570168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6" name="Rectangle 95"/>
              <p:cNvSpPr/>
              <p:nvPr/>
            </p:nvSpPr>
            <p:spPr>
              <a:xfrm>
                <a:off x="9257102" y="524704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Serveurs</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7" name="Rectangle 96"/>
              <p:cNvSpPr/>
              <p:nvPr/>
            </p:nvSpPr>
            <p:spPr>
              <a:xfrm>
                <a:off x="9257102" y="615631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Mise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en</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réseau</a:t>
                </a:r>
                <a:endPar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8" name="Rectangle 97"/>
              <p:cNvSpPr/>
              <p:nvPr/>
            </p:nvSpPr>
            <p:spPr>
              <a:xfrm>
                <a:off x="9257102" y="433777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Systèmes</a:t>
                </a:r>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 </a:t>
                </a:r>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d’exploitation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9" name="Rectangle 98"/>
              <p:cNvSpPr/>
              <p:nvPr/>
            </p:nvSpPr>
            <p:spPr>
              <a:xfrm>
                <a:off x="9257102" y="388313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257102" y="479240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Virtualisation</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01" name="Rectangle 100"/>
              <p:cNvSpPr/>
              <p:nvPr/>
            </p:nvSpPr>
            <p:spPr>
              <a:xfrm>
                <a:off x="9257102" y="251922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257102" y="3428501"/>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257102" y="297386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Stockage de Donn</a:t>
                </a:r>
                <a:r>
                  <a:rPr lang="fr-CA" sz="1300" dirty="0" err="1">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és</a:t>
                </a:r>
                <a:endPar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15" name="TextBox 54"/>
              <p:cNvSpPr txBox="1"/>
              <p:nvPr/>
            </p:nvSpPr>
            <p:spPr>
              <a:xfrm rot="10800000" flipH="1">
                <a:off x="11265525" y="3676589"/>
                <a:ext cx="400110" cy="160768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latin typeface="Segoe UI" panose="020B0502040204020203" pitchFamily="34" charset="0"/>
                    <a:ea typeface="+mj-ea"/>
                    <a:cs typeface="Segoe UI" panose="020B0502040204020203" pitchFamily="34" charset="0"/>
                  </a:rPr>
                  <a:t>Le </a:t>
                </a:r>
                <a:r>
                  <a:rPr lang="en-US" sz="1400" dirty="0" err="1">
                    <a:latin typeface="Segoe UI" panose="020B0502040204020203" pitchFamily="34" charset="0"/>
                    <a:ea typeface="+mj-ea"/>
                    <a:cs typeface="Segoe UI" panose="020B0502040204020203" pitchFamily="34" charset="0"/>
                  </a:rPr>
                  <a:t>fournisseur</a:t>
                </a:r>
                <a:r>
                  <a:rPr lang="en-US" sz="1400" dirty="0">
                    <a:latin typeface="Segoe UI" panose="020B0502040204020203" pitchFamily="34" charset="0"/>
                    <a:ea typeface="+mj-ea"/>
                    <a:cs typeface="Segoe UI" panose="020B0502040204020203" pitchFamily="34" charset="0"/>
                  </a:rPr>
                  <a:t> </a:t>
                </a:r>
                <a:r>
                  <a:rPr lang="en-US" sz="1400" dirty="0" err="1">
                    <a:latin typeface="Segoe UI" panose="020B0502040204020203" pitchFamily="34" charset="0"/>
                    <a:ea typeface="+mj-ea"/>
                    <a:cs typeface="Segoe UI" panose="020B0502040204020203" pitchFamily="34" charset="0"/>
                  </a:rPr>
                  <a:t>gère</a:t>
                </a:r>
                <a:endParaRPr lang="en-US" sz="1400" dirty="0">
                  <a:latin typeface="Segoe UI" panose="020B0502040204020203" pitchFamily="34" charset="0"/>
                  <a:ea typeface="+mj-ea"/>
                  <a:cs typeface="Segoe UI" panose="020B0502040204020203" pitchFamily="34" charset="0"/>
                </a:endParaRPr>
              </a:p>
            </p:txBody>
          </p:sp>
          <p:sp>
            <p:nvSpPr>
              <p:cNvPr id="116" name="Left Brace 115"/>
              <p:cNvSpPr/>
              <p:nvPr/>
            </p:nvSpPr>
            <p:spPr>
              <a:xfrm flipH="1">
                <a:off x="10924293" y="2512287"/>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grpSp>
      </p:grpSp>
      <p:sp>
        <p:nvSpPr>
          <p:cNvPr id="59" name="Title 1">
            <a:extLst>
              <a:ext uri="{FF2B5EF4-FFF2-40B4-BE49-F238E27FC236}">
                <a16:creationId xmlns:a16="http://schemas.microsoft.com/office/drawing/2014/main" id="{4C1008F3-582C-4B5E-9854-07E73176C58E}"/>
              </a:ext>
            </a:extLst>
          </p:cNvPr>
          <p:cNvSpPr>
            <a:spLocks noGrp="1"/>
          </p:cNvSpPr>
          <p:nvPr>
            <p:ph type="title"/>
          </p:nvPr>
        </p:nvSpPr>
        <p:spPr>
          <a:xfrm>
            <a:off x="418643" y="440494"/>
            <a:ext cx="11341268" cy="680196"/>
          </a:xfrm>
        </p:spPr>
        <p:txBody>
          <a:bodyPr/>
          <a:lstStyle/>
          <a:p>
            <a:r>
              <a:rPr lang="fr-CA" dirty="0">
                <a:solidFill>
                  <a:schemeClr val="tx1"/>
                </a:solidFill>
              </a:rPr>
              <a:t>Quels sont les modèles de services cloud ?</a:t>
            </a:r>
          </a:p>
        </p:txBody>
      </p:sp>
    </p:spTree>
    <p:extLst>
      <p:ext uri="{BB962C8B-B14F-4D97-AF65-F5344CB8AC3E}">
        <p14:creationId xmlns:p14="http://schemas.microsoft.com/office/powerpoint/2010/main" val="394815089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B14C-F669-4524-A138-656B6A9546A4}"/>
              </a:ext>
            </a:extLst>
          </p:cNvPr>
          <p:cNvSpPr>
            <a:spLocks noGrp="1"/>
          </p:cNvSpPr>
          <p:nvPr>
            <p:ph type="title"/>
          </p:nvPr>
        </p:nvSpPr>
        <p:spPr/>
        <p:txBody>
          <a:bodyPr/>
          <a:lstStyle/>
          <a:p>
            <a:r>
              <a:rPr lang="fr-CA" dirty="0"/>
              <a:t>Les modèles de cloud</a:t>
            </a:r>
          </a:p>
        </p:txBody>
      </p:sp>
      <p:pic>
        <p:nvPicPr>
          <p:cNvPr id="7" name="Picture Placeholder 12" descr="A picture containing graphical user interface&#10;&#10;Description automatically generated">
            <a:extLst>
              <a:ext uri="{FF2B5EF4-FFF2-40B4-BE49-F238E27FC236}">
                <a16:creationId xmlns:a16="http://schemas.microsoft.com/office/drawing/2014/main" id="{0D09AA24-5729-4166-8171-0A8C743F92E9}"/>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t="6981" b="6981"/>
          <a:stretch>
            <a:fillRect/>
          </a:stretch>
        </p:blipFill>
        <p:spPr>
          <a:xfrm>
            <a:off x="3353345" y="3121229"/>
            <a:ext cx="2585831" cy="2224975"/>
          </a:xfrm>
        </p:spPr>
      </p:pic>
      <p:pic>
        <p:nvPicPr>
          <p:cNvPr id="8" name="Picture Placeholder 14" descr="Icon&#10;&#10;Description automatically generated">
            <a:extLst>
              <a:ext uri="{FF2B5EF4-FFF2-40B4-BE49-F238E27FC236}">
                <a16:creationId xmlns:a16="http://schemas.microsoft.com/office/drawing/2014/main" id="{52006A29-2F37-4152-BDA9-239B39E690FE}"/>
              </a:ext>
            </a:extLst>
          </p:cNvPr>
          <p:cNvPicPr>
            <a:picLocks noGrp="1" noChangeAspect="1"/>
          </p:cNvPicPr>
          <p:nvPr>
            <p:ph type="pic" sz="quarter" idx="26"/>
          </p:nvPr>
        </p:nvPicPr>
        <p:blipFill>
          <a:blip r:embed="rId4">
            <a:extLst>
              <a:ext uri="{28A0092B-C50C-407E-A947-70E740481C1C}">
                <a14:useLocalDpi xmlns:a14="http://schemas.microsoft.com/office/drawing/2010/main" val="0"/>
              </a:ext>
            </a:extLst>
          </a:blip>
          <a:srcRect l="17457" r="17457"/>
          <a:stretch>
            <a:fillRect/>
          </a:stretch>
        </p:blipFill>
        <p:spPr>
          <a:xfrm>
            <a:off x="6706522" y="2890002"/>
            <a:ext cx="1743795" cy="1500446"/>
          </a:xfrm>
        </p:spPr>
      </p:pic>
      <p:pic>
        <p:nvPicPr>
          <p:cNvPr id="9" name="Picture Placeholder 12" descr="A picture containing graphical user interface&#10;&#10;Description automatically generated">
            <a:extLst>
              <a:ext uri="{FF2B5EF4-FFF2-40B4-BE49-F238E27FC236}">
                <a16:creationId xmlns:a16="http://schemas.microsoft.com/office/drawing/2014/main" id="{49827430-7D96-4755-ACA4-E39F660BA777}"/>
              </a:ext>
            </a:extLst>
          </p:cNvPr>
          <p:cNvPicPr>
            <a:picLocks noChangeAspect="1"/>
          </p:cNvPicPr>
          <p:nvPr/>
        </p:nvPicPr>
        <p:blipFill>
          <a:blip r:embed="rId3">
            <a:extLst>
              <a:ext uri="{28A0092B-C50C-407E-A947-70E740481C1C}">
                <a14:useLocalDpi xmlns:a14="http://schemas.microsoft.com/office/drawing/2010/main" val="0"/>
              </a:ext>
            </a:extLst>
          </a:blip>
          <a:srcRect t="6981" b="6981"/>
          <a:stretch>
            <a:fillRect/>
          </a:stretch>
        </p:blipFill>
        <p:spPr>
          <a:xfrm>
            <a:off x="3369806" y="2740676"/>
            <a:ext cx="2286643" cy="1967539"/>
          </a:xfrm>
          <a:prstGeom prst="rect">
            <a:avLst/>
          </a:prstGeom>
        </p:spPr>
      </p:pic>
      <p:pic>
        <p:nvPicPr>
          <p:cNvPr id="10" name="Picture Placeholder 14" descr="Icon&#10;&#10;Description automatically generated">
            <a:extLst>
              <a:ext uri="{FF2B5EF4-FFF2-40B4-BE49-F238E27FC236}">
                <a16:creationId xmlns:a16="http://schemas.microsoft.com/office/drawing/2014/main" id="{690CBCA7-4CFB-41AE-856C-875B6BF25E80}"/>
              </a:ext>
            </a:extLst>
          </p:cNvPr>
          <p:cNvPicPr>
            <a:picLocks noChangeAspect="1"/>
          </p:cNvPicPr>
          <p:nvPr/>
        </p:nvPicPr>
        <p:blipFill>
          <a:blip r:embed="rId4">
            <a:extLst>
              <a:ext uri="{28A0092B-C50C-407E-A947-70E740481C1C}">
                <a14:useLocalDpi xmlns:a14="http://schemas.microsoft.com/office/drawing/2010/main" val="0"/>
              </a:ext>
            </a:extLst>
          </a:blip>
          <a:srcRect l="17457" r="17457"/>
          <a:stretch>
            <a:fillRect/>
          </a:stretch>
        </p:blipFill>
        <p:spPr>
          <a:xfrm>
            <a:off x="6626701" y="2895368"/>
            <a:ext cx="1903436" cy="1637809"/>
          </a:xfrm>
          <a:prstGeom prst="rect">
            <a:avLst/>
          </a:prstGeom>
        </p:spPr>
      </p:pic>
      <p:pic>
        <p:nvPicPr>
          <p:cNvPr id="11" name="Picture Placeholder 16" descr="A picture containing text&#10;&#10;Description automatically generated">
            <a:extLst>
              <a:ext uri="{FF2B5EF4-FFF2-40B4-BE49-F238E27FC236}">
                <a16:creationId xmlns:a16="http://schemas.microsoft.com/office/drawing/2014/main" id="{9F1C335D-7E61-4BC4-9E0E-8BA7152762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3423" y="2891268"/>
            <a:ext cx="2286643" cy="1524429"/>
          </a:xfrm>
          <a:prstGeom prst="rect">
            <a:avLst/>
          </a:prstGeom>
        </p:spPr>
      </p:pic>
      <p:sp>
        <p:nvSpPr>
          <p:cNvPr id="12" name="Text Placeholder 3">
            <a:extLst>
              <a:ext uri="{FF2B5EF4-FFF2-40B4-BE49-F238E27FC236}">
                <a16:creationId xmlns:a16="http://schemas.microsoft.com/office/drawing/2014/main" id="{C31048CA-B3EB-4B22-BA10-1CF358397082}"/>
              </a:ext>
            </a:extLst>
          </p:cNvPr>
          <p:cNvSpPr>
            <a:spLocks noGrp="1"/>
          </p:cNvSpPr>
          <p:nvPr>
            <p:ph type="body" sz="quarter" idx="11"/>
          </p:nvPr>
        </p:nvSpPr>
        <p:spPr>
          <a:xfrm>
            <a:off x="3673456" y="4415697"/>
            <a:ext cx="1672020" cy="338554"/>
          </a:xfrm>
        </p:spPr>
        <p:txBody>
          <a:bodyPr/>
          <a:lstStyle/>
          <a:p>
            <a:pPr algn="ctr"/>
            <a:r>
              <a:rPr lang="fr-CA" dirty="0"/>
              <a:t>Cloud Public</a:t>
            </a:r>
          </a:p>
        </p:txBody>
      </p:sp>
      <p:sp>
        <p:nvSpPr>
          <p:cNvPr id="13" name="Text Placeholder 3">
            <a:extLst>
              <a:ext uri="{FF2B5EF4-FFF2-40B4-BE49-F238E27FC236}">
                <a16:creationId xmlns:a16="http://schemas.microsoft.com/office/drawing/2014/main" id="{EFB2699F-F8E8-453C-BCA4-58D953FAAC00}"/>
              </a:ext>
            </a:extLst>
          </p:cNvPr>
          <p:cNvSpPr txBox="1">
            <a:spLocks/>
          </p:cNvSpPr>
          <p:nvPr/>
        </p:nvSpPr>
        <p:spPr>
          <a:xfrm>
            <a:off x="6744640" y="4352557"/>
            <a:ext cx="1672020" cy="338554"/>
          </a:xfrm>
          <a:prstGeom prst="rect">
            <a:avLst/>
          </a:prstGeom>
        </p:spPr>
        <p:txBody>
          <a:bodyPr vert="horz" wrap="square" lIns="0" tIns="0" rIns="0" bIns="0" rtlCol="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CA" dirty="0"/>
              <a:t>Cloud Privé</a:t>
            </a:r>
          </a:p>
        </p:txBody>
      </p:sp>
      <p:sp>
        <p:nvSpPr>
          <p:cNvPr id="14" name="Text Placeholder 3">
            <a:extLst>
              <a:ext uri="{FF2B5EF4-FFF2-40B4-BE49-F238E27FC236}">
                <a16:creationId xmlns:a16="http://schemas.microsoft.com/office/drawing/2014/main" id="{0B35B655-7AD1-40E7-B388-56455718F715}"/>
              </a:ext>
            </a:extLst>
          </p:cNvPr>
          <p:cNvSpPr txBox="1">
            <a:spLocks/>
          </p:cNvSpPr>
          <p:nvPr/>
        </p:nvSpPr>
        <p:spPr>
          <a:xfrm>
            <a:off x="9640734" y="4352557"/>
            <a:ext cx="1672020" cy="338554"/>
          </a:xfrm>
          <a:prstGeom prst="rect">
            <a:avLst/>
          </a:prstGeom>
        </p:spPr>
        <p:txBody>
          <a:bodyPr vert="horz" wrap="square" lIns="0" tIns="0" rIns="0" bIns="0" rtlCol="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fr-CA" dirty="0"/>
              <a:t>Cloud Hybride</a:t>
            </a:r>
          </a:p>
        </p:txBody>
      </p:sp>
    </p:spTree>
    <p:extLst>
      <p:ext uri="{BB962C8B-B14F-4D97-AF65-F5344CB8AC3E}">
        <p14:creationId xmlns:p14="http://schemas.microsoft.com/office/powerpoint/2010/main" val="35582420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385B-8D5A-4E23-9C8A-10BFCC39FC83}"/>
              </a:ext>
            </a:extLst>
          </p:cNvPr>
          <p:cNvSpPr>
            <a:spLocks noGrp="1"/>
          </p:cNvSpPr>
          <p:nvPr>
            <p:ph type="title"/>
          </p:nvPr>
        </p:nvSpPr>
        <p:spPr/>
        <p:txBody>
          <a:bodyPr/>
          <a:lstStyle/>
          <a:p>
            <a:r>
              <a:rPr lang="fr-CA" dirty="0"/>
              <a:t>Cloud Public</a:t>
            </a:r>
          </a:p>
        </p:txBody>
      </p:sp>
      <p:sp>
        <p:nvSpPr>
          <p:cNvPr id="4" name="Text Placeholder 3">
            <a:extLst>
              <a:ext uri="{FF2B5EF4-FFF2-40B4-BE49-F238E27FC236}">
                <a16:creationId xmlns:a16="http://schemas.microsoft.com/office/drawing/2014/main" id="{20CBAAE0-95B1-46EC-BCF2-413E80EC6E3C}"/>
              </a:ext>
            </a:extLst>
          </p:cNvPr>
          <p:cNvSpPr>
            <a:spLocks noGrp="1"/>
          </p:cNvSpPr>
          <p:nvPr>
            <p:ph type="body" sz="quarter" idx="44"/>
          </p:nvPr>
        </p:nvSpPr>
        <p:spPr>
          <a:xfrm>
            <a:off x="6096000" y="2421032"/>
            <a:ext cx="5943600" cy="2015936"/>
          </a:xfrm>
        </p:spPr>
        <p:txBody>
          <a:bodyPr/>
          <a:lstStyle/>
          <a:p>
            <a:pPr marL="285750" indent="-285750">
              <a:buFont typeface="Arial" panose="020B0604020202020204" pitchFamily="34" charset="0"/>
              <a:buChar char="•"/>
            </a:pPr>
            <a:r>
              <a:rPr lang="fr-CA" sz="2400" dirty="0"/>
              <a:t>Les services sont fournis via l’Internet public, et accessibles à quiconque souhaite les acheter. </a:t>
            </a:r>
          </a:p>
          <a:p>
            <a:pPr marL="285750" indent="-285750">
              <a:buFont typeface="Arial" panose="020B0604020202020204" pitchFamily="34" charset="0"/>
              <a:buChar char="•"/>
            </a:pPr>
            <a:r>
              <a:rPr lang="fr-CA" sz="2400" dirty="0"/>
              <a:t>Les ressources sont détenues et gérées par un fournisseur de services tier</a:t>
            </a:r>
          </a:p>
        </p:txBody>
      </p:sp>
      <p:pic>
        <p:nvPicPr>
          <p:cNvPr id="7" name="Picture Placeholder 6" descr="A picture containing graphical user interface&#10;&#10;Description automatically generated">
            <a:extLst>
              <a:ext uri="{FF2B5EF4-FFF2-40B4-BE49-F238E27FC236}">
                <a16:creationId xmlns:a16="http://schemas.microsoft.com/office/drawing/2014/main" id="{8EA5C462-3E31-4FEF-8CF3-D0331440BFB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6866" b="16866"/>
          <a:stretch>
            <a:fillRect/>
          </a:stretch>
        </p:blipFill>
        <p:spPr>
          <a:xfrm>
            <a:off x="7751083" y="289568"/>
            <a:ext cx="2654634" cy="1758748"/>
          </a:xfrm>
        </p:spPr>
      </p:pic>
    </p:spTree>
    <p:extLst>
      <p:ext uri="{BB962C8B-B14F-4D97-AF65-F5344CB8AC3E}">
        <p14:creationId xmlns:p14="http://schemas.microsoft.com/office/powerpoint/2010/main" val="1587020864"/>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898</Words>
  <Application>Microsoft Office PowerPoint</Application>
  <PresentationFormat>Widescreen</PresentationFormat>
  <Paragraphs>274</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Segoe UI</vt:lpstr>
      <vt:lpstr>Segoe UI Light</vt:lpstr>
      <vt:lpstr>Segoe UI Semibold</vt:lpstr>
      <vt:lpstr>Segoe UI Semibold (Headings)</vt:lpstr>
      <vt:lpstr>Wingdings</vt:lpstr>
      <vt:lpstr>Microsoft Power Platform Template</vt:lpstr>
      <vt:lpstr>PowerPoint Presentation</vt:lpstr>
      <vt:lpstr>AZ-900 Module 01 : Concepts liés au cloud</vt:lpstr>
      <vt:lpstr>Préparation pour Exam AZ-900</vt:lpstr>
      <vt:lpstr>Objectifs d’apprentissage</vt:lpstr>
      <vt:lpstr>PowerPoint Presentation</vt:lpstr>
      <vt:lpstr>Qu’est-ce que le cloud computing ?</vt:lpstr>
      <vt:lpstr>Quels sont les modèles de services cloud ?</vt:lpstr>
      <vt:lpstr>Les modèles de cloud</vt:lpstr>
      <vt:lpstr>Cloud Public</vt:lpstr>
      <vt:lpstr>Cloud Privé</vt:lpstr>
      <vt:lpstr>Cloud Public</vt:lpstr>
      <vt:lpstr>Comparaison des modèles cloud</vt:lpstr>
      <vt:lpstr>Qu’est-ce qu’Azure ?</vt:lpstr>
      <vt:lpstr>Portail Azure</vt:lpstr>
      <vt:lpstr>PowerPoint Presentation</vt:lpstr>
      <vt:lpstr>Services Azure</vt:lpstr>
      <vt:lpstr>Décrire les avantages du cloud computing</vt:lpstr>
      <vt:lpstr>Les avantages</vt:lpstr>
      <vt:lpstr>Comparaison CapEx et OpEx</vt:lpstr>
      <vt:lpstr>Modèle basé sur la consommation</vt:lpstr>
      <vt:lpstr>Les types de cloud</vt:lpstr>
      <vt:lpstr>IaaS (Infrastructure as a Service)</vt:lpstr>
      <vt:lpstr>PaaS (Platform as a Service)</vt:lpstr>
      <vt:lpstr>SaaS (Software as a Service)</vt:lpstr>
      <vt:lpstr>Aide-mémoire</vt:lpstr>
      <vt:lpstr>Comparaison</vt:lpstr>
      <vt:lpstr>Informatique Serveless</vt:lpstr>
      <vt:lpstr>MERCI!</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dc:title>
  <dc:creator>Lucas De Carli</dc:creator>
  <cp:lastModifiedBy>Lucas De Carli</cp:lastModifiedBy>
  <cp:revision>6</cp:revision>
  <dcterms:created xsi:type="dcterms:W3CDTF">2021-02-25T15:41:28Z</dcterms:created>
  <dcterms:modified xsi:type="dcterms:W3CDTF">2021-02-25T23:13:32Z</dcterms:modified>
</cp:coreProperties>
</file>