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1620" r:id="rId2"/>
    <p:sldId id="259" r:id="rId3"/>
    <p:sldId id="1624" r:id="rId4"/>
    <p:sldId id="1625" r:id="rId5"/>
    <p:sldId id="2076137006" r:id="rId6"/>
    <p:sldId id="260" r:id="rId7"/>
    <p:sldId id="261" r:id="rId8"/>
    <p:sldId id="1604" r:id="rId9"/>
    <p:sldId id="2076137017" r:id="rId10"/>
    <p:sldId id="262" r:id="rId11"/>
    <p:sldId id="2076137007" r:id="rId12"/>
    <p:sldId id="2076137008" r:id="rId13"/>
    <p:sldId id="2076137009" r:id="rId14"/>
    <p:sldId id="2076137010" r:id="rId15"/>
    <p:sldId id="2076137018" r:id="rId16"/>
    <p:sldId id="2076137019" r:id="rId17"/>
    <p:sldId id="2076137020" r:id="rId18"/>
    <p:sldId id="2076136999" r:id="rId19"/>
    <p:sldId id="2076137011" r:id="rId20"/>
    <p:sldId id="2076137012" r:id="rId21"/>
    <p:sldId id="2076137013" r:id="rId22"/>
    <p:sldId id="2076137014" r:id="rId23"/>
    <p:sldId id="2076137015" r:id="rId24"/>
    <p:sldId id="2076137016" r:id="rId25"/>
    <p:sldId id="1621" r:id="rId26"/>
    <p:sldId id="2076137021" r:id="rId27"/>
    <p:sldId id="2076137022" r:id="rId28"/>
    <p:sldId id="2076137023" r:id="rId29"/>
    <p:sldId id="2076137024" r:id="rId30"/>
    <p:sldId id="1623" r:id="rId3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DEEC72-A4E8-45F3-BC7D-A7A957016159}" v="187" dt="2021-03-11T23:22:19.0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83314" autoAdjust="0"/>
  </p:normalViewPr>
  <p:slideViewPr>
    <p:cSldViewPr snapToGrid="0">
      <p:cViewPr>
        <p:scale>
          <a:sx n="75" d="100"/>
          <a:sy n="75" d="100"/>
        </p:scale>
        <p:origin x="54" y="5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as De Carli" userId="0b83351476942742" providerId="LiveId" clId="{4D5217F3-3415-45E7-8708-19032130D8C0}"/>
    <pc:docChg chg="undo custSel addSld delSld modSld modMainMaster">
      <pc:chgData name="Lucas De Carli" userId="0b83351476942742" providerId="LiveId" clId="{4D5217F3-3415-45E7-8708-19032130D8C0}" dt="2021-02-25T23:12:02.150" v="2187" actId="20577"/>
      <pc:docMkLst>
        <pc:docMk/>
      </pc:docMkLst>
      <pc:sldChg chg="modNotesTx">
        <pc:chgData name="Lucas De Carli" userId="0b83351476942742" providerId="LiveId" clId="{4D5217F3-3415-45E7-8708-19032130D8C0}" dt="2021-02-25T22:47:37.192" v="2082" actId="20577"/>
        <pc:sldMkLst>
          <pc:docMk/>
          <pc:sldMk cId="1547415844" sldId="259"/>
        </pc:sldMkLst>
      </pc:sldChg>
      <pc:sldChg chg="modSp mod modNotesTx">
        <pc:chgData name="Lucas De Carli" userId="0b83351476942742" providerId="LiveId" clId="{4D5217F3-3415-45E7-8708-19032130D8C0}" dt="2021-02-25T23:03:54.257" v="2150" actId="14100"/>
        <pc:sldMkLst>
          <pc:docMk/>
          <pc:sldMk cId="4012974999" sldId="260"/>
        </pc:sldMkLst>
        <pc:graphicFrameChg chg="mod modGraphic">
          <ac:chgData name="Lucas De Carli" userId="0b83351476942742" providerId="LiveId" clId="{4D5217F3-3415-45E7-8708-19032130D8C0}" dt="2021-02-25T23:03:54.257" v="2150" actId="14100"/>
          <ac:graphicFrameMkLst>
            <pc:docMk/>
            <pc:sldMk cId="4012974999" sldId="260"/>
            <ac:graphicFrameMk id="4" creationId="{CBC19621-D48D-456D-A056-C74ABD920C61}"/>
          </ac:graphicFrameMkLst>
        </pc:graphicFrameChg>
      </pc:sldChg>
      <pc:sldChg chg="modSp modAnim modNotesTx">
        <pc:chgData name="Lucas De Carli" userId="0b83351476942742" providerId="LiveId" clId="{4D5217F3-3415-45E7-8708-19032130D8C0}" dt="2021-02-25T22:47:41.764" v="2084"/>
        <pc:sldMkLst>
          <pc:docMk/>
          <pc:sldMk cId="3972906020" sldId="261"/>
        </pc:sldMkLst>
        <pc:spChg chg="mod">
          <ac:chgData name="Lucas De Carli" userId="0b83351476942742" providerId="LiveId" clId="{4D5217F3-3415-45E7-8708-19032130D8C0}" dt="2021-02-25T17:54:42.530" v="1118" actId="6549"/>
          <ac:spMkLst>
            <pc:docMk/>
            <pc:sldMk cId="3972906020" sldId="261"/>
            <ac:spMk id="3" creationId="{1C9C8B4C-5FE4-498C-B327-D98BC2AE0961}"/>
          </ac:spMkLst>
        </pc:spChg>
      </pc:sldChg>
      <pc:sldChg chg="modNotesTx">
        <pc:chgData name="Lucas De Carli" userId="0b83351476942742" providerId="LiveId" clId="{4D5217F3-3415-45E7-8708-19032130D8C0}" dt="2021-02-25T22:47:47.186" v="2086"/>
        <pc:sldMkLst>
          <pc:docMk/>
          <pc:sldMk cId="615643994" sldId="262"/>
        </pc:sldMkLst>
      </pc:sldChg>
      <pc:sldChg chg="add del">
        <pc:chgData name="Lucas De Carli" userId="0b83351476942742" providerId="LiveId" clId="{4D5217F3-3415-45E7-8708-19032130D8C0}" dt="2021-02-25T17:38:23.130" v="691" actId="47"/>
        <pc:sldMkLst>
          <pc:docMk/>
          <pc:sldMk cId="3906205995" sldId="263"/>
        </pc:sldMkLst>
      </pc:sldChg>
      <pc:sldChg chg="modNotesTx">
        <pc:chgData name="Lucas De Carli" userId="0b83351476942742" providerId="LiveId" clId="{4D5217F3-3415-45E7-8708-19032130D8C0}" dt="2021-02-25T22:47:54.874" v="2088" actId="20577"/>
        <pc:sldMkLst>
          <pc:docMk/>
          <pc:sldMk cId="3948150891" sldId="1596"/>
        </pc:sldMkLst>
      </pc:sldChg>
      <pc:sldChg chg="addSp delSp modSp new del mod">
        <pc:chgData name="Lucas De Carli" userId="0b83351476942742" providerId="LiveId" clId="{4D5217F3-3415-45E7-8708-19032130D8C0}" dt="2021-02-25T17:10:16.446" v="154" actId="47"/>
        <pc:sldMkLst>
          <pc:docMk/>
          <pc:sldMk cId="2478310260" sldId="1597"/>
        </pc:sldMkLst>
        <pc:spChg chg="mod">
          <ac:chgData name="Lucas De Carli" userId="0b83351476942742" providerId="LiveId" clId="{4D5217F3-3415-45E7-8708-19032130D8C0}" dt="2021-02-25T17:02:46.374" v="33" actId="20577"/>
          <ac:spMkLst>
            <pc:docMk/>
            <pc:sldMk cId="2478310260" sldId="1597"/>
            <ac:spMk id="2" creationId="{BCEAED29-701E-43BA-BD7A-13CFC610A69C}"/>
          </ac:spMkLst>
        </pc:spChg>
        <pc:spChg chg="del">
          <ac:chgData name="Lucas De Carli" userId="0b83351476942742" providerId="LiveId" clId="{4D5217F3-3415-45E7-8708-19032130D8C0}" dt="2021-02-25T17:06:21.260" v="78" actId="931"/>
          <ac:spMkLst>
            <pc:docMk/>
            <pc:sldMk cId="2478310260" sldId="1597"/>
            <ac:spMk id="3" creationId="{72382FAD-F8C6-4014-8F58-04F0C731E862}"/>
          </ac:spMkLst>
        </pc:spChg>
        <pc:spChg chg="mod">
          <ac:chgData name="Lucas De Carli" userId="0b83351476942742" providerId="LiveId" clId="{4D5217F3-3415-45E7-8708-19032130D8C0}" dt="2021-02-25T17:02:54.355" v="53" actId="20577"/>
          <ac:spMkLst>
            <pc:docMk/>
            <pc:sldMk cId="2478310260" sldId="1597"/>
            <ac:spMk id="4" creationId="{F4699940-D191-4645-A464-8338993252B9}"/>
          </ac:spMkLst>
        </pc:spChg>
        <pc:spChg chg="del">
          <ac:chgData name="Lucas De Carli" userId="0b83351476942742" providerId="LiveId" clId="{4D5217F3-3415-45E7-8708-19032130D8C0}" dt="2021-02-25T17:07:40.397" v="95" actId="478"/>
          <ac:spMkLst>
            <pc:docMk/>
            <pc:sldMk cId="2478310260" sldId="1597"/>
            <ac:spMk id="5" creationId="{928939BB-EA99-4391-82A6-5A4D38845099}"/>
          </ac:spMkLst>
        </pc:spChg>
        <pc:spChg chg="del">
          <ac:chgData name="Lucas De Carli" userId="0b83351476942742" providerId="LiveId" clId="{4D5217F3-3415-45E7-8708-19032130D8C0}" dt="2021-02-25T17:06:27.050" v="79" actId="931"/>
          <ac:spMkLst>
            <pc:docMk/>
            <pc:sldMk cId="2478310260" sldId="1597"/>
            <ac:spMk id="6" creationId="{4AD84526-7003-4EFC-B15B-134FAB660549}"/>
          </ac:spMkLst>
        </pc:spChg>
        <pc:spChg chg="mod">
          <ac:chgData name="Lucas De Carli" userId="0b83351476942742" providerId="LiveId" clId="{4D5217F3-3415-45E7-8708-19032130D8C0}" dt="2021-02-25T17:02:58.731" v="64" actId="20577"/>
          <ac:spMkLst>
            <pc:docMk/>
            <pc:sldMk cId="2478310260" sldId="1597"/>
            <ac:spMk id="7" creationId="{730507E4-08D0-43F1-A95F-D4988985714F}"/>
          </ac:spMkLst>
        </pc:spChg>
        <pc:spChg chg="del">
          <ac:chgData name="Lucas De Carli" userId="0b83351476942742" providerId="LiveId" clId="{4D5217F3-3415-45E7-8708-19032130D8C0}" dt="2021-02-25T17:07:41.532" v="96" actId="478"/>
          <ac:spMkLst>
            <pc:docMk/>
            <pc:sldMk cId="2478310260" sldId="1597"/>
            <ac:spMk id="8" creationId="{B1A183BA-D641-4B07-ABBD-40EAADB38CA5}"/>
          </ac:spMkLst>
        </pc:spChg>
        <pc:spChg chg="del mod">
          <ac:chgData name="Lucas De Carli" userId="0b83351476942742" providerId="LiveId" clId="{4D5217F3-3415-45E7-8708-19032130D8C0}" dt="2021-02-25T17:06:33.470" v="84" actId="931"/>
          <ac:spMkLst>
            <pc:docMk/>
            <pc:sldMk cId="2478310260" sldId="1597"/>
            <ac:spMk id="9" creationId="{7F7BE2B7-BDFF-43F2-AF0E-95F25999C6B8}"/>
          </ac:spMkLst>
        </pc:spChg>
        <pc:spChg chg="mod">
          <ac:chgData name="Lucas De Carli" userId="0b83351476942742" providerId="LiveId" clId="{4D5217F3-3415-45E7-8708-19032130D8C0}" dt="2021-02-25T17:07:56.500" v="99" actId="1076"/>
          <ac:spMkLst>
            <pc:docMk/>
            <pc:sldMk cId="2478310260" sldId="1597"/>
            <ac:spMk id="10" creationId="{47214A18-5F0B-45AC-8F36-D95DE92FC09D}"/>
          </ac:spMkLst>
        </pc:spChg>
        <pc:spChg chg="add del">
          <ac:chgData name="Lucas De Carli" userId="0b83351476942742" providerId="LiveId" clId="{4D5217F3-3415-45E7-8708-19032130D8C0}" dt="2021-02-25T17:07:56.867" v="100" actId="478"/>
          <ac:spMkLst>
            <pc:docMk/>
            <pc:sldMk cId="2478310260" sldId="1597"/>
            <ac:spMk id="11" creationId="{4D6B63E4-BA32-4BF3-AF2A-09D9D3554326}"/>
          </ac:spMkLst>
        </pc:spChg>
        <pc:picChg chg="add mod">
          <ac:chgData name="Lucas De Carli" userId="0b83351476942742" providerId="LiveId" clId="{4D5217F3-3415-45E7-8708-19032130D8C0}" dt="2021-02-25T17:07:16.506" v="94" actId="1076"/>
          <ac:picMkLst>
            <pc:docMk/>
            <pc:sldMk cId="2478310260" sldId="1597"/>
            <ac:picMk id="13" creationId="{F1819ECB-B6CB-4939-B910-5103366D5B24}"/>
          </ac:picMkLst>
        </pc:picChg>
        <pc:picChg chg="add mod">
          <ac:chgData name="Lucas De Carli" userId="0b83351476942742" providerId="LiveId" clId="{4D5217F3-3415-45E7-8708-19032130D8C0}" dt="2021-02-25T17:07:12.580" v="92" actId="1036"/>
          <ac:picMkLst>
            <pc:docMk/>
            <pc:sldMk cId="2478310260" sldId="1597"/>
            <ac:picMk id="15" creationId="{C36EB71E-7D67-41A1-B0E1-FDDBCFD8EBAA}"/>
          </ac:picMkLst>
        </pc:picChg>
        <pc:picChg chg="add mod">
          <ac:chgData name="Lucas De Carli" userId="0b83351476942742" providerId="LiveId" clId="{4D5217F3-3415-45E7-8708-19032130D8C0}" dt="2021-02-25T17:07:56.500" v="99" actId="1076"/>
          <ac:picMkLst>
            <pc:docMk/>
            <pc:sldMk cId="2478310260" sldId="1597"/>
            <ac:picMk id="17" creationId="{F57C3D76-16BB-4AFB-A86E-6FC0154225F0}"/>
          </ac:picMkLst>
        </pc:picChg>
      </pc:sldChg>
      <pc:sldChg chg="addSp delSp modSp new mod modNotesTx">
        <pc:chgData name="Lucas De Carli" userId="0b83351476942742" providerId="LiveId" clId="{4D5217F3-3415-45E7-8708-19032130D8C0}" dt="2021-02-25T22:47:57.173" v="2089"/>
        <pc:sldMkLst>
          <pc:docMk/>
          <pc:sldMk cId="3558242030" sldId="1598"/>
        </pc:sldMkLst>
        <pc:spChg chg="mod">
          <ac:chgData name="Lucas De Carli" userId="0b83351476942742" providerId="LiveId" clId="{4D5217F3-3415-45E7-8708-19032130D8C0}" dt="2021-02-25T17:08:59.436" v="113"/>
          <ac:spMkLst>
            <pc:docMk/>
            <pc:sldMk cId="3558242030" sldId="1598"/>
            <ac:spMk id="2" creationId="{C90FB14C-F669-4524-A138-656B6A9546A4}"/>
          </ac:spMkLst>
        </pc:spChg>
        <pc:spChg chg="del">
          <ac:chgData name="Lucas De Carli" userId="0b83351476942742" providerId="LiveId" clId="{4D5217F3-3415-45E7-8708-19032130D8C0}" dt="2021-02-25T17:08:48.906" v="110" actId="478"/>
          <ac:spMkLst>
            <pc:docMk/>
            <pc:sldMk cId="3558242030" sldId="1598"/>
            <ac:spMk id="3" creationId="{57939801-F47E-47C6-8EA4-5350771FBC18}"/>
          </ac:spMkLst>
        </pc:spChg>
        <pc:spChg chg="del">
          <ac:chgData name="Lucas De Carli" userId="0b83351476942742" providerId="LiveId" clId="{4D5217F3-3415-45E7-8708-19032130D8C0}" dt="2021-02-25T17:08:45.448" v="107" actId="478"/>
          <ac:spMkLst>
            <pc:docMk/>
            <pc:sldMk cId="3558242030" sldId="1598"/>
            <ac:spMk id="4" creationId="{08D94F73-2A9A-4A63-8DAC-25D1CF1E4A6D}"/>
          </ac:spMkLst>
        </pc:spChg>
        <pc:spChg chg="del">
          <ac:chgData name="Lucas De Carli" userId="0b83351476942742" providerId="LiveId" clId="{4D5217F3-3415-45E7-8708-19032130D8C0}" dt="2021-02-25T17:08:46.598" v="108" actId="478"/>
          <ac:spMkLst>
            <pc:docMk/>
            <pc:sldMk cId="3558242030" sldId="1598"/>
            <ac:spMk id="5" creationId="{8ACEBB65-188E-45D8-A030-D73F8D8DAF3E}"/>
          </ac:spMkLst>
        </pc:spChg>
        <pc:spChg chg="del">
          <ac:chgData name="Lucas De Carli" userId="0b83351476942742" providerId="LiveId" clId="{4D5217F3-3415-45E7-8708-19032130D8C0}" dt="2021-02-25T17:08:47.971" v="109" actId="478"/>
          <ac:spMkLst>
            <pc:docMk/>
            <pc:sldMk cId="3558242030" sldId="1598"/>
            <ac:spMk id="6" creationId="{3EC3A361-2815-4D97-B7F7-D6787DE59B11}"/>
          </ac:spMkLst>
        </pc:spChg>
        <pc:spChg chg="add mod">
          <ac:chgData name="Lucas De Carli" userId="0b83351476942742" providerId="LiveId" clId="{4D5217F3-3415-45E7-8708-19032130D8C0}" dt="2021-02-25T17:09:57.022" v="131" actId="1076"/>
          <ac:spMkLst>
            <pc:docMk/>
            <pc:sldMk cId="3558242030" sldId="1598"/>
            <ac:spMk id="12" creationId="{C31048CA-B3EB-4B22-BA10-1CF358397082}"/>
          </ac:spMkLst>
        </pc:spChg>
        <pc:spChg chg="add mod">
          <ac:chgData name="Lucas De Carli" userId="0b83351476942742" providerId="LiveId" clId="{4D5217F3-3415-45E7-8708-19032130D8C0}" dt="2021-02-25T17:10:04.169" v="138" actId="20577"/>
          <ac:spMkLst>
            <pc:docMk/>
            <pc:sldMk cId="3558242030" sldId="1598"/>
            <ac:spMk id="13" creationId="{EFB2699F-F8E8-453C-BCA4-58D953FAAC00}"/>
          </ac:spMkLst>
        </pc:spChg>
        <pc:spChg chg="add mod">
          <ac:chgData name="Lucas De Carli" userId="0b83351476942742" providerId="LiveId" clId="{4D5217F3-3415-45E7-8708-19032130D8C0}" dt="2021-02-25T17:10:12.678" v="153" actId="20577"/>
          <ac:spMkLst>
            <pc:docMk/>
            <pc:sldMk cId="3558242030" sldId="1598"/>
            <ac:spMk id="14" creationId="{0B35B655-7AD1-40E7-B388-56455718F715}"/>
          </ac:spMkLst>
        </pc:spChg>
        <pc:picChg chg="add mod">
          <ac:chgData name="Lucas De Carli" userId="0b83351476942742" providerId="LiveId" clId="{4D5217F3-3415-45E7-8708-19032130D8C0}" dt="2021-02-25T17:08:33.626" v="104" actId="1076"/>
          <ac:picMkLst>
            <pc:docMk/>
            <pc:sldMk cId="3558242030" sldId="1598"/>
            <ac:picMk id="7" creationId="{0D09AA24-5729-4166-8171-0A8C743F92E9}"/>
          </ac:picMkLst>
        </pc:picChg>
        <pc:picChg chg="add mod">
          <ac:chgData name="Lucas De Carli" userId="0b83351476942742" providerId="LiveId" clId="{4D5217F3-3415-45E7-8708-19032130D8C0}" dt="2021-02-25T17:08:55.025" v="112" actId="1076"/>
          <ac:picMkLst>
            <pc:docMk/>
            <pc:sldMk cId="3558242030" sldId="1598"/>
            <ac:picMk id="8" creationId="{52006A29-2F37-4152-BDA9-239B39E690FE}"/>
          </ac:picMkLst>
        </pc:picChg>
        <pc:picChg chg="add mod">
          <ac:chgData name="Lucas De Carli" userId="0b83351476942742" providerId="LiveId" clId="{4D5217F3-3415-45E7-8708-19032130D8C0}" dt="2021-02-25T17:09:45.264" v="127" actId="1076"/>
          <ac:picMkLst>
            <pc:docMk/>
            <pc:sldMk cId="3558242030" sldId="1598"/>
            <ac:picMk id="9" creationId="{49827430-7D96-4755-ACA4-E39F660BA777}"/>
          </ac:picMkLst>
        </pc:picChg>
        <pc:picChg chg="add mod">
          <ac:chgData name="Lucas De Carli" userId="0b83351476942742" providerId="LiveId" clId="{4D5217F3-3415-45E7-8708-19032130D8C0}" dt="2021-02-25T17:09:36.125" v="121" actId="1076"/>
          <ac:picMkLst>
            <pc:docMk/>
            <pc:sldMk cId="3558242030" sldId="1598"/>
            <ac:picMk id="10" creationId="{690CBCA7-4CFB-41AE-856C-875B6BF25E80}"/>
          </ac:picMkLst>
        </pc:picChg>
        <pc:picChg chg="add mod">
          <ac:chgData name="Lucas De Carli" userId="0b83351476942742" providerId="LiveId" clId="{4D5217F3-3415-45E7-8708-19032130D8C0}" dt="2021-02-25T17:09:39.503" v="123" actId="1076"/>
          <ac:picMkLst>
            <pc:docMk/>
            <pc:sldMk cId="3558242030" sldId="1598"/>
            <ac:picMk id="11" creationId="{9F1C335D-7E61-4BC4-9E0E-8BA715276266}"/>
          </ac:picMkLst>
        </pc:picChg>
      </pc:sldChg>
      <pc:sldChg chg="addSp delSp modSp new del mod">
        <pc:chgData name="Lucas De Carli" userId="0b83351476942742" providerId="LiveId" clId="{4D5217F3-3415-45E7-8708-19032130D8C0}" dt="2021-02-25T17:12:59.986" v="188" actId="47"/>
        <pc:sldMkLst>
          <pc:docMk/>
          <pc:sldMk cId="182974170" sldId="1599"/>
        </pc:sldMkLst>
        <pc:spChg chg="del">
          <ac:chgData name="Lucas De Carli" userId="0b83351476942742" providerId="LiveId" clId="{4D5217F3-3415-45E7-8708-19032130D8C0}" dt="2021-02-25T17:11:26.185" v="158" actId="478"/>
          <ac:spMkLst>
            <pc:docMk/>
            <pc:sldMk cId="182974170" sldId="1599"/>
            <ac:spMk id="3" creationId="{9BC68D38-897D-4F3C-88CB-F67836727680}"/>
          </ac:spMkLst>
        </pc:spChg>
        <pc:spChg chg="mod">
          <ac:chgData name="Lucas De Carli" userId="0b83351476942742" providerId="LiveId" clId="{4D5217F3-3415-45E7-8708-19032130D8C0}" dt="2021-02-25T17:11:31.786" v="160" actId="14100"/>
          <ac:spMkLst>
            <pc:docMk/>
            <pc:sldMk cId="182974170" sldId="1599"/>
            <ac:spMk id="4" creationId="{C9F69368-BA6D-49A6-8D25-54C3AA5CCAF7}"/>
          </ac:spMkLst>
        </pc:spChg>
        <pc:spChg chg="mod">
          <ac:chgData name="Lucas De Carli" userId="0b83351476942742" providerId="LiveId" clId="{4D5217F3-3415-45E7-8708-19032130D8C0}" dt="2021-02-25T17:11:52.244" v="167" actId="14100"/>
          <ac:spMkLst>
            <pc:docMk/>
            <pc:sldMk cId="182974170" sldId="1599"/>
            <ac:spMk id="5" creationId="{A691E308-AD0F-481C-BA08-4B86A3389AB4}"/>
          </ac:spMkLst>
        </pc:spChg>
        <pc:spChg chg="del">
          <ac:chgData name="Lucas De Carli" userId="0b83351476942742" providerId="LiveId" clId="{4D5217F3-3415-45E7-8708-19032130D8C0}" dt="2021-02-25T17:11:55.186" v="168" actId="478"/>
          <ac:spMkLst>
            <pc:docMk/>
            <pc:sldMk cId="182974170" sldId="1599"/>
            <ac:spMk id="6" creationId="{D1C51488-27F7-49A7-86AB-EE0BFB87C6AF}"/>
          </ac:spMkLst>
        </pc:spChg>
        <pc:spChg chg="del">
          <ac:chgData name="Lucas De Carli" userId="0b83351476942742" providerId="LiveId" clId="{4D5217F3-3415-45E7-8708-19032130D8C0}" dt="2021-02-25T17:11:56.975" v="169" actId="478"/>
          <ac:spMkLst>
            <pc:docMk/>
            <pc:sldMk cId="182974170" sldId="1599"/>
            <ac:spMk id="7" creationId="{57D997A7-04BE-48BF-B0E2-6D1E5615FCC5}"/>
          </ac:spMkLst>
        </pc:spChg>
        <pc:spChg chg="del mod">
          <ac:chgData name="Lucas De Carli" userId="0b83351476942742" providerId="LiveId" clId="{4D5217F3-3415-45E7-8708-19032130D8C0}" dt="2021-02-25T17:11:42.660" v="163" actId="931"/>
          <ac:spMkLst>
            <pc:docMk/>
            <pc:sldMk cId="182974170" sldId="1599"/>
            <ac:spMk id="8" creationId="{6D563EB0-61F4-4541-A471-1DD11AD510D9}"/>
          </ac:spMkLst>
        </pc:spChg>
        <pc:picChg chg="add mod">
          <ac:chgData name="Lucas De Carli" userId="0b83351476942742" providerId="LiveId" clId="{4D5217F3-3415-45E7-8708-19032130D8C0}" dt="2021-02-25T17:11:44.855" v="164" actId="27614"/>
          <ac:picMkLst>
            <pc:docMk/>
            <pc:sldMk cId="182974170" sldId="1599"/>
            <ac:picMk id="10" creationId="{13420BBE-CA42-4B15-A384-4323C0895CEC}"/>
          </ac:picMkLst>
        </pc:picChg>
      </pc:sldChg>
      <pc:sldChg chg="addSp delSp modSp new mod modNotesTx">
        <pc:chgData name="Lucas De Carli" userId="0b83351476942742" providerId="LiveId" clId="{4D5217F3-3415-45E7-8708-19032130D8C0}" dt="2021-02-25T22:47:59.812" v="2092"/>
        <pc:sldMkLst>
          <pc:docMk/>
          <pc:sldMk cId="1587020864" sldId="1599"/>
        </pc:sldMkLst>
        <pc:spChg chg="mod">
          <ac:chgData name="Lucas De Carli" userId="0b83351476942742" providerId="LiveId" clId="{4D5217F3-3415-45E7-8708-19032130D8C0}" dt="2021-02-25T17:13:22.308" v="216" actId="20577"/>
          <ac:spMkLst>
            <pc:docMk/>
            <pc:sldMk cId="1587020864" sldId="1599"/>
            <ac:spMk id="2" creationId="{6E46385B-8D5A-4E23-9C8A-10BFCC39FC83}"/>
          </ac:spMkLst>
        </pc:spChg>
        <pc:spChg chg="del mod">
          <ac:chgData name="Lucas De Carli" userId="0b83351476942742" providerId="LiveId" clId="{4D5217F3-3415-45E7-8708-19032130D8C0}" dt="2021-02-25T17:14:14.827" v="229" actId="478"/>
          <ac:spMkLst>
            <pc:docMk/>
            <pc:sldMk cId="1587020864" sldId="1599"/>
            <ac:spMk id="3" creationId="{822BBBA3-BB11-43F0-BCDB-732B13C80FAA}"/>
          </ac:spMkLst>
        </pc:spChg>
        <pc:spChg chg="mod">
          <ac:chgData name="Lucas De Carli" userId="0b83351476942742" providerId="LiveId" clId="{4D5217F3-3415-45E7-8708-19032130D8C0}" dt="2021-02-25T17:16:04.609" v="296"/>
          <ac:spMkLst>
            <pc:docMk/>
            <pc:sldMk cId="1587020864" sldId="1599"/>
            <ac:spMk id="4" creationId="{20CBAAE0-95B1-46EC-BCF2-413E80EC6E3C}"/>
          </ac:spMkLst>
        </pc:spChg>
        <pc:spChg chg="del">
          <ac:chgData name="Lucas De Carli" userId="0b83351476942742" providerId="LiveId" clId="{4D5217F3-3415-45E7-8708-19032130D8C0}" dt="2021-02-25T17:13:11.682" v="190" actId="931"/>
          <ac:spMkLst>
            <pc:docMk/>
            <pc:sldMk cId="1587020864" sldId="1599"/>
            <ac:spMk id="5" creationId="{1B778494-F1AA-46C8-8B8E-9D9639CC6F8E}"/>
          </ac:spMkLst>
        </pc:spChg>
        <pc:spChg chg="add del">
          <ac:chgData name="Lucas De Carli" userId="0b83351476942742" providerId="LiveId" clId="{4D5217F3-3415-45E7-8708-19032130D8C0}" dt="2021-02-25T22:47:59.044" v="2091" actId="22"/>
          <ac:spMkLst>
            <pc:docMk/>
            <pc:sldMk cId="1587020864" sldId="1599"/>
            <ac:spMk id="6" creationId="{ACFC486A-5356-4077-A7A5-15EEC70431E0}"/>
          </ac:spMkLst>
        </pc:spChg>
        <pc:spChg chg="add del mod">
          <ac:chgData name="Lucas De Carli" userId="0b83351476942742" providerId="LiveId" clId="{4D5217F3-3415-45E7-8708-19032130D8C0}" dt="2021-02-25T17:14:16.586" v="230" actId="478"/>
          <ac:spMkLst>
            <pc:docMk/>
            <pc:sldMk cId="1587020864" sldId="1599"/>
            <ac:spMk id="9" creationId="{EE653F9F-2393-4F23-9E11-A29448C56697}"/>
          </ac:spMkLst>
        </pc:spChg>
        <pc:picChg chg="add mod">
          <ac:chgData name="Lucas De Carli" userId="0b83351476942742" providerId="LiveId" clId="{4D5217F3-3415-45E7-8708-19032130D8C0}" dt="2021-02-25T17:14:30.479" v="233" actId="1076"/>
          <ac:picMkLst>
            <pc:docMk/>
            <pc:sldMk cId="1587020864" sldId="1599"/>
            <ac:picMk id="7" creationId="{8EA5C462-3E31-4FEF-8CF3-D0331440BFB7}"/>
          </ac:picMkLst>
        </pc:picChg>
      </pc:sldChg>
      <pc:sldChg chg="modSp add mod modNotesTx">
        <pc:chgData name="Lucas De Carli" userId="0b83351476942742" providerId="LiveId" clId="{4D5217F3-3415-45E7-8708-19032130D8C0}" dt="2021-02-25T22:48:01.901" v="2093"/>
        <pc:sldMkLst>
          <pc:docMk/>
          <pc:sldMk cId="725926813" sldId="1600"/>
        </pc:sldMkLst>
        <pc:spChg chg="mod">
          <ac:chgData name="Lucas De Carli" userId="0b83351476942742" providerId="LiveId" clId="{4D5217F3-3415-45E7-8708-19032130D8C0}" dt="2021-02-25T17:14:52.666" v="241" actId="20577"/>
          <ac:spMkLst>
            <pc:docMk/>
            <pc:sldMk cId="725926813" sldId="1600"/>
            <ac:spMk id="2" creationId="{6E46385B-8D5A-4E23-9C8A-10BFCC39FC83}"/>
          </ac:spMkLst>
        </pc:spChg>
        <pc:spChg chg="mod">
          <ac:chgData name="Lucas De Carli" userId="0b83351476942742" providerId="LiveId" clId="{4D5217F3-3415-45E7-8708-19032130D8C0}" dt="2021-02-25T17:16:40.338" v="301"/>
          <ac:spMkLst>
            <pc:docMk/>
            <pc:sldMk cId="725926813" sldId="1600"/>
            <ac:spMk id="4" creationId="{20CBAAE0-95B1-46EC-BCF2-413E80EC6E3C}"/>
          </ac:spMkLst>
        </pc:spChg>
        <pc:picChg chg="mod">
          <ac:chgData name="Lucas De Carli" userId="0b83351476942742" providerId="LiveId" clId="{4D5217F3-3415-45E7-8708-19032130D8C0}" dt="2021-02-25T17:14:49.532" v="236" actId="14826"/>
          <ac:picMkLst>
            <pc:docMk/>
            <pc:sldMk cId="725926813" sldId="1600"/>
            <ac:picMk id="7" creationId="{8EA5C462-3E31-4FEF-8CF3-D0331440BFB7}"/>
          </ac:picMkLst>
        </pc:picChg>
      </pc:sldChg>
      <pc:sldChg chg="modSp add mod modNotesTx">
        <pc:chgData name="Lucas De Carli" userId="0b83351476942742" providerId="LiveId" clId="{4D5217F3-3415-45E7-8708-19032130D8C0}" dt="2021-02-25T22:48:03.185" v="2094"/>
        <pc:sldMkLst>
          <pc:docMk/>
          <pc:sldMk cId="1357120034" sldId="1601"/>
        </pc:sldMkLst>
        <pc:spChg chg="mod">
          <ac:chgData name="Lucas De Carli" userId="0b83351476942742" providerId="LiveId" clId="{4D5217F3-3415-45E7-8708-19032130D8C0}" dt="2021-02-25T17:17:35.347" v="391" actId="20577"/>
          <ac:spMkLst>
            <pc:docMk/>
            <pc:sldMk cId="1357120034" sldId="1601"/>
            <ac:spMk id="4" creationId="{20CBAAE0-95B1-46EC-BCF2-413E80EC6E3C}"/>
          </ac:spMkLst>
        </pc:spChg>
        <pc:picChg chg="mod">
          <ac:chgData name="Lucas De Carli" userId="0b83351476942742" providerId="LiveId" clId="{4D5217F3-3415-45E7-8708-19032130D8C0}" dt="2021-02-25T17:17:04.464" v="342" actId="14826"/>
          <ac:picMkLst>
            <pc:docMk/>
            <pc:sldMk cId="1357120034" sldId="1601"/>
            <ac:picMk id="7" creationId="{8EA5C462-3E31-4FEF-8CF3-D0331440BFB7}"/>
          </ac:picMkLst>
        </pc:picChg>
      </pc:sldChg>
      <pc:sldChg chg="addSp delSp modSp new mod modNotesTx">
        <pc:chgData name="Lucas De Carli" userId="0b83351476942742" providerId="LiveId" clId="{4D5217F3-3415-45E7-8708-19032130D8C0}" dt="2021-02-25T22:48:04.061" v="2095"/>
        <pc:sldMkLst>
          <pc:docMk/>
          <pc:sldMk cId="1692177503" sldId="1602"/>
        </pc:sldMkLst>
        <pc:spChg chg="mod">
          <ac:chgData name="Lucas De Carli" userId="0b83351476942742" providerId="LiveId" clId="{4D5217F3-3415-45E7-8708-19032130D8C0}" dt="2021-02-25T17:18:35.003" v="403"/>
          <ac:spMkLst>
            <pc:docMk/>
            <pc:sldMk cId="1692177503" sldId="1602"/>
            <ac:spMk id="2" creationId="{28BFC8C8-F12B-4E4C-8599-2345338BCF1B}"/>
          </ac:spMkLst>
        </pc:spChg>
        <pc:spChg chg="del">
          <ac:chgData name="Lucas De Carli" userId="0b83351476942742" providerId="LiveId" clId="{4D5217F3-3415-45E7-8708-19032130D8C0}" dt="2021-02-25T17:17:51.797" v="393"/>
          <ac:spMkLst>
            <pc:docMk/>
            <pc:sldMk cId="1692177503" sldId="1602"/>
            <ac:spMk id="3" creationId="{C7A0B894-19BB-46B1-AE5B-93BB332017F7}"/>
          </ac:spMkLst>
        </pc:spChg>
        <pc:spChg chg="add del mod">
          <ac:chgData name="Lucas De Carli" userId="0b83351476942742" providerId="LiveId" clId="{4D5217F3-3415-45E7-8708-19032130D8C0}" dt="2021-02-25T17:18:19.184" v="398" actId="931"/>
          <ac:spMkLst>
            <pc:docMk/>
            <pc:sldMk cId="1692177503" sldId="1602"/>
            <ac:spMk id="4" creationId="{0C347A75-C991-4F54-8498-13703B917F0D}"/>
          </ac:spMkLst>
        </pc:spChg>
        <pc:spChg chg="add del mod">
          <ac:chgData name="Lucas De Carli" userId="0b83351476942742" providerId="LiveId" clId="{4D5217F3-3415-45E7-8708-19032130D8C0}" dt="2021-02-25T17:18:12.170" v="397"/>
          <ac:spMkLst>
            <pc:docMk/>
            <pc:sldMk cId="1692177503" sldId="1602"/>
            <ac:spMk id="5" creationId="{F0BCFEFB-D884-4C25-952B-2BDCB31CD361}"/>
          </ac:spMkLst>
        </pc:spChg>
        <pc:picChg chg="add mod">
          <ac:chgData name="Lucas De Carli" userId="0b83351476942742" providerId="LiveId" clId="{4D5217F3-3415-45E7-8708-19032130D8C0}" dt="2021-02-25T17:18:22.660" v="402" actId="962"/>
          <ac:picMkLst>
            <pc:docMk/>
            <pc:sldMk cId="1692177503" sldId="1602"/>
            <ac:picMk id="7" creationId="{EA46BEB2-4C5D-4A6E-B7CF-2519A1AC9853}"/>
          </ac:picMkLst>
        </pc:picChg>
      </pc:sldChg>
      <pc:sldChg chg="addSp delSp modSp new del mod">
        <pc:chgData name="Lucas De Carli" userId="0b83351476942742" providerId="LiveId" clId="{4D5217F3-3415-45E7-8708-19032130D8C0}" dt="2021-02-25T17:22:16.614" v="433" actId="47"/>
        <pc:sldMkLst>
          <pc:docMk/>
          <pc:sldMk cId="1200287887" sldId="1603"/>
        </pc:sldMkLst>
        <pc:spChg chg="mod">
          <ac:chgData name="Lucas De Carli" userId="0b83351476942742" providerId="LiveId" clId="{4D5217F3-3415-45E7-8708-19032130D8C0}" dt="2021-02-25T17:21:10.491" v="421" actId="1076"/>
          <ac:spMkLst>
            <pc:docMk/>
            <pc:sldMk cId="1200287887" sldId="1603"/>
            <ac:spMk id="2" creationId="{4D942290-D9ED-4DD4-9F3D-A772E2985298}"/>
          </ac:spMkLst>
        </pc:spChg>
        <pc:spChg chg="mod">
          <ac:chgData name="Lucas De Carli" userId="0b83351476942742" providerId="LiveId" clId="{4D5217F3-3415-45E7-8708-19032130D8C0}" dt="2021-02-25T17:21:10.491" v="421" actId="1076"/>
          <ac:spMkLst>
            <pc:docMk/>
            <pc:sldMk cId="1200287887" sldId="1603"/>
            <ac:spMk id="3" creationId="{0EE14DA4-3908-4626-BB97-0FF9EA4EC832}"/>
          </ac:spMkLst>
        </pc:spChg>
        <pc:picChg chg="add del">
          <ac:chgData name="Lucas De Carli" userId="0b83351476942742" providerId="LiveId" clId="{4D5217F3-3415-45E7-8708-19032130D8C0}" dt="2021-02-25T17:21:56.010" v="427" actId="478"/>
          <ac:picMkLst>
            <pc:docMk/>
            <pc:sldMk cId="1200287887" sldId="1603"/>
            <ac:picMk id="5" creationId="{BAE31967-FE06-455A-BA1B-EED81BB885F2}"/>
          </ac:picMkLst>
        </pc:picChg>
      </pc:sldChg>
      <pc:sldChg chg="addSp delSp modSp new mod delAnim modAnim modNotesTx">
        <pc:chgData name="Lucas De Carli" userId="0b83351476942742" providerId="LiveId" clId="{4D5217F3-3415-45E7-8708-19032130D8C0}" dt="2021-02-25T22:59:12.302" v="2145"/>
        <pc:sldMkLst>
          <pc:docMk/>
          <pc:sldMk cId="2717956919" sldId="1604"/>
        </pc:sldMkLst>
        <pc:spChg chg="del mod">
          <ac:chgData name="Lucas De Carli" userId="0b83351476942742" providerId="LiveId" clId="{4D5217F3-3415-45E7-8708-19032130D8C0}" dt="2021-02-25T17:22:03.945" v="429" actId="478"/>
          <ac:spMkLst>
            <pc:docMk/>
            <pc:sldMk cId="2717956919" sldId="1604"/>
            <ac:spMk id="2" creationId="{A2205C17-7E25-49F8-8B3A-CBB4483ED56C}"/>
          </ac:spMkLst>
        </pc:spChg>
        <pc:spChg chg="add del mod">
          <ac:chgData name="Lucas De Carli" userId="0b83351476942742" providerId="LiveId" clId="{4D5217F3-3415-45E7-8708-19032130D8C0}" dt="2021-02-25T17:22:06.625" v="430" actId="478"/>
          <ac:spMkLst>
            <pc:docMk/>
            <pc:sldMk cId="2717956919" sldId="1604"/>
            <ac:spMk id="6" creationId="{5D018289-D91A-4AFB-8833-ADA4DC22B69D}"/>
          </ac:spMkLst>
        </pc:spChg>
        <pc:picChg chg="add del mod">
          <ac:chgData name="Lucas De Carli" userId="0b83351476942742" providerId="LiveId" clId="{4D5217F3-3415-45E7-8708-19032130D8C0}" dt="2021-02-25T22:59:04.360" v="2141" actId="478"/>
          <ac:picMkLst>
            <pc:docMk/>
            <pc:sldMk cId="2717956919" sldId="1604"/>
            <ac:picMk id="3" creationId="{3FC16EC2-A379-46E8-BE16-F8008159C1F7}"/>
          </ac:picMkLst>
        </pc:picChg>
        <pc:picChg chg="add del mod">
          <ac:chgData name="Lucas De Carli" userId="0b83351476942742" providerId="LiveId" clId="{4D5217F3-3415-45E7-8708-19032130D8C0}" dt="2021-02-25T17:22:11.316" v="432" actId="1076"/>
          <ac:picMkLst>
            <pc:docMk/>
            <pc:sldMk cId="2717956919" sldId="1604"/>
            <ac:picMk id="4" creationId="{5B052340-E88F-45CD-8DB3-618090067E7A}"/>
          </ac:picMkLst>
        </pc:picChg>
        <pc:picChg chg="add mod">
          <ac:chgData name="Lucas De Carli" userId="0b83351476942742" providerId="LiveId" clId="{4D5217F3-3415-45E7-8708-19032130D8C0}" dt="2021-02-25T22:59:09.228" v="2144" actId="1076"/>
          <ac:picMkLst>
            <pc:docMk/>
            <pc:sldMk cId="2717956919" sldId="1604"/>
            <ac:picMk id="6" creationId="{F569462B-E326-43B0-82EC-8658073F0324}"/>
          </ac:picMkLst>
        </pc:picChg>
      </pc:sldChg>
      <pc:sldChg chg="modSp new mod modAnim modNotesTx">
        <pc:chgData name="Lucas De Carli" userId="0b83351476942742" providerId="LiveId" clId="{4D5217F3-3415-45E7-8708-19032130D8C0}" dt="2021-02-25T22:48:07.079" v="2096"/>
        <pc:sldMkLst>
          <pc:docMk/>
          <pc:sldMk cId="2308120819" sldId="1605"/>
        </pc:sldMkLst>
        <pc:spChg chg="mod">
          <ac:chgData name="Lucas De Carli" userId="0b83351476942742" providerId="LiveId" clId="{4D5217F3-3415-45E7-8708-19032130D8C0}" dt="2021-02-25T17:23:03.465" v="435"/>
          <ac:spMkLst>
            <pc:docMk/>
            <pc:sldMk cId="2308120819" sldId="1605"/>
            <ac:spMk id="2" creationId="{48A31B9A-CC54-464F-9BA9-47032DB75182}"/>
          </ac:spMkLst>
        </pc:spChg>
        <pc:spChg chg="mod">
          <ac:chgData name="Lucas De Carli" userId="0b83351476942742" providerId="LiveId" clId="{4D5217F3-3415-45E7-8708-19032130D8C0}" dt="2021-02-25T17:23:48.617" v="570" actId="20577"/>
          <ac:spMkLst>
            <pc:docMk/>
            <pc:sldMk cId="2308120819" sldId="1605"/>
            <ac:spMk id="3" creationId="{B3038090-CA28-448F-96BF-250A52EB402B}"/>
          </ac:spMkLst>
        </pc:spChg>
      </pc:sldChg>
      <pc:sldChg chg="addSp modSp new mod modNotesTx">
        <pc:chgData name="Lucas De Carli" userId="0b83351476942742" providerId="LiveId" clId="{4D5217F3-3415-45E7-8708-19032130D8C0}" dt="2021-02-25T22:48:08.360" v="2097"/>
        <pc:sldMkLst>
          <pc:docMk/>
          <pc:sldMk cId="233340319" sldId="1606"/>
        </pc:sldMkLst>
        <pc:spChg chg="mod">
          <ac:chgData name="Lucas De Carli" userId="0b83351476942742" providerId="LiveId" clId="{4D5217F3-3415-45E7-8708-19032130D8C0}" dt="2021-02-25T17:26:49.995" v="597" actId="20577"/>
          <ac:spMkLst>
            <pc:docMk/>
            <pc:sldMk cId="233340319" sldId="1606"/>
            <ac:spMk id="2" creationId="{A61724C1-FBE9-466E-82B1-0C856D407AC6}"/>
          </ac:spMkLst>
        </pc:spChg>
        <pc:picChg chg="add mod">
          <ac:chgData name="Lucas De Carli" userId="0b83351476942742" providerId="LiveId" clId="{4D5217F3-3415-45E7-8708-19032130D8C0}" dt="2021-02-25T17:27:15.201" v="607" actId="1037"/>
          <ac:picMkLst>
            <pc:docMk/>
            <pc:sldMk cId="233340319" sldId="1606"/>
            <ac:picMk id="4098" creationId="{78AB3865-87D1-4D20-BC4C-BD72CD1FCFCA}"/>
          </ac:picMkLst>
        </pc:picChg>
      </pc:sldChg>
      <pc:sldChg chg="addSp modSp new mod modNotesTx">
        <pc:chgData name="Lucas De Carli" userId="0b83351476942742" providerId="LiveId" clId="{4D5217F3-3415-45E7-8708-19032130D8C0}" dt="2021-02-25T22:48:09.553" v="2098"/>
        <pc:sldMkLst>
          <pc:docMk/>
          <pc:sldMk cId="875744406" sldId="1607"/>
        </pc:sldMkLst>
        <pc:spChg chg="mod">
          <ac:chgData name="Lucas De Carli" userId="0b83351476942742" providerId="LiveId" clId="{4D5217F3-3415-45E7-8708-19032130D8C0}" dt="2021-02-25T17:30:37.361" v="630" actId="20577"/>
          <ac:spMkLst>
            <pc:docMk/>
            <pc:sldMk cId="875744406" sldId="1607"/>
            <ac:spMk id="2" creationId="{00DC4403-B44F-496F-8ED3-2169A8A6902E}"/>
          </ac:spMkLst>
        </pc:spChg>
        <pc:picChg chg="add mod">
          <ac:chgData name="Lucas De Carli" userId="0b83351476942742" providerId="LiveId" clId="{4D5217F3-3415-45E7-8708-19032130D8C0}" dt="2021-02-25T17:30:42.826" v="633" actId="1076"/>
          <ac:picMkLst>
            <pc:docMk/>
            <pc:sldMk cId="875744406" sldId="1607"/>
            <ac:picMk id="5122" creationId="{351A5225-CECE-4F34-831C-20D5461A10F1}"/>
          </ac:picMkLst>
        </pc:picChg>
      </pc:sldChg>
      <pc:sldChg chg="add del">
        <pc:chgData name="Lucas De Carli" userId="0b83351476942742" providerId="LiveId" clId="{4D5217F3-3415-45E7-8708-19032130D8C0}" dt="2021-02-25T17:51:08.832" v="1111" actId="47"/>
        <pc:sldMkLst>
          <pc:docMk/>
          <pc:sldMk cId="581411514" sldId="1608"/>
        </pc:sldMkLst>
      </pc:sldChg>
      <pc:sldChg chg="addSp modSp new del mod">
        <pc:chgData name="Lucas De Carli" userId="0b83351476942742" providerId="LiveId" clId="{4D5217F3-3415-45E7-8708-19032130D8C0}" dt="2021-02-25T17:43:49.942" v="776" actId="2696"/>
        <pc:sldMkLst>
          <pc:docMk/>
          <pc:sldMk cId="3735887965" sldId="1608"/>
        </pc:sldMkLst>
        <pc:spChg chg="mod">
          <ac:chgData name="Lucas De Carli" userId="0b83351476942742" providerId="LiveId" clId="{4D5217F3-3415-45E7-8708-19032130D8C0}" dt="2021-02-25T17:31:17.416" v="651" actId="20577"/>
          <ac:spMkLst>
            <pc:docMk/>
            <pc:sldMk cId="3735887965" sldId="1608"/>
            <ac:spMk id="2" creationId="{43AA74F0-A695-43C5-AC9C-F46716891A10}"/>
          </ac:spMkLst>
        </pc:spChg>
        <pc:picChg chg="add mod">
          <ac:chgData name="Lucas De Carli" userId="0b83351476942742" providerId="LiveId" clId="{4D5217F3-3415-45E7-8708-19032130D8C0}" dt="2021-02-25T17:31:40.954" v="655" actId="1076"/>
          <ac:picMkLst>
            <pc:docMk/>
            <pc:sldMk cId="3735887965" sldId="1608"/>
            <ac:picMk id="6146" creationId="{38313489-F23F-4D70-80A4-0405D5DE2F73}"/>
          </ac:picMkLst>
        </pc:picChg>
      </pc:sldChg>
      <pc:sldChg chg="addSp delSp modSp new mod modNotesTx">
        <pc:chgData name="Lucas De Carli" userId="0b83351476942742" providerId="LiveId" clId="{4D5217F3-3415-45E7-8708-19032130D8C0}" dt="2021-02-25T22:48:10.614" v="2099"/>
        <pc:sldMkLst>
          <pc:docMk/>
          <pc:sldMk cId="3922979539" sldId="1609"/>
        </pc:sldMkLst>
        <pc:spChg chg="mod">
          <ac:chgData name="Lucas De Carli" userId="0b83351476942742" providerId="LiveId" clId="{4D5217F3-3415-45E7-8708-19032130D8C0}" dt="2021-02-25T17:33:22.154" v="657"/>
          <ac:spMkLst>
            <pc:docMk/>
            <pc:sldMk cId="3922979539" sldId="1609"/>
            <ac:spMk id="2" creationId="{6E44C7E2-76D5-45D5-9823-164F70FE1A2B}"/>
          </ac:spMkLst>
        </pc:spChg>
        <pc:spChg chg="del">
          <ac:chgData name="Lucas De Carli" userId="0b83351476942742" providerId="LiveId" clId="{4D5217F3-3415-45E7-8708-19032130D8C0}" dt="2021-02-25T17:52:48.623" v="1115" actId="478"/>
          <ac:spMkLst>
            <pc:docMk/>
            <pc:sldMk cId="3922979539" sldId="1609"/>
            <ac:spMk id="3" creationId="{56A58450-964A-4399-91F7-7950AD3176AC}"/>
          </ac:spMkLst>
        </pc:spChg>
        <pc:picChg chg="add mod">
          <ac:chgData name="Lucas De Carli" userId="0b83351476942742" providerId="LiveId" clId="{4D5217F3-3415-45E7-8708-19032130D8C0}" dt="2021-02-25T17:53:23.084" v="1117" actId="1076"/>
          <ac:picMkLst>
            <pc:docMk/>
            <pc:sldMk cId="3922979539" sldId="1609"/>
            <ac:picMk id="4" creationId="{85DCB020-1BBD-4652-8F26-CF75EDA23F84}"/>
          </ac:picMkLst>
        </pc:picChg>
      </pc:sldChg>
      <pc:sldChg chg="addSp delSp modSp new mod modNotesTx">
        <pc:chgData name="Lucas De Carli" userId="0b83351476942742" providerId="LiveId" clId="{4D5217F3-3415-45E7-8708-19032130D8C0}" dt="2021-02-25T23:08:50.110" v="2165" actId="1076"/>
        <pc:sldMkLst>
          <pc:docMk/>
          <pc:sldMk cId="3578143061" sldId="1610"/>
        </pc:sldMkLst>
        <pc:spChg chg="mod">
          <ac:chgData name="Lucas De Carli" userId="0b83351476942742" providerId="LiveId" clId="{4D5217F3-3415-45E7-8708-19032130D8C0}" dt="2021-02-25T17:36:41.121" v="686" actId="20577"/>
          <ac:spMkLst>
            <pc:docMk/>
            <pc:sldMk cId="3578143061" sldId="1610"/>
            <ac:spMk id="2" creationId="{2C8D3209-77E9-4B72-B0CD-669508014C7B}"/>
          </ac:spMkLst>
        </pc:spChg>
        <pc:spChg chg="add mod">
          <ac:chgData name="Lucas De Carli" userId="0b83351476942742" providerId="LiveId" clId="{4D5217F3-3415-45E7-8708-19032130D8C0}" dt="2021-02-25T23:08:50.110" v="2165" actId="1076"/>
          <ac:spMkLst>
            <pc:docMk/>
            <pc:sldMk cId="3578143061" sldId="1610"/>
            <ac:spMk id="3" creationId="{A9FB02C9-4CFE-4E96-8D93-45949C59FC6D}"/>
          </ac:spMkLst>
        </pc:spChg>
        <pc:spChg chg="add mod">
          <ac:chgData name="Lucas De Carli" userId="0b83351476942742" providerId="LiveId" clId="{4D5217F3-3415-45E7-8708-19032130D8C0}" dt="2021-02-25T23:08:50.110" v="2165" actId="1076"/>
          <ac:spMkLst>
            <pc:docMk/>
            <pc:sldMk cId="3578143061" sldId="1610"/>
            <ac:spMk id="4" creationId="{EB29EA4C-E564-43E7-85AE-5B8DB61CA203}"/>
          </ac:spMkLst>
        </pc:spChg>
        <pc:spChg chg="add mod">
          <ac:chgData name="Lucas De Carli" userId="0b83351476942742" providerId="LiveId" clId="{4D5217F3-3415-45E7-8708-19032130D8C0}" dt="2021-02-25T23:08:50.110" v="2165" actId="1076"/>
          <ac:spMkLst>
            <pc:docMk/>
            <pc:sldMk cId="3578143061" sldId="1610"/>
            <ac:spMk id="5" creationId="{026EE123-E2D4-4EF7-9EA2-940C5F5C1AE5}"/>
          </ac:spMkLst>
        </pc:spChg>
        <pc:spChg chg="add mod">
          <ac:chgData name="Lucas De Carli" userId="0b83351476942742" providerId="LiveId" clId="{4D5217F3-3415-45E7-8708-19032130D8C0}" dt="2021-02-25T23:08:50.110" v="2165" actId="1076"/>
          <ac:spMkLst>
            <pc:docMk/>
            <pc:sldMk cId="3578143061" sldId="1610"/>
            <ac:spMk id="6" creationId="{E9888B52-8B6B-4C38-97BB-FAD21E77E104}"/>
          </ac:spMkLst>
        </pc:spChg>
        <pc:spChg chg="add mod">
          <ac:chgData name="Lucas De Carli" userId="0b83351476942742" providerId="LiveId" clId="{4D5217F3-3415-45E7-8708-19032130D8C0}" dt="2021-02-25T23:08:50.110" v="2165" actId="1076"/>
          <ac:spMkLst>
            <pc:docMk/>
            <pc:sldMk cId="3578143061" sldId="1610"/>
            <ac:spMk id="7" creationId="{DDD8A25A-A26C-410F-8935-94B44AD6BC47}"/>
          </ac:spMkLst>
        </pc:spChg>
        <pc:spChg chg="add del mod">
          <ac:chgData name="Lucas De Carli" userId="0b83351476942742" providerId="LiveId" clId="{4D5217F3-3415-45E7-8708-19032130D8C0}" dt="2021-02-25T17:36:05.018" v="662" actId="478"/>
          <ac:spMkLst>
            <pc:docMk/>
            <pc:sldMk cId="3578143061" sldId="1610"/>
            <ac:spMk id="8" creationId="{3F974963-E573-40B7-9DB6-018E5303210C}"/>
          </ac:spMkLst>
        </pc:spChg>
        <pc:spChg chg="add mod">
          <ac:chgData name="Lucas De Carli" userId="0b83351476942742" providerId="LiveId" clId="{4D5217F3-3415-45E7-8708-19032130D8C0}" dt="2021-02-25T23:08:44.005" v="2164" actId="14100"/>
          <ac:spMkLst>
            <pc:docMk/>
            <pc:sldMk cId="3578143061" sldId="1610"/>
            <ac:spMk id="9" creationId="{35EB4E6E-288B-4073-8A2C-2058E11D3422}"/>
          </ac:spMkLst>
        </pc:spChg>
        <pc:spChg chg="add mod">
          <ac:chgData name="Lucas De Carli" userId="0b83351476942742" providerId="LiveId" clId="{4D5217F3-3415-45E7-8708-19032130D8C0}" dt="2021-02-25T23:08:44.005" v="2164" actId="14100"/>
          <ac:spMkLst>
            <pc:docMk/>
            <pc:sldMk cId="3578143061" sldId="1610"/>
            <ac:spMk id="10" creationId="{134DC8C1-F897-49C0-BF7D-A9B8DB9CB74A}"/>
          </ac:spMkLst>
        </pc:spChg>
        <pc:spChg chg="add mod">
          <ac:chgData name="Lucas De Carli" userId="0b83351476942742" providerId="LiveId" clId="{4D5217F3-3415-45E7-8708-19032130D8C0}" dt="2021-02-25T23:08:44.005" v="2164" actId="14100"/>
          <ac:spMkLst>
            <pc:docMk/>
            <pc:sldMk cId="3578143061" sldId="1610"/>
            <ac:spMk id="11" creationId="{F1F7693A-3528-4A61-8113-03AD1B9D913E}"/>
          </ac:spMkLst>
        </pc:spChg>
        <pc:spChg chg="add mod">
          <ac:chgData name="Lucas De Carli" userId="0b83351476942742" providerId="LiveId" clId="{4D5217F3-3415-45E7-8708-19032130D8C0}" dt="2021-02-25T23:08:44.005" v="2164" actId="14100"/>
          <ac:spMkLst>
            <pc:docMk/>
            <pc:sldMk cId="3578143061" sldId="1610"/>
            <ac:spMk id="12" creationId="{12A21364-A6C2-46A5-A0A5-FCEA20F28D6A}"/>
          </ac:spMkLst>
        </pc:spChg>
        <pc:spChg chg="add del mod">
          <ac:chgData name="Lucas De Carli" userId="0b83351476942742" providerId="LiveId" clId="{4D5217F3-3415-45E7-8708-19032130D8C0}" dt="2021-02-25T17:36:02.375" v="661"/>
          <ac:spMkLst>
            <pc:docMk/>
            <pc:sldMk cId="3578143061" sldId="1610"/>
            <ac:spMk id="13" creationId="{F59C6A32-1551-462C-A266-6EDD194A776B}"/>
          </ac:spMkLst>
        </pc:spChg>
        <pc:spChg chg="add mod">
          <ac:chgData name="Lucas De Carli" userId="0b83351476942742" providerId="LiveId" clId="{4D5217F3-3415-45E7-8708-19032130D8C0}" dt="2021-02-25T23:08:44.005" v="2164" actId="14100"/>
          <ac:spMkLst>
            <pc:docMk/>
            <pc:sldMk cId="3578143061" sldId="1610"/>
            <ac:spMk id="14" creationId="{4E50F0CD-3488-495E-BF0B-51AF918FCEC2}"/>
          </ac:spMkLst>
        </pc:spChg>
      </pc:sldChg>
      <pc:sldChg chg="new del">
        <pc:chgData name="Lucas De Carli" userId="0b83351476942742" providerId="LiveId" clId="{4D5217F3-3415-45E7-8708-19032130D8C0}" dt="2021-02-25T17:40:00.340" v="728" actId="47"/>
        <pc:sldMkLst>
          <pc:docMk/>
          <pc:sldMk cId="676408145" sldId="1611"/>
        </pc:sldMkLst>
      </pc:sldChg>
      <pc:sldChg chg="new del">
        <pc:chgData name="Lucas De Carli" userId="0b83351476942742" providerId="LiveId" clId="{4D5217F3-3415-45E7-8708-19032130D8C0}" dt="2021-02-25T17:39:43.259" v="726" actId="47"/>
        <pc:sldMkLst>
          <pc:docMk/>
          <pc:sldMk cId="1739547483" sldId="1611"/>
        </pc:sldMkLst>
      </pc:sldChg>
      <pc:sldChg chg="addSp modSp new add del mod modNotesTx">
        <pc:chgData name="Lucas De Carli" userId="0b83351476942742" providerId="LiveId" clId="{4D5217F3-3415-45E7-8708-19032130D8C0}" dt="2021-02-25T22:48:22.558" v="2104"/>
        <pc:sldMkLst>
          <pc:docMk/>
          <pc:sldMk cId="2776655250" sldId="1611"/>
        </pc:sldMkLst>
        <pc:spChg chg="mod">
          <ac:chgData name="Lucas De Carli" userId="0b83351476942742" providerId="LiveId" clId="{4D5217F3-3415-45E7-8708-19032130D8C0}" dt="2021-02-25T17:40:30.282" v="755" actId="20577"/>
          <ac:spMkLst>
            <pc:docMk/>
            <pc:sldMk cId="2776655250" sldId="1611"/>
            <ac:spMk id="2" creationId="{297C471F-C726-43D9-A0E8-0D337983E78C}"/>
          </ac:spMkLst>
        </pc:spChg>
        <pc:spChg chg="mod">
          <ac:chgData name="Lucas De Carli" userId="0b83351476942742" providerId="LiveId" clId="{4D5217F3-3415-45E7-8708-19032130D8C0}" dt="2021-02-25T17:41:09.293" v="765" actId="404"/>
          <ac:spMkLst>
            <pc:docMk/>
            <pc:sldMk cId="2776655250" sldId="1611"/>
            <ac:spMk id="3" creationId="{C9789810-364F-47F5-A03C-0AD0137E3F68}"/>
          </ac:spMkLst>
        </pc:spChg>
        <pc:spChg chg="mod">
          <ac:chgData name="Lucas De Carli" userId="0b83351476942742" providerId="LiveId" clId="{4D5217F3-3415-45E7-8708-19032130D8C0}" dt="2021-02-25T17:40:54.500" v="760" actId="12"/>
          <ac:spMkLst>
            <pc:docMk/>
            <pc:sldMk cId="2776655250" sldId="1611"/>
            <ac:spMk id="4" creationId="{9D506B5F-ED50-4C03-B5B3-398905BA57ED}"/>
          </ac:spMkLst>
        </pc:spChg>
        <pc:cxnChg chg="add mod">
          <ac:chgData name="Lucas De Carli" userId="0b83351476942742" providerId="LiveId" clId="{4D5217F3-3415-45E7-8708-19032130D8C0}" dt="2021-02-25T17:41:40.301" v="768" actId="1076"/>
          <ac:cxnSpMkLst>
            <pc:docMk/>
            <pc:sldMk cId="2776655250" sldId="1611"/>
            <ac:cxnSpMk id="6" creationId="{05281A58-F78B-400C-A0D5-8A4E1E9F8D34}"/>
          </ac:cxnSpMkLst>
        </pc:cxnChg>
      </pc:sldChg>
      <pc:sldChg chg="modSp new mod modAnim modNotesTx">
        <pc:chgData name="Lucas De Carli" userId="0b83351476942742" providerId="LiveId" clId="{4D5217F3-3415-45E7-8708-19032130D8C0}" dt="2021-02-25T22:48:24.899" v="2105"/>
        <pc:sldMkLst>
          <pc:docMk/>
          <pc:sldMk cId="3482003414" sldId="1612"/>
        </pc:sldMkLst>
        <pc:spChg chg="mod">
          <ac:chgData name="Lucas De Carli" userId="0b83351476942742" providerId="LiveId" clId="{4D5217F3-3415-45E7-8708-19032130D8C0}" dt="2021-02-25T17:42:08.311" v="770"/>
          <ac:spMkLst>
            <pc:docMk/>
            <pc:sldMk cId="3482003414" sldId="1612"/>
            <ac:spMk id="2" creationId="{C2AB2599-C200-4567-B487-E01C8A06ED8E}"/>
          </ac:spMkLst>
        </pc:spChg>
        <pc:spChg chg="mod">
          <ac:chgData name="Lucas De Carli" userId="0b83351476942742" providerId="LiveId" clId="{4D5217F3-3415-45E7-8708-19032130D8C0}" dt="2021-02-25T17:42:18.984" v="772" actId="20577"/>
          <ac:spMkLst>
            <pc:docMk/>
            <pc:sldMk cId="3482003414" sldId="1612"/>
            <ac:spMk id="3" creationId="{3F9DE9D3-3857-4997-B258-117313662543}"/>
          </ac:spMkLst>
        </pc:spChg>
      </pc:sldChg>
      <pc:sldChg chg="modSp new del mod">
        <pc:chgData name="Lucas De Carli" userId="0b83351476942742" providerId="LiveId" clId="{4D5217F3-3415-45E7-8708-19032130D8C0}" dt="2021-02-25T17:51:07.661" v="1110" actId="47"/>
        <pc:sldMkLst>
          <pc:docMk/>
          <pc:sldMk cId="2910641183" sldId="1613"/>
        </pc:sldMkLst>
        <pc:spChg chg="mod">
          <ac:chgData name="Lucas De Carli" userId="0b83351476942742" providerId="LiveId" clId="{4D5217F3-3415-45E7-8708-19032130D8C0}" dt="2021-02-25T17:44:32.271" v="815" actId="20577"/>
          <ac:spMkLst>
            <pc:docMk/>
            <pc:sldMk cId="2910641183" sldId="1613"/>
            <ac:spMk id="2" creationId="{B2DC39AD-44F0-48A1-A4DA-44E5CD3E4D07}"/>
          </ac:spMkLst>
        </pc:spChg>
      </pc:sldChg>
      <pc:sldChg chg="addSp delSp modSp new mod modNotesTx">
        <pc:chgData name="Lucas De Carli" userId="0b83351476942742" providerId="LiveId" clId="{4D5217F3-3415-45E7-8708-19032130D8C0}" dt="2021-02-25T22:48:26.648" v="2106"/>
        <pc:sldMkLst>
          <pc:docMk/>
          <pc:sldMk cId="4067772986" sldId="1613"/>
        </pc:sldMkLst>
        <pc:spChg chg="mod">
          <ac:chgData name="Lucas De Carli" userId="0b83351476942742" providerId="LiveId" clId="{4D5217F3-3415-45E7-8708-19032130D8C0}" dt="2021-02-25T17:55:24.783" v="1155" actId="20577"/>
          <ac:spMkLst>
            <pc:docMk/>
            <pc:sldMk cId="4067772986" sldId="1613"/>
            <ac:spMk id="2" creationId="{4FC49861-48CD-4B2B-B012-13C0BB8E9C47}"/>
          </ac:spMkLst>
        </pc:spChg>
        <pc:spChg chg="del">
          <ac:chgData name="Lucas De Carli" userId="0b83351476942742" providerId="LiveId" clId="{4D5217F3-3415-45E7-8708-19032130D8C0}" dt="2021-02-25T17:55:31.515" v="1156" actId="478"/>
          <ac:spMkLst>
            <pc:docMk/>
            <pc:sldMk cId="4067772986" sldId="1613"/>
            <ac:spMk id="3" creationId="{9F86BACC-CE60-4F6F-B01C-D222C45A727F}"/>
          </ac:spMkLst>
        </pc:spChg>
        <pc:picChg chg="add mod">
          <ac:chgData name="Lucas De Carli" userId="0b83351476942742" providerId="LiveId" clId="{4D5217F3-3415-45E7-8708-19032130D8C0}" dt="2021-02-25T17:55:34.996" v="1158" actId="1076"/>
          <ac:picMkLst>
            <pc:docMk/>
            <pc:sldMk cId="4067772986" sldId="1613"/>
            <ac:picMk id="4" creationId="{9778D959-8E96-4633-A056-CF54AF7A3DE1}"/>
          </ac:picMkLst>
        </pc:picChg>
      </pc:sldChg>
      <pc:sldChg chg="addSp modSp new mod modNotesTx">
        <pc:chgData name="Lucas De Carli" userId="0b83351476942742" providerId="LiveId" clId="{4D5217F3-3415-45E7-8708-19032130D8C0}" dt="2021-02-25T22:48:27.577" v="2107"/>
        <pc:sldMkLst>
          <pc:docMk/>
          <pc:sldMk cId="119944406" sldId="1614"/>
        </pc:sldMkLst>
        <pc:spChg chg="mod">
          <ac:chgData name="Lucas De Carli" userId="0b83351476942742" providerId="LiveId" clId="{4D5217F3-3415-45E7-8708-19032130D8C0}" dt="2021-02-25T17:56:04.236" v="1160"/>
          <ac:spMkLst>
            <pc:docMk/>
            <pc:sldMk cId="119944406" sldId="1614"/>
            <ac:spMk id="2" creationId="{5AAAEACD-3FDD-4789-893B-D2E98D76230C}"/>
          </ac:spMkLst>
        </pc:spChg>
        <pc:spChg chg="add mod">
          <ac:chgData name="Lucas De Carli" userId="0b83351476942742" providerId="LiveId" clId="{4D5217F3-3415-45E7-8708-19032130D8C0}" dt="2021-02-25T17:56:49.926" v="1198" actId="14100"/>
          <ac:spMkLst>
            <pc:docMk/>
            <pc:sldMk cId="119944406" sldId="1614"/>
            <ac:spMk id="4" creationId="{393C2051-2FFD-48E3-935E-3316E96B82AF}"/>
          </ac:spMkLst>
        </pc:spChg>
        <pc:picChg chg="add mod">
          <ac:chgData name="Lucas De Carli" userId="0b83351476942742" providerId="LiveId" clId="{4D5217F3-3415-45E7-8708-19032130D8C0}" dt="2021-02-25T17:56:10.771" v="1163" actId="1076"/>
          <ac:picMkLst>
            <pc:docMk/>
            <pc:sldMk cId="119944406" sldId="1614"/>
            <ac:picMk id="3" creationId="{533639DD-A0E7-4CB8-BF3C-F5B10D64007D}"/>
          </ac:picMkLst>
        </pc:picChg>
      </pc:sldChg>
      <pc:sldChg chg="new del">
        <pc:chgData name="Lucas De Carli" userId="0b83351476942742" providerId="LiveId" clId="{4D5217F3-3415-45E7-8708-19032130D8C0}" dt="2021-02-25T17:45:34.109" v="817" actId="47"/>
        <pc:sldMkLst>
          <pc:docMk/>
          <pc:sldMk cId="132077418" sldId="1614"/>
        </pc:sldMkLst>
      </pc:sldChg>
      <pc:sldChg chg="addSp delSp modSp new del mod modNotesTx">
        <pc:chgData name="Lucas De Carli" userId="0b83351476942742" providerId="LiveId" clId="{4D5217F3-3415-45E7-8708-19032130D8C0}" dt="2021-02-25T17:51:09.591" v="1112" actId="47"/>
        <pc:sldMkLst>
          <pc:docMk/>
          <pc:sldMk cId="3582058114" sldId="1614"/>
        </pc:sldMkLst>
        <pc:spChg chg="mod">
          <ac:chgData name="Lucas De Carli" userId="0b83351476942742" providerId="LiveId" clId="{4D5217F3-3415-45E7-8708-19032130D8C0}" dt="2021-02-25T17:45:38.747" v="819"/>
          <ac:spMkLst>
            <pc:docMk/>
            <pc:sldMk cId="3582058114" sldId="1614"/>
            <ac:spMk id="2" creationId="{AD7BCDD3-7474-442E-A792-4A8A9D80EACB}"/>
          </ac:spMkLst>
        </pc:spChg>
        <pc:spChg chg="del">
          <ac:chgData name="Lucas De Carli" userId="0b83351476942742" providerId="LiveId" clId="{4D5217F3-3415-45E7-8708-19032130D8C0}" dt="2021-02-25T17:45:50.745" v="823" actId="478"/>
          <ac:spMkLst>
            <pc:docMk/>
            <pc:sldMk cId="3582058114" sldId="1614"/>
            <ac:spMk id="3" creationId="{8C4EE335-C5A9-4F79-BEBA-D8A54F6D319C}"/>
          </ac:spMkLst>
        </pc:spChg>
        <pc:picChg chg="add mod">
          <ac:chgData name="Lucas De Carli" userId="0b83351476942742" providerId="LiveId" clId="{4D5217F3-3415-45E7-8708-19032130D8C0}" dt="2021-02-25T17:45:54.354" v="825" actId="1076"/>
          <ac:picMkLst>
            <pc:docMk/>
            <pc:sldMk cId="3582058114" sldId="1614"/>
            <ac:picMk id="7170" creationId="{27E7E833-A0A8-45C2-A520-B4EF6A0D9C08}"/>
          </ac:picMkLst>
        </pc:picChg>
      </pc:sldChg>
      <pc:sldChg chg="addSp modSp new del mod">
        <pc:chgData name="Lucas De Carli" userId="0b83351476942742" providerId="LiveId" clId="{4D5217F3-3415-45E7-8708-19032130D8C0}" dt="2021-02-25T17:51:10.366" v="1113" actId="47"/>
        <pc:sldMkLst>
          <pc:docMk/>
          <pc:sldMk cId="278307643" sldId="1615"/>
        </pc:sldMkLst>
        <pc:spChg chg="mod">
          <ac:chgData name="Lucas De Carli" userId="0b83351476942742" providerId="LiveId" clId="{4D5217F3-3415-45E7-8708-19032130D8C0}" dt="2021-02-25T17:47:29.544" v="1033" actId="20577"/>
          <ac:spMkLst>
            <pc:docMk/>
            <pc:sldMk cId="278307643" sldId="1615"/>
            <ac:spMk id="2" creationId="{8A205495-C796-45C7-B80E-A71DCB5E0F9D}"/>
          </ac:spMkLst>
        </pc:spChg>
        <pc:picChg chg="add mod">
          <ac:chgData name="Lucas De Carli" userId="0b83351476942742" providerId="LiveId" clId="{4D5217F3-3415-45E7-8708-19032130D8C0}" dt="2021-02-25T17:47:14.264" v="983" actId="1076"/>
          <ac:picMkLst>
            <pc:docMk/>
            <pc:sldMk cId="278307643" sldId="1615"/>
            <ac:picMk id="9218" creationId="{90B718D9-42BF-4C1A-82CC-715FC41C486A}"/>
          </ac:picMkLst>
        </pc:picChg>
      </pc:sldChg>
      <pc:sldChg chg="addSp delSp modSp add mod modNotesTx">
        <pc:chgData name="Lucas De Carli" userId="0b83351476942742" providerId="LiveId" clId="{4D5217F3-3415-45E7-8708-19032130D8C0}" dt="2021-02-25T22:48:28.447" v="2108"/>
        <pc:sldMkLst>
          <pc:docMk/>
          <pc:sldMk cId="2348284178" sldId="1615"/>
        </pc:sldMkLst>
        <pc:spChg chg="mod">
          <ac:chgData name="Lucas De Carli" userId="0b83351476942742" providerId="LiveId" clId="{4D5217F3-3415-45E7-8708-19032130D8C0}" dt="2021-02-25T17:56:59.016" v="1200"/>
          <ac:spMkLst>
            <pc:docMk/>
            <pc:sldMk cId="2348284178" sldId="1615"/>
            <ac:spMk id="2" creationId="{5AAAEACD-3FDD-4789-893B-D2E98D76230C}"/>
          </ac:spMkLst>
        </pc:spChg>
        <pc:spChg chg="mod">
          <ac:chgData name="Lucas De Carli" userId="0b83351476942742" providerId="LiveId" clId="{4D5217F3-3415-45E7-8708-19032130D8C0}" dt="2021-02-25T17:57:26.450" v="1241" actId="20577"/>
          <ac:spMkLst>
            <pc:docMk/>
            <pc:sldMk cId="2348284178" sldId="1615"/>
            <ac:spMk id="4" creationId="{393C2051-2FFD-48E3-935E-3316E96B82AF}"/>
          </ac:spMkLst>
        </pc:spChg>
        <pc:picChg chg="del">
          <ac:chgData name="Lucas De Carli" userId="0b83351476942742" providerId="LiveId" clId="{4D5217F3-3415-45E7-8708-19032130D8C0}" dt="2021-02-25T17:57:09.047" v="1201" actId="478"/>
          <ac:picMkLst>
            <pc:docMk/>
            <pc:sldMk cId="2348284178" sldId="1615"/>
            <ac:picMk id="3" creationId="{533639DD-A0E7-4CB8-BF3C-F5B10D64007D}"/>
          </ac:picMkLst>
        </pc:picChg>
        <pc:picChg chg="add mod">
          <ac:chgData name="Lucas De Carli" userId="0b83351476942742" providerId="LiveId" clId="{4D5217F3-3415-45E7-8708-19032130D8C0}" dt="2021-02-25T17:57:15.311" v="1205" actId="1076"/>
          <ac:picMkLst>
            <pc:docMk/>
            <pc:sldMk cId="2348284178" sldId="1615"/>
            <ac:picMk id="5" creationId="{22F54849-03DC-46CB-A357-F911195760B8}"/>
          </ac:picMkLst>
        </pc:picChg>
      </pc:sldChg>
      <pc:sldChg chg="addSp delSp modSp add mod modNotesTx">
        <pc:chgData name="Lucas De Carli" userId="0b83351476942742" providerId="LiveId" clId="{4D5217F3-3415-45E7-8708-19032130D8C0}" dt="2021-02-25T22:48:29.576" v="2109"/>
        <pc:sldMkLst>
          <pc:docMk/>
          <pc:sldMk cId="1582929338" sldId="1616"/>
        </pc:sldMkLst>
        <pc:spChg chg="mod">
          <ac:chgData name="Lucas De Carli" userId="0b83351476942742" providerId="LiveId" clId="{4D5217F3-3415-45E7-8708-19032130D8C0}" dt="2021-02-25T17:57:40.223" v="1243"/>
          <ac:spMkLst>
            <pc:docMk/>
            <pc:sldMk cId="1582929338" sldId="1616"/>
            <ac:spMk id="2" creationId="{5AAAEACD-3FDD-4789-893B-D2E98D76230C}"/>
          </ac:spMkLst>
        </pc:spChg>
        <pc:spChg chg="mod">
          <ac:chgData name="Lucas De Carli" userId="0b83351476942742" providerId="LiveId" clId="{4D5217F3-3415-45E7-8708-19032130D8C0}" dt="2021-02-25T17:58:06.521" v="1284" actId="20577"/>
          <ac:spMkLst>
            <pc:docMk/>
            <pc:sldMk cId="1582929338" sldId="1616"/>
            <ac:spMk id="4" creationId="{393C2051-2FFD-48E3-935E-3316E96B82AF}"/>
          </ac:spMkLst>
        </pc:spChg>
        <pc:picChg chg="del">
          <ac:chgData name="Lucas De Carli" userId="0b83351476942742" providerId="LiveId" clId="{4D5217F3-3415-45E7-8708-19032130D8C0}" dt="2021-02-25T17:57:43.802" v="1244" actId="478"/>
          <ac:picMkLst>
            <pc:docMk/>
            <pc:sldMk cId="1582929338" sldId="1616"/>
            <ac:picMk id="5" creationId="{22F54849-03DC-46CB-A357-F911195760B8}"/>
          </ac:picMkLst>
        </pc:picChg>
        <pc:picChg chg="add mod">
          <ac:chgData name="Lucas De Carli" userId="0b83351476942742" providerId="LiveId" clId="{4D5217F3-3415-45E7-8708-19032130D8C0}" dt="2021-02-25T17:57:47.924" v="1247" actId="1076"/>
          <ac:picMkLst>
            <pc:docMk/>
            <pc:sldMk cId="1582929338" sldId="1616"/>
            <ac:picMk id="6" creationId="{518218C2-AD80-4A8B-975C-58003A68C846}"/>
          </ac:picMkLst>
        </pc:picChg>
      </pc:sldChg>
      <pc:sldChg chg="addSp delSp modSp add del mod modAnim">
        <pc:chgData name="Lucas De Carli" userId="0b83351476942742" providerId="LiveId" clId="{4D5217F3-3415-45E7-8708-19032130D8C0}" dt="2021-02-25T17:51:12.627" v="1114" actId="47"/>
        <pc:sldMkLst>
          <pc:docMk/>
          <pc:sldMk cId="3500828415" sldId="1616"/>
        </pc:sldMkLst>
        <pc:spChg chg="mod">
          <ac:chgData name="Lucas De Carli" userId="0b83351476942742" providerId="LiveId" clId="{4D5217F3-3415-45E7-8708-19032130D8C0}" dt="2021-02-25T17:48:10.631" v="1035"/>
          <ac:spMkLst>
            <pc:docMk/>
            <pc:sldMk cId="3500828415" sldId="1616"/>
            <ac:spMk id="2" creationId="{8A205495-C796-45C7-B80E-A71DCB5E0F9D}"/>
          </ac:spMkLst>
        </pc:spChg>
        <pc:spChg chg="add mod">
          <ac:chgData name="Lucas De Carli" userId="0b83351476942742" providerId="LiveId" clId="{4D5217F3-3415-45E7-8708-19032130D8C0}" dt="2021-02-25T17:49:00.585" v="1108" actId="15"/>
          <ac:spMkLst>
            <pc:docMk/>
            <pc:sldMk cId="3500828415" sldId="1616"/>
            <ac:spMk id="3" creationId="{4F51B9E8-9815-4E96-8D72-163704DA20B9}"/>
          </ac:spMkLst>
        </pc:spChg>
        <pc:picChg chg="del">
          <ac:chgData name="Lucas De Carli" userId="0b83351476942742" providerId="LiveId" clId="{4D5217F3-3415-45E7-8708-19032130D8C0}" dt="2021-02-25T17:48:23.286" v="1036" actId="478"/>
          <ac:picMkLst>
            <pc:docMk/>
            <pc:sldMk cId="3500828415" sldId="1616"/>
            <ac:picMk id="9218" creationId="{90B718D9-42BF-4C1A-82CC-715FC41C486A}"/>
          </ac:picMkLst>
        </pc:picChg>
        <pc:picChg chg="add mod">
          <ac:chgData name="Lucas De Carli" userId="0b83351476942742" providerId="LiveId" clId="{4D5217F3-3415-45E7-8708-19032130D8C0}" dt="2021-02-25T17:48:26.157" v="1038" actId="1076"/>
          <ac:picMkLst>
            <pc:docMk/>
            <pc:sldMk cId="3500828415" sldId="1616"/>
            <ac:picMk id="10242" creationId="{4CB97F47-5CCB-4CE6-9BC4-D27979BECC52}"/>
          </ac:picMkLst>
        </pc:picChg>
      </pc:sldChg>
      <pc:sldChg chg="modSp add mod modNotesTx">
        <pc:chgData name="Lucas De Carli" userId="0b83351476942742" providerId="LiveId" clId="{4D5217F3-3415-45E7-8708-19032130D8C0}" dt="2021-02-25T22:48:35.667" v="2115" actId="20577"/>
        <pc:sldMkLst>
          <pc:docMk/>
          <pc:sldMk cId="913345193" sldId="1617"/>
        </pc:sldMkLst>
        <pc:spChg chg="mod">
          <ac:chgData name="Lucas De Carli" userId="0b83351476942742" providerId="LiveId" clId="{4D5217F3-3415-45E7-8708-19032130D8C0}" dt="2021-02-25T17:58:38.044" v="1300" actId="313"/>
          <ac:spMkLst>
            <pc:docMk/>
            <pc:sldMk cId="913345193" sldId="1617"/>
            <ac:spMk id="59" creationId="{4C1008F3-582C-4B5E-9854-07E73176C58E}"/>
          </ac:spMkLst>
        </pc:spChg>
      </pc:sldChg>
      <pc:sldChg chg="addSp delSp modSp new mod modNotesTx">
        <pc:chgData name="Lucas De Carli" userId="0b83351476942742" providerId="LiveId" clId="{4D5217F3-3415-45E7-8708-19032130D8C0}" dt="2021-02-25T22:48:37.374" v="2116"/>
        <pc:sldMkLst>
          <pc:docMk/>
          <pc:sldMk cId="1154778721" sldId="1618"/>
        </pc:sldMkLst>
        <pc:spChg chg="mod">
          <ac:chgData name="Lucas De Carli" userId="0b83351476942742" providerId="LiveId" clId="{4D5217F3-3415-45E7-8708-19032130D8C0}" dt="2021-02-25T17:59:20.236" v="1315" actId="20577"/>
          <ac:spMkLst>
            <pc:docMk/>
            <pc:sldMk cId="1154778721" sldId="1618"/>
            <ac:spMk id="2" creationId="{9ED33963-ED86-4C9A-B26E-7851086C5243}"/>
          </ac:spMkLst>
        </pc:spChg>
        <pc:spChg chg="del">
          <ac:chgData name="Lucas De Carli" userId="0b83351476942742" providerId="LiveId" clId="{4D5217F3-3415-45E7-8708-19032130D8C0}" dt="2021-02-25T17:59:32.335" v="1319" actId="478"/>
          <ac:spMkLst>
            <pc:docMk/>
            <pc:sldMk cId="1154778721" sldId="1618"/>
            <ac:spMk id="3" creationId="{24B81D7E-84C6-4A4F-858B-C27C770F31C7}"/>
          </ac:spMkLst>
        </pc:spChg>
        <pc:spChg chg="mod">
          <ac:chgData name="Lucas De Carli" userId="0b83351476942742" providerId="LiveId" clId="{4D5217F3-3415-45E7-8708-19032130D8C0}" dt="2021-02-25T18:00:12.540" v="1346" actId="403"/>
          <ac:spMkLst>
            <pc:docMk/>
            <pc:sldMk cId="1154778721" sldId="1618"/>
            <ac:spMk id="4" creationId="{C322B243-DCE6-4C14-842F-C2A9BE604A2E}"/>
          </ac:spMkLst>
        </pc:spChg>
        <pc:spChg chg="mod">
          <ac:chgData name="Lucas De Carli" userId="0b83351476942742" providerId="LiveId" clId="{4D5217F3-3415-45E7-8708-19032130D8C0}" dt="2021-02-25T18:00:55.862" v="1406" actId="20577"/>
          <ac:spMkLst>
            <pc:docMk/>
            <pc:sldMk cId="1154778721" sldId="1618"/>
            <ac:spMk id="5" creationId="{1CD69300-C633-4303-A3CF-7484FAE837FA}"/>
          </ac:spMkLst>
        </pc:spChg>
        <pc:spChg chg="del">
          <ac:chgData name="Lucas De Carli" userId="0b83351476942742" providerId="LiveId" clId="{4D5217F3-3415-45E7-8708-19032130D8C0}" dt="2021-02-25T17:59:30.315" v="1317" actId="478"/>
          <ac:spMkLst>
            <pc:docMk/>
            <pc:sldMk cId="1154778721" sldId="1618"/>
            <ac:spMk id="6" creationId="{B1DD9B82-8FD7-4138-B511-8AFF56C0CFCC}"/>
          </ac:spMkLst>
        </pc:spChg>
        <pc:spChg chg="del">
          <ac:chgData name="Lucas De Carli" userId="0b83351476942742" providerId="LiveId" clId="{4D5217F3-3415-45E7-8708-19032130D8C0}" dt="2021-02-25T17:59:31.311" v="1318" actId="478"/>
          <ac:spMkLst>
            <pc:docMk/>
            <pc:sldMk cId="1154778721" sldId="1618"/>
            <ac:spMk id="7" creationId="{6130AC10-FE82-4518-A340-AB95207B43AB}"/>
          </ac:spMkLst>
        </pc:spChg>
        <pc:spChg chg="del">
          <ac:chgData name="Lucas De Carli" userId="0b83351476942742" providerId="LiveId" clId="{4D5217F3-3415-45E7-8708-19032130D8C0}" dt="2021-02-25T17:59:15.920" v="1304" actId="478"/>
          <ac:spMkLst>
            <pc:docMk/>
            <pc:sldMk cId="1154778721" sldId="1618"/>
            <ac:spMk id="8" creationId="{E34E2DE0-AA1E-4A53-868C-05F91F344FFC}"/>
          </ac:spMkLst>
        </pc:spChg>
        <pc:spChg chg="add mod">
          <ac:chgData name="Lucas De Carli" userId="0b83351476942742" providerId="LiveId" clId="{4D5217F3-3415-45E7-8708-19032130D8C0}" dt="2021-02-25T18:01:33.590" v="1480" actId="20577"/>
          <ac:spMkLst>
            <pc:docMk/>
            <pc:sldMk cId="1154778721" sldId="1618"/>
            <ac:spMk id="9" creationId="{CE509834-1E35-493B-AC36-6EA8961A86CC}"/>
          </ac:spMkLst>
        </pc:spChg>
        <pc:spChg chg="add mod">
          <ac:chgData name="Lucas De Carli" userId="0b83351476942742" providerId="LiveId" clId="{4D5217F3-3415-45E7-8708-19032130D8C0}" dt="2021-02-25T18:02:37.013" v="1656" actId="313"/>
          <ac:spMkLst>
            <pc:docMk/>
            <pc:sldMk cId="1154778721" sldId="1618"/>
            <ac:spMk id="10" creationId="{83B49E2C-8056-4F54-AE74-2C18C5504226}"/>
          </ac:spMkLst>
        </pc:spChg>
        <pc:spChg chg="add mod">
          <ac:chgData name="Lucas De Carli" userId="0b83351476942742" providerId="LiveId" clId="{4D5217F3-3415-45E7-8708-19032130D8C0}" dt="2021-02-25T18:01:41.042" v="1483" actId="1076"/>
          <ac:spMkLst>
            <pc:docMk/>
            <pc:sldMk cId="1154778721" sldId="1618"/>
            <ac:spMk id="11" creationId="{624091CF-5872-4FE9-BCA7-468005F6A777}"/>
          </ac:spMkLst>
        </pc:spChg>
        <pc:spChg chg="add mod">
          <ac:chgData name="Lucas De Carli" userId="0b83351476942742" providerId="LiveId" clId="{4D5217F3-3415-45E7-8708-19032130D8C0}" dt="2021-02-25T18:02:32.063" v="1655" actId="20577"/>
          <ac:spMkLst>
            <pc:docMk/>
            <pc:sldMk cId="1154778721" sldId="1618"/>
            <ac:spMk id="12" creationId="{F8A580E4-FE68-4146-8338-A9C1C07E3C2B}"/>
          </ac:spMkLst>
        </pc:spChg>
      </pc:sldChg>
      <pc:sldChg chg="new del">
        <pc:chgData name="Lucas De Carli" userId="0b83351476942742" providerId="LiveId" clId="{4D5217F3-3415-45E7-8708-19032130D8C0}" dt="2021-02-25T17:59:06.303" v="1302" actId="47"/>
        <pc:sldMkLst>
          <pc:docMk/>
          <pc:sldMk cId="1954290361" sldId="1618"/>
        </pc:sldMkLst>
      </pc:sldChg>
      <pc:sldChg chg="addSp delSp modSp new mod modNotesTx">
        <pc:chgData name="Lucas De Carli" userId="0b83351476942742" providerId="LiveId" clId="{4D5217F3-3415-45E7-8708-19032130D8C0}" dt="2021-02-25T22:48:38.844" v="2117"/>
        <pc:sldMkLst>
          <pc:docMk/>
          <pc:sldMk cId="2792201140" sldId="1619"/>
        </pc:sldMkLst>
        <pc:spChg chg="mod">
          <ac:chgData name="Lucas De Carli" userId="0b83351476942742" providerId="LiveId" clId="{4D5217F3-3415-45E7-8708-19032130D8C0}" dt="2021-02-25T18:02:57.702" v="1679" actId="20577"/>
          <ac:spMkLst>
            <pc:docMk/>
            <pc:sldMk cId="2792201140" sldId="1619"/>
            <ac:spMk id="2" creationId="{EA32CC01-C850-4B27-BBA8-B2304529DD14}"/>
          </ac:spMkLst>
        </pc:spChg>
        <pc:spChg chg="add mod">
          <ac:chgData name="Lucas De Carli" userId="0b83351476942742" providerId="LiveId" clId="{4D5217F3-3415-45E7-8708-19032130D8C0}" dt="2021-02-25T18:07:14.572" v="1953" actId="122"/>
          <ac:spMkLst>
            <pc:docMk/>
            <pc:sldMk cId="2792201140" sldId="1619"/>
            <ac:spMk id="9" creationId="{22CF0419-8426-4439-86F3-3CD67253136D}"/>
          </ac:spMkLst>
        </pc:spChg>
        <pc:spChg chg="add mod">
          <ac:chgData name="Lucas De Carli" userId="0b83351476942742" providerId="LiveId" clId="{4D5217F3-3415-45E7-8708-19032130D8C0}" dt="2021-02-25T18:07:16.863" v="1954" actId="122"/>
          <ac:spMkLst>
            <pc:docMk/>
            <pc:sldMk cId="2792201140" sldId="1619"/>
            <ac:spMk id="10" creationId="{F4D3AAC3-FF4F-4C98-8F7E-4D3A96A4B237}"/>
          </ac:spMkLst>
        </pc:spChg>
        <pc:spChg chg="add mod">
          <ac:chgData name="Lucas De Carli" userId="0b83351476942742" providerId="LiveId" clId="{4D5217F3-3415-45E7-8708-19032130D8C0}" dt="2021-02-25T18:08:05.863" v="2026" actId="20577"/>
          <ac:spMkLst>
            <pc:docMk/>
            <pc:sldMk cId="2792201140" sldId="1619"/>
            <ac:spMk id="11" creationId="{AF3C4815-3EE5-4854-98D4-4BBEA8F87394}"/>
          </ac:spMkLst>
        </pc:spChg>
        <pc:graphicFrameChg chg="add del mod modGraphic">
          <ac:chgData name="Lucas De Carli" userId="0b83351476942742" providerId="LiveId" clId="{4D5217F3-3415-45E7-8708-19032130D8C0}" dt="2021-02-25T18:04:37.421" v="1710" actId="478"/>
          <ac:graphicFrameMkLst>
            <pc:docMk/>
            <pc:sldMk cId="2792201140" sldId="1619"/>
            <ac:graphicFrameMk id="5" creationId="{DBB3DDC1-69DE-4516-ACB3-AF4AE076925C}"/>
          </ac:graphicFrameMkLst>
        </pc:graphicFrameChg>
        <pc:graphicFrameChg chg="add del mod modGraphic">
          <ac:chgData name="Lucas De Carli" userId="0b83351476942742" providerId="LiveId" clId="{4D5217F3-3415-45E7-8708-19032130D8C0}" dt="2021-02-25T18:04:38.704" v="1711" actId="478"/>
          <ac:graphicFrameMkLst>
            <pc:docMk/>
            <pc:sldMk cId="2792201140" sldId="1619"/>
            <ac:graphicFrameMk id="8" creationId="{50A62739-36E0-4145-A79C-AC36DAA4DD58}"/>
          </ac:graphicFrameMkLst>
        </pc:graphicFrameChg>
        <pc:picChg chg="add del mod">
          <ac:chgData name="Lucas De Carli" userId="0b83351476942742" providerId="LiveId" clId="{4D5217F3-3415-45E7-8708-19032130D8C0}" dt="2021-02-25T18:03:24.471" v="1684" actId="478"/>
          <ac:picMkLst>
            <pc:docMk/>
            <pc:sldMk cId="2792201140" sldId="1619"/>
            <ac:picMk id="3" creationId="{F1C4EA63-C612-4D6B-9FC1-50C6FC0035B3}"/>
          </ac:picMkLst>
        </pc:picChg>
        <pc:picChg chg="add del mod">
          <ac:chgData name="Lucas De Carli" userId="0b83351476942742" providerId="LiveId" clId="{4D5217F3-3415-45E7-8708-19032130D8C0}" dt="2021-02-25T18:03:24.088" v="1683" actId="478"/>
          <ac:picMkLst>
            <pc:docMk/>
            <pc:sldMk cId="2792201140" sldId="1619"/>
            <ac:picMk id="4" creationId="{0F6298D5-A95D-4FF4-8F27-29237C65211B}"/>
          </ac:picMkLst>
        </pc:picChg>
        <pc:picChg chg="add mod">
          <ac:chgData name="Lucas De Carli" userId="0b83351476942742" providerId="LiveId" clId="{4D5217F3-3415-45E7-8708-19032130D8C0}" dt="2021-02-25T18:04:33.005" v="1709" actId="1076"/>
          <ac:picMkLst>
            <pc:docMk/>
            <pc:sldMk cId="2792201140" sldId="1619"/>
            <ac:picMk id="6" creationId="{64B164B5-5E99-4766-B451-A47CC5E1D7D0}"/>
          </ac:picMkLst>
        </pc:picChg>
        <pc:picChg chg="add mod">
          <ac:chgData name="Lucas De Carli" userId="0b83351476942742" providerId="LiveId" clId="{4D5217F3-3415-45E7-8708-19032130D8C0}" dt="2021-02-25T18:04:43.770" v="1713" actId="1076"/>
          <ac:picMkLst>
            <pc:docMk/>
            <pc:sldMk cId="2792201140" sldId="1619"/>
            <ac:picMk id="7" creationId="{0B869406-A2EA-41F6-94FE-68DCD6FF97C0}"/>
          </ac:picMkLst>
        </pc:picChg>
      </pc:sldChg>
      <pc:sldChg chg="delSp new mod modNotesTx">
        <pc:chgData name="Lucas De Carli" userId="0b83351476942742" providerId="LiveId" clId="{4D5217F3-3415-45E7-8708-19032130D8C0}" dt="2021-02-25T22:47:29.382" v="2060" actId="20577"/>
        <pc:sldMkLst>
          <pc:docMk/>
          <pc:sldMk cId="416731258" sldId="1620"/>
        </pc:sldMkLst>
        <pc:spChg chg="del">
          <ac:chgData name="Lucas De Carli" userId="0b83351476942742" providerId="LiveId" clId="{4D5217F3-3415-45E7-8708-19032130D8C0}" dt="2021-02-25T22:47:22.480" v="2031" actId="478"/>
          <ac:spMkLst>
            <pc:docMk/>
            <pc:sldMk cId="416731258" sldId="1620"/>
            <ac:spMk id="2" creationId="{7B0C92D8-11E5-458A-8B4F-ABFEA17B5C5F}"/>
          </ac:spMkLst>
        </pc:spChg>
      </pc:sldChg>
      <pc:sldChg chg="modSp new mod modNotesTx">
        <pc:chgData name="Lucas De Carli" userId="0b83351476942742" providerId="LiveId" clId="{4D5217F3-3415-45E7-8708-19032130D8C0}" dt="2021-02-25T22:49:19.844" v="2135"/>
        <pc:sldMkLst>
          <pc:docMk/>
          <pc:sldMk cId="1010606399" sldId="1621"/>
        </pc:sldMkLst>
        <pc:spChg chg="mod">
          <ac:chgData name="Lucas De Carli" userId="0b83351476942742" providerId="LiveId" clId="{4D5217F3-3415-45E7-8708-19032130D8C0}" dt="2021-02-25T22:49:16.971" v="2134" actId="1076"/>
          <ac:spMkLst>
            <pc:docMk/>
            <pc:sldMk cId="1010606399" sldId="1621"/>
            <ac:spMk id="2" creationId="{C05D0E80-DB74-4806-BEE4-DD23B589D5B2}"/>
          </ac:spMkLst>
        </pc:spChg>
      </pc:sldChg>
      <pc:sldChg chg="delSp new mod modNotesTx">
        <pc:chgData name="Lucas De Carli" userId="0b83351476942742" providerId="LiveId" clId="{4D5217F3-3415-45E7-8708-19032130D8C0}" dt="2021-02-25T23:07:10.186" v="2163" actId="478"/>
        <pc:sldMkLst>
          <pc:docMk/>
          <pc:sldMk cId="755988403" sldId="1622"/>
        </pc:sldMkLst>
        <pc:spChg chg="del">
          <ac:chgData name="Lucas De Carli" userId="0b83351476942742" providerId="LiveId" clId="{4D5217F3-3415-45E7-8708-19032130D8C0}" dt="2021-02-25T23:07:10.186" v="2163" actId="478"/>
          <ac:spMkLst>
            <pc:docMk/>
            <pc:sldMk cId="755988403" sldId="1622"/>
            <ac:spMk id="2" creationId="{9A9FAB52-ECBE-43E9-8C6D-0FC17126AE61}"/>
          </ac:spMkLst>
        </pc:spChg>
      </pc:sldChg>
      <pc:sldChg chg="delSp modSp new mod modNotesTx">
        <pc:chgData name="Lucas De Carli" userId="0b83351476942742" providerId="LiveId" clId="{4D5217F3-3415-45E7-8708-19032130D8C0}" dt="2021-02-25T23:12:02.150" v="2187" actId="20577"/>
        <pc:sldMkLst>
          <pc:docMk/>
          <pc:sldMk cId="3140266110" sldId="1623"/>
        </pc:sldMkLst>
        <pc:spChg chg="mod">
          <ac:chgData name="Lucas De Carli" userId="0b83351476942742" providerId="LiveId" clId="{4D5217F3-3415-45E7-8708-19032130D8C0}" dt="2021-02-25T23:11:08.249" v="2174" actId="1076"/>
          <ac:spMkLst>
            <pc:docMk/>
            <pc:sldMk cId="3140266110" sldId="1623"/>
            <ac:spMk id="2" creationId="{B8449157-1866-4DCE-AF77-E6208753B40D}"/>
          </ac:spMkLst>
        </pc:spChg>
        <pc:spChg chg="del">
          <ac:chgData name="Lucas De Carli" userId="0b83351476942742" providerId="LiveId" clId="{4D5217F3-3415-45E7-8708-19032130D8C0}" dt="2021-02-25T23:10:59.845" v="2170" actId="478"/>
          <ac:spMkLst>
            <pc:docMk/>
            <pc:sldMk cId="3140266110" sldId="1623"/>
            <ac:spMk id="3" creationId="{54024729-D673-469D-AF45-1D9DDE8999D6}"/>
          </ac:spMkLst>
        </pc:spChg>
      </pc:sldChg>
      <pc:sldMasterChg chg="addSldLayout modSldLayout">
        <pc:chgData name="Lucas De Carli" userId="0b83351476942742" providerId="LiveId" clId="{4D5217F3-3415-45E7-8708-19032130D8C0}" dt="2021-02-25T22:49:01.676" v="2125" actId="478"/>
        <pc:sldMasterMkLst>
          <pc:docMk/>
          <pc:sldMasterMk cId="4103171625" sldId="2147483660"/>
        </pc:sldMasterMkLst>
        <pc:sldLayoutChg chg="delSp mod">
          <pc:chgData name="Lucas De Carli" userId="0b83351476942742" providerId="LiveId" clId="{4D5217F3-3415-45E7-8708-19032130D8C0}" dt="2021-02-25T17:59:47.054" v="1320" actId="478"/>
          <pc:sldLayoutMkLst>
            <pc:docMk/>
            <pc:sldMasterMk cId="4103171625" sldId="2147483660"/>
            <pc:sldLayoutMk cId="615800022" sldId="2147483680"/>
          </pc:sldLayoutMkLst>
          <pc:spChg chg="del">
            <ac:chgData name="Lucas De Carli" userId="0b83351476942742" providerId="LiveId" clId="{4D5217F3-3415-45E7-8708-19032130D8C0}" dt="2021-02-25T17:59:47.054" v="1320" actId="478"/>
            <ac:spMkLst>
              <pc:docMk/>
              <pc:sldMasterMk cId="4103171625" sldId="2147483660"/>
              <pc:sldLayoutMk cId="615800022" sldId="2147483680"/>
              <ac:spMk id="2" creationId="{C3405CC5-9896-4E3A-9373-436306F5BF12}"/>
            </ac:spMkLst>
          </pc:spChg>
        </pc:sldLayoutChg>
        <pc:sldLayoutChg chg="delSp mod">
          <pc:chgData name="Lucas De Carli" userId="0b83351476942742" providerId="LiveId" clId="{4D5217F3-3415-45E7-8708-19032130D8C0}" dt="2021-02-25T22:49:01.676" v="2125" actId="478"/>
          <pc:sldLayoutMkLst>
            <pc:docMk/>
            <pc:sldMasterMk cId="4103171625" sldId="2147483660"/>
            <pc:sldLayoutMk cId="2395395249" sldId="2147483707"/>
          </pc:sldLayoutMkLst>
          <pc:picChg chg="del">
            <ac:chgData name="Lucas De Carli" userId="0b83351476942742" providerId="LiveId" clId="{4D5217F3-3415-45E7-8708-19032130D8C0}" dt="2021-02-25T22:49:01.676" v="2125" actId="478"/>
            <ac:picMkLst>
              <pc:docMk/>
              <pc:sldMasterMk cId="4103171625" sldId="2147483660"/>
              <pc:sldLayoutMk cId="2395395249" sldId="2147483707"/>
              <ac:picMk id="6" creationId="{869F059F-BD0F-4211-86F6-E960C3EC183D}"/>
            </ac:picMkLst>
          </pc:picChg>
        </pc:sldLayoutChg>
        <pc:sldLayoutChg chg="delSp modSp add mod modTransition">
          <pc:chgData name="Lucas De Carli" userId="0b83351476942742" providerId="LiveId" clId="{4D5217F3-3415-45E7-8708-19032130D8C0}" dt="2021-02-25T17:12:55.672" v="187" actId="478"/>
          <pc:sldLayoutMkLst>
            <pc:docMk/>
            <pc:sldMasterMk cId="4103171625" sldId="2147483660"/>
            <pc:sldLayoutMk cId="7506877" sldId="2147483709"/>
          </pc:sldLayoutMkLst>
          <pc:spChg chg="del">
            <ac:chgData name="Lucas De Carli" userId="0b83351476942742" providerId="LiveId" clId="{4D5217F3-3415-45E7-8708-19032130D8C0}" dt="2021-02-25T17:12:31.611" v="177" actId="478"/>
            <ac:spMkLst>
              <pc:docMk/>
              <pc:sldMasterMk cId="4103171625" sldId="2147483660"/>
              <pc:sldLayoutMk cId="7506877" sldId="2147483709"/>
              <ac:spMk id="2" creationId="{C3405CC5-9896-4E3A-9373-436306F5BF12}"/>
            </ac:spMkLst>
          </pc:spChg>
          <pc:spChg chg="mod">
            <ac:chgData name="Lucas De Carli" userId="0b83351476942742" providerId="LiveId" clId="{4D5217F3-3415-45E7-8708-19032130D8C0}" dt="2021-02-25T17:12:37.847" v="179" actId="14100"/>
            <ac:spMkLst>
              <pc:docMk/>
              <pc:sldMasterMk cId="4103171625" sldId="2147483660"/>
              <pc:sldLayoutMk cId="7506877" sldId="2147483709"/>
              <ac:spMk id="5" creationId="{6E31D123-CA1A-4568-88C8-6B1287D07EE9}"/>
            </ac:spMkLst>
          </pc:spChg>
          <pc:spChg chg="del">
            <ac:chgData name="Lucas De Carli" userId="0b83351476942742" providerId="LiveId" clId="{4D5217F3-3415-45E7-8708-19032130D8C0}" dt="2021-02-25T17:12:30.647" v="176" actId="478"/>
            <ac:spMkLst>
              <pc:docMk/>
              <pc:sldMasterMk cId="4103171625" sldId="2147483660"/>
              <pc:sldLayoutMk cId="7506877" sldId="2147483709"/>
              <ac:spMk id="6" creationId="{1E56201C-07C6-4B48-97C5-8ACFF3D0A97E}"/>
            </ac:spMkLst>
          </pc:spChg>
          <pc:spChg chg="mod">
            <ac:chgData name="Lucas De Carli" userId="0b83351476942742" providerId="LiveId" clId="{4D5217F3-3415-45E7-8708-19032130D8C0}" dt="2021-02-25T17:12:45.499" v="182" actId="1076"/>
            <ac:spMkLst>
              <pc:docMk/>
              <pc:sldMasterMk cId="4103171625" sldId="2147483660"/>
              <pc:sldLayoutMk cId="7506877" sldId="2147483709"/>
              <ac:spMk id="8" creationId="{7193607F-5D7C-414A-BD66-EADF11B22CA7}"/>
            </ac:spMkLst>
          </pc:spChg>
          <pc:spChg chg="del">
            <ac:chgData name="Lucas De Carli" userId="0b83351476942742" providerId="LiveId" clId="{4D5217F3-3415-45E7-8708-19032130D8C0}" dt="2021-02-25T17:12:55.672" v="187" actId="478"/>
            <ac:spMkLst>
              <pc:docMk/>
              <pc:sldMasterMk cId="4103171625" sldId="2147483660"/>
              <pc:sldLayoutMk cId="7506877" sldId="2147483709"/>
              <ac:spMk id="16" creationId="{2B8FCD16-3426-8B48-803D-6B6E81EED213}"/>
            </ac:spMkLst>
          </pc:spChg>
          <pc:spChg chg="del">
            <ac:chgData name="Lucas De Carli" userId="0b83351476942742" providerId="LiveId" clId="{4D5217F3-3415-45E7-8708-19032130D8C0}" dt="2021-02-25T17:12:47.668" v="183" actId="478"/>
            <ac:spMkLst>
              <pc:docMk/>
              <pc:sldMasterMk cId="4103171625" sldId="2147483660"/>
              <pc:sldLayoutMk cId="7506877" sldId="2147483709"/>
              <ac:spMk id="17" creationId="{0D336736-F7E2-BA48-AD3E-B0037BAC6816}"/>
            </ac:spMkLst>
          </pc:spChg>
          <pc:spChg chg="mod">
            <ac:chgData name="Lucas De Carli" userId="0b83351476942742" providerId="LiveId" clId="{4D5217F3-3415-45E7-8708-19032130D8C0}" dt="2021-02-25T17:12:54.256" v="186" actId="14100"/>
            <ac:spMkLst>
              <pc:docMk/>
              <pc:sldMasterMk cId="4103171625" sldId="2147483660"/>
              <pc:sldLayoutMk cId="7506877" sldId="2147483709"/>
              <ac:spMk id="18" creationId="{9FA36614-3522-794F-B70F-0659F06DAB3B}"/>
            </ac:spMkLst>
          </pc:spChg>
        </pc:sldLayoutChg>
      </pc:sldMasterChg>
    </pc:docChg>
  </pc:docChgLst>
  <pc:docChgLst>
    <pc:chgData name="Lucas De Carli" userId="0b83351476942742" providerId="LiveId" clId="{56DEEC72-A4E8-45F3-BC7D-A7A957016159}"/>
    <pc:docChg chg="undo custSel addSld delSld modSld">
      <pc:chgData name="Lucas De Carli" userId="0b83351476942742" providerId="LiveId" clId="{56DEEC72-A4E8-45F3-BC7D-A7A957016159}" dt="2021-03-11T23:32:51.352" v="1333"/>
      <pc:docMkLst>
        <pc:docMk/>
      </pc:docMkLst>
      <pc:sldChg chg="modSp mod">
        <pc:chgData name="Lucas De Carli" userId="0b83351476942742" providerId="LiveId" clId="{56DEEC72-A4E8-45F3-BC7D-A7A957016159}" dt="2021-03-11T23:28:12.851" v="1327" actId="1076"/>
        <pc:sldMkLst>
          <pc:docMk/>
          <pc:sldMk cId="1547415844" sldId="259"/>
        </pc:sldMkLst>
        <pc:spChg chg="mod">
          <ac:chgData name="Lucas De Carli" userId="0b83351476942742" providerId="LiveId" clId="{56DEEC72-A4E8-45F3-BC7D-A7A957016159}" dt="2021-03-11T23:28:09.714" v="1326" actId="1076"/>
          <ac:spMkLst>
            <pc:docMk/>
            <pc:sldMk cId="1547415844" sldId="259"/>
            <ac:spMk id="2" creationId="{5A5B2A19-5F91-487C-B431-7515A2B14BA7}"/>
          </ac:spMkLst>
        </pc:spChg>
        <pc:spChg chg="mod">
          <ac:chgData name="Lucas De Carli" userId="0b83351476942742" providerId="LiveId" clId="{56DEEC72-A4E8-45F3-BC7D-A7A957016159}" dt="2021-03-11T23:28:12.851" v="1327" actId="1076"/>
          <ac:spMkLst>
            <pc:docMk/>
            <pc:sldMk cId="1547415844" sldId="259"/>
            <ac:spMk id="3" creationId="{D4C7DB39-F212-40E1-8C4C-9DB9693C439B}"/>
          </ac:spMkLst>
        </pc:spChg>
      </pc:sldChg>
      <pc:sldChg chg="modSp modAnim">
        <pc:chgData name="Lucas De Carli" userId="0b83351476942742" providerId="LiveId" clId="{56DEEC72-A4E8-45F3-BC7D-A7A957016159}" dt="2021-03-11T13:07:40.011" v="105"/>
        <pc:sldMkLst>
          <pc:docMk/>
          <pc:sldMk cId="3972906020" sldId="261"/>
        </pc:sldMkLst>
        <pc:spChg chg="mod">
          <ac:chgData name="Lucas De Carli" userId="0b83351476942742" providerId="LiveId" clId="{56DEEC72-A4E8-45F3-BC7D-A7A957016159}" dt="2021-03-11T13:07:18.195" v="103" actId="404"/>
          <ac:spMkLst>
            <pc:docMk/>
            <pc:sldMk cId="3972906020" sldId="261"/>
            <ac:spMk id="3" creationId="{1C9C8B4C-5FE4-498C-B327-D98BC2AE0961}"/>
          </ac:spMkLst>
        </pc:spChg>
      </pc:sldChg>
      <pc:sldChg chg="addSp delSp modSp mod modAnim modNotesTx">
        <pc:chgData name="Lucas De Carli" userId="0b83351476942742" providerId="LiveId" clId="{56DEEC72-A4E8-45F3-BC7D-A7A957016159}" dt="2021-03-11T14:11:21.379" v="702" actId="20577"/>
        <pc:sldMkLst>
          <pc:docMk/>
          <pc:sldMk cId="615643994" sldId="262"/>
        </pc:sldMkLst>
        <pc:spChg chg="del mod topLvl">
          <ac:chgData name="Lucas De Carli" userId="0b83351476942742" providerId="LiveId" clId="{56DEEC72-A4E8-45F3-BC7D-A7A957016159}" dt="2021-03-11T13:11:09.665" v="127" actId="478"/>
          <ac:spMkLst>
            <pc:docMk/>
            <pc:sldMk cId="615643994" sldId="262"/>
            <ac:spMk id="6" creationId="{9577707F-9B95-4C64-907F-2A7EF9B3F483}"/>
          </ac:spMkLst>
        </pc:spChg>
        <pc:spChg chg="del mod topLvl">
          <ac:chgData name="Lucas De Carli" userId="0b83351476942742" providerId="LiveId" clId="{56DEEC72-A4E8-45F3-BC7D-A7A957016159}" dt="2021-03-11T13:11:11.271" v="128" actId="478"/>
          <ac:spMkLst>
            <pc:docMk/>
            <pc:sldMk cId="615643994" sldId="262"/>
            <ac:spMk id="10" creationId="{9A3771D3-98E5-4E03-8CE0-E38AF4ADF282}"/>
          </ac:spMkLst>
        </pc:spChg>
        <pc:spChg chg="del mod topLvl">
          <ac:chgData name="Lucas De Carli" userId="0b83351476942742" providerId="LiveId" clId="{56DEEC72-A4E8-45F3-BC7D-A7A957016159}" dt="2021-03-11T13:11:12.406" v="129" actId="478"/>
          <ac:spMkLst>
            <pc:docMk/>
            <pc:sldMk cId="615643994" sldId="262"/>
            <ac:spMk id="13" creationId="{4560C2DB-EB1D-42B0-AFC4-292DCB9F51CD}"/>
          </ac:spMkLst>
        </pc:spChg>
        <pc:spChg chg="add mod">
          <ac:chgData name="Lucas De Carli" userId="0b83351476942742" providerId="LiveId" clId="{56DEEC72-A4E8-45F3-BC7D-A7A957016159}" dt="2021-03-11T13:12:08.503" v="162" actId="164"/>
          <ac:spMkLst>
            <pc:docMk/>
            <pc:sldMk cId="615643994" sldId="262"/>
            <ac:spMk id="14" creationId="{8F7E992B-CE00-410B-A03F-F40D656DEB7C}"/>
          </ac:spMkLst>
        </pc:spChg>
        <pc:spChg chg="add mod">
          <ac:chgData name="Lucas De Carli" userId="0b83351476942742" providerId="LiveId" clId="{56DEEC72-A4E8-45F3-BC7D-A7A957016159}" dt="2021-03-11T13:12:10.192" v="163" actId="164"/>
          <ac:spMkLst>
            <pc:docMk/>
            <pc:sldMk cId="615643994" sldId="262"/>
            <ac:spMk id="15" creationId="{B94E846F-5E37-4D93-98F6-EA67BFF92356}"/>
          </ac:spMkLst>
        </pc:spChg>
        <pc:spChg chg="add mod">
          <ac:chgData name="Lucas De Carli" userId="0b83351476942742" providerId="LiveId" clId="{56DEEC72-A4E8-45F3-BC7D-A7A957016159}" dt="2021-03-11T13:12:11.748" v="164" actId="164"/>
          <ac:spMkLst>
            <pc:docMk/>
            <pc:sldMk cId="615643994" sldId="262"/>
            <ac:spMk id="16" creationId="{C628BCA9-0513-4549-8766-30169034F01F}"/>
          </ac:spMkLst>
        </pc:spChg>
        <pc:spChg chg="mod">
          <ac:chgData name="Lucas De Carli" userId="0b83351476942742" providerId="LiveId" clId="{56DEEC72-A4E8-45F3-BC7D-A7A957016159}" dt="2021-03-11T13:10:46.271" v="122" actId="20577"/>
          <ac:spMkLst>
            <pc:docMk/>
            <pc:sldMk cId="615643994" sldId="262"/>
            <ac:spMk id="19" creationId="{35BE09D6-3FE4-49F7-A512-76B24D4396CD}"/>
          </ac:spMkLst>
        </pc:spChg>
        <pc:spChg chg="add del mod">
          <ac:chgData name="Lucas De Carli" userId="0b83351476942742" providerId="LiveId" clId="{56DEEC72-A4E8-45F3-BC7D-A7A957016159}" dt="2021-03-11T13:12:30.387" v="169"/>
          <ac:spMkLst>
            <pc:docMk/>
            <pc:sldMk cId="615643994" sldId="262"/>
            <ac:spMk id="20" creationId="{99444C66-C492-46A6-871C-3BBAB3D5AC55}"/>
          </ac:spMkLst>
        </pc:spChg>
        <pc:grpChg chg="add mod">
          <ac:chgData name="Lucas De Carli" userId="0b83351476942742" providerId="LiveId" clId="{56DEEC72-A4E8-45F3-BC7D-A7A957016159}" dt="2021-03-11T13:12:08.503" v="162" actId="164"/>
          <ac:grpSpMkLst>
            <pc:docMk/>
            <pc:sldMk cId="615643994" sldId="262"/>
            <ac:grpSpMk id="2" creationId="{AFFFC7B2-60A6-498C-BA10-79ECFBB2CDB4}"/>
          </ac:grpSpMkLst>
        </pc:grpChg>
        <pc:grpChg chg="add mod">
          <ac:chgData name="Lucas De Carli" userId="0b83351476942742" providerId="LiveId" clId="{56DEEC72-A4E8-45F3-BC7D-A7A957016159}" dt="2021-03-11T13:12:10.192" v="163" actId="164"/>
          <ac:grpSpMkLst>
            <pc:docMk/>
            <pc:sldMk cId="615643994" sldId="262"/>
            <ac:grpSpMk id="3" creationId="{BACD4B7C-C54E-49E7-BB63-60856A38D706}"/>
          </ac:grpSpMkLst>
        </pc:grpChg>
        <pc:grpChg chg="add del mod">
          <ac:chgData name="Lucas De Carli" userId="0b83351476942742" providerId="LiveId" clId="{56DEEC72-A4E8-45F3-BC7D-A7A957016159}" dt="2021-03-11T13:11:09.665" v="127" actId="478"/>
          <ac:grpSpMkLst>
            <pc:docMk/>
            <pc:sldMk cId="615643994" sldId="262"/>
            <ac:grpSpMk id="4" creationId="{39AA789B-770D-4839-97CC-677D2CA7B6F4}"/>
          </ac:grpSpMkLst>
        </pc:grpChg>
        <pc:grpChg chg="add del mod">
          <ac:chgData name="Lucas De Carli" userId="0b83351476942742" providerId="LiveId" clId="{56DEEC72-A4E8-45F3-BC7D-A7A957016159}" dt="2021-03-11T13:11:11.271" v="128" actId="478"/>
          <ac:grpSpMkLst>
            <pc:docMk/>
            <pc:sldMk cId="615643994" sldId="262"/>
            <ac:grpSpMk id="7" creationId="{4392767C-5E4D-487D-BB73-4BF8B7C8858E}"/>
          </ac:grpSpMkLst>
        </pc:grpChg>
        <pc:grpChg chg="add del mod">
          <ac:chgData name="Lucas De Carli" userId="0b83351476942742" providerId="LiveId" clId="{56DEEC72-A4E8-45F3-BC7D-A7A957016159}" dt="2021-03-11T13:11:12.406" v="129" actId="478"/>
          <ac:grpSpMkLst>
            <pc:docMk/>
            <pc:sldMk cId="615643994" sldId="262"/>
            <ac:grpSpMk id="11" creationId="{DF29D3D0-7FD6-4865-AB9D-C57D3176B64C}"/>
          </ac:grpSpMkLst>
        </pc:grpChg>
        <pc:grpChg chg="add mod">
          <ac:chgData name="Lucas De Carli" userId="0b83351476942742" providerId="LiveId" clId="{56DEEC72-A4E8-45F3-BC7D-A7A957016159}" dt="2021-03-11T13:12:11.748" v="164" actId="164"/>
          <ac:grpSpMkLst>
            <pc:docMk/>
            <pc:sldMk cId="615643994" sldId="262"/>
            <ac:grpSpMk id="17" creationId="{ED2EFB90-0FE7-4267-9F96-4BD7EAB21225}"/>
          </ac:grpSpMkLst>
        </pc:grpChg>
        <pc:picChg chg="mod topLvl">
          <ac:chgData name="Lucas De Carli" userId="0b83351476942742" providerId="LiveId" clId="{56DEEC72-A4E8-45F3-BC7D-A7A957016159}" dt="2021-03-11T13:12:08.503" v="162" actId="164"/>
          <ac:picMkLst>
            <pc:docMk/>
            <pc:sldMk cId="615643994" sldId="262"/>
            <ac:picMk id="5" creationId="{F8A7A56B-BFAE-446C-BB47-66FF158D5AEA}"/>
          </ac:picMkLst>
        </pc:picChg>
        <pc:picChg chg="mod topLvl">
          <ac:chgData name="Lucas De Carli" userId="0b83351476942742" providerId="LiveId" clId="{56DEEC72-A4E8-45F3-BC7D-A7A957016159}" dt="2021-03-11T13:12:10.192" v="163" actId="164"/>
          <ac:picMkLst>
            <pc:docMk/>
            <pc:sldMk cId="615643994" sldId="262"/>
            <ac:picMk id="8" creationId="{BB1240B2-909B-4FF7-9305-81C695EFF340}"/>
          </ac:picMkLst>
        </pc:picChg>
        <pc:picChg chg="del">
          <ac:chgData name="Lucas De Carli" userId="0b83351476942742" providerId="LiveId" clId="{56DEEC72-A4E8-45F3-BC7D-A7A957016159}" dt="2021-03-11T13:10:42.721" v="113" actId="478"/>
          <ac:picMkLst>
            <pc:docMk/>
            <pc:sldMk cId="615643994" sldId="262"/>
            <ac:picMk id="9" creationId="{7B13178E-E98A-4E07-A40F-C4666B0E621A}"/>
          </ac:picMkLst>
        </pc:picChg>
        <pc:picChg chg="mod topLvl">
          <ac:chgData name="Lucas De Carli" userId="0b83351476942742" providerId="LiveId" clId="{56DEEC72-A4E8-45F3-BC7D-A7A957016159}" dt="2021-03-11T13:12:11.748" v="164" actId="164"/>
          <ac:picMkLst>
            <pc:docMk/>
            <pc:sldMk cId="615643994" sldId="262"/>
            <ac:picMk id="12" creationId="{741E52F2-5502-483B-82EB-ACCC0437C4A8}"/>
          </ac:picMkLst>
        </pc:picChg>
      </pc:sldChg>
      <pc:sldChg chg="addSp delSp modSp mod">
        <pc:chgData name="Lucas De Carli" userId="0b83351476942742" providerId="LiveId" clId="{56DEEC72-A4E8-45F3-BC7D-A7A957016159}" dt="2021-03-11T12:58:56.931" v="10" actId="478"/>
        <pc:sldMkLst>
          <pc:docMk/>
          <pc:sldMk cId="2674450633" sldId="1624"/>
        </pc:sldMkLst>
        <pc:spChg chg="mod">
          <ac:chgData name="Lucas De Carli" userId="0b83351476942742" providerId="LiveId" clId="{56DEEC72-A4E8-45F3-BC7D-A7A957016159}" dt="2021-03-11T12:58:48.711" v="7" actId="20577"/>
          <ac:spMkLst>
            <pc:docMk/>
            <pc:sldMk cId="2674450633" sldId="1624"/>
            <ac:spMk id="2" creationId="{64EBACAC-A32F-4B78-B47D-F170B1C4FBF5}"/>
          </ac:spMkLst>
        </pc:spChg>
        <pc:spChg chg="add del mod">
          <ac:chgData name="Lucas De Carli" userId="0b83351476942742" providerId="LiveId" clId="{56DEEC72-A4E8-45F3-BC7D-A7A957016159}" dt="2021-03-11T12:58:56.931" v="10" actId="478"/>
          <ac:spMkLst>
            <pc:docMk/>
            <pc:sldMk cId="2674450633" sldId="1624"/>
            <ac:spMk id="5" creationId="{CF9C618C-D6CF-4E17-B482-0D51CCB71959}"/>
          </ac:spMkLst>
        </pc:spChg>
        <pc:picChg chg="del">
          <ac:chgData name="Lucas De Carli" userId="0b83351476942742" providerId="LiveId" clId="{56DEEC72-A4E8-45F3-BC7D-A7A957016159}" dt="2021-03-11T12:58:51.736" v="8" actId="478"/>
          <ac:picMkLst>
            <pc:docMk/>
            <pc:sldMk cId="2674450633" sldId="1624"/>
            <ac:picMk id="4" creationId="{92BA0391-F198-4A69-B430-FA6F36E9DDDF}"/>
          </ac:picMkLst>
        </pc:picChg>
        <pc:picChg chg="add mod">
          <ac:chgData name="Lucas De Carli" userId="0b83351476942742" providerId="LiveId" clId="{56DEEC72-A4E8-45F3-BC7D-A7A957016159}" dt="2021-03-11T12:58:51.953" v="9"/>
          <ac:picMkLst>
            <pc:docMk/>
            <pc:sldMk cId="2674450633" sldId="1624"/>
            <ac:picMk id="6" creationId="{E773C937-D9A7-4667-A0C1-3E96D875B143}"/>
          </ac:picMkLst>
        </pc:picChg>
      </pc:sldChg>
      <pc:sldChg chg="addSp delSp modSp mod modAnim">
        <pc:chgData name="Lucas De Carli" userId="0b83351476942742" providerId="LiveId" clId="{56DEEC72-A4E8-45F3-BC7D-A7A957016159}" dt="2021-03-11T23:07:36.569" v="925"/>
        <pc:sldMkLst>
          <pc:docMk/>
          <pc:sldMk cId="2959048787" sldId="1625"/>
        </pc:sldMkLst>
        <pc:spChg chg="mod">
          <ac:chgData name="Lucas De Carli" userId="0b83351476942742" providerId="LiveId" clId="{56DEEC72-A4E8-45F3-BC7D-A7A957016159}" dt="2021-03-11T12:59:19.199" v="12" actId="20577"/>
          <ac:spMkLst>
            <pc:docMk/>
            <pc:sldMk cId="2959048787" sldId="1625"/>
            <ac:spMk id="2" creationId="{64EBACAC-A32F-4B78-B47D-F170B1C4FBF5}"/>
          </ac:spMkLst>
        </pc:spChg>
        <pc:spChg chg="add mod">
          <ac:chgData name="Lucas De Carli" userId="0b83351476942742" providerId="LiveId" clId="{56DEEC72-A4E8-45F3-BC7D-A7A957016159}" dt="2021-03-11T13:00:08.345" v="19" actId="1582"/>
          <ac:spMkLst>
            <pc:docMk/>
            <pc:sldMk cId="2959048787" sldId="1625"/>
            <ac:spMk id="3" creationId="{97D75AB2-87FE-462C-8309-502DC6FA0845}"/>
          </ac:spMkLst>
        </pc:spChg>
        <pc:picChg chg="add mod">
          <ac:chgData name="Lucas De Carli" userId="0b83351476942742" providerId="LiveId" clId="{56DEEC72-A4E8-45F3-BC7D-A7A957016159}" dt="2021-03-11T12:59:21.529" v="14"/>
          <ac:picMkLst>
            <pc:docMk/>
            <pc:sldMk cId="2959048787" sldId="1625"/>
            <ac:picMk id="4" creationId="{88958620-776C-4616-A578-66864F8D707D}"/>
          </ac:picMkLst>
        </pc:picChg>
        <pc:picChg chg="del">
          <ac:chgData name="Lucas De Carli" userId="0b83351476942742" providerId="LiveId" clId="{56DEEC72-A4E8-45F3-BC7D-A7A957016159}" dt="2021-03-11T12:59:21.032" v="13" actId="478"/>
          <ac:picMkLst>
            <pc:docMk/>
            <pc:sldMk cId="2959048787" sldId="1625"/>
            <ac:picMk id="6" creationId="{CA5F3ED1-198C-4354-84B4-F56BE26E3F07}"/>
          </ac:picMkLst>
        </pc:picChg>
      </pc:sldChg>
      <pc:sldChg chg="addSp delSp modSp del mod">
        <pc:chgData name="Lucas De Carli" userId="0b83351476942742" providerId="LiveId" clId="{56DEEC72-A4E8-45F3-BC7D-A7A957016159}" dt="2021-03-11T13:01:01.710" v="28" actId="47"/>
        <pc:sldMkLst>
          <pc:docMk/>
          <pc:sldMk cId="3416890100" sldId="1626"/>
        </pc:sldMkLst>
        <pc:spChg chg="mod">
          <ac:chgData name="Lucas De Carli" userId="0b83351476942742" providerId="LiveId" clId="{56DEEC72-A4E8-45F3-BC7D-A7A957016159}" dt="2021-03-11T13:00:51.149" v="23" actId="20577"/>
          <ac:spMkLst>
            <pc:docMk/>
            <pc:sldMk cId="3416890100" sldId="1626"/>
            <ac:spMk id="2" creationId="{297C471F-C726-43D9-A0E8-0D337983E78C}"/>
          </ac:spMkLst>
        </pc:spChg>
        <pc:spChg chg="del">
          <ac:chgData name="Lucas De Carli" userId="0b83351476942742" providerId="LiveId" clId="{56DEEC72-A4E8-45F3-BC7D-A7A957016159}" dt="2021-03-11T13:00:54.565" v="25" actId="478"/>
          <ac:spMkLst>
            <pc:docMk/>
            <pc:sldMk cId="3416890100" sldId="1626"/>
            <ac:spMk id="4" creationId="{9D506B5F-ED50-4C03-B5B3-398905BA57ED}"/>
          </ac:spMkLst>
        </pc:spChg>
        <pc:spChg chg="add del mod">
          <ac:chgData name="Lucas De Carli" userId="0b83351476942742" providerId="LiveId" clId="{56DEEC72-A4E8-45F3-BC7D-A7A957016159}" dt="2021-03-11T13:00:55.505" v="26" actId="478"/>
          <ac:spMkLst>
            <pc:docMk/>
            <pc:sldMk cId="3416890100" sldId="1626"/>
            <ac:spMk id="7" creationId="{8C260A70-2F9E-4A55-A74E-A2AC65355B74}"/>
          </ac:spMkLst>
        </pc:spChg>
        <pc:cxnChg chg="del">
          <ac:chgData name="Lucas De Carli" userId="0b83351476942742" providerId="LiveId" clId="{56DEEC72-A4E8-45F3-BC7D-A7A957016159}" dt="2021-03-11T13:00:53.547" v="24" actId="478"/>
          <ac:cxnSpMkLst>
            <pc:docMk/>
            <pc:sldMk cId="3416890100" sldId="1626"/>
            <ac:cxnSpMk id="6" creationId="{05281A58-F78B-400C-A0D5-8A4E1E9F8D34}"/>
          </ac:cxnSpMkLst>
        </pc:cxnChg>
      </pc:sldChg>
      <pc:sldChg chg="del">
        <pc:chgData name="Lucas De Carli" userId="0b83351476942742" providerId="LiveId" clId="{56DEEC72-A4E8-45F3-BC7D-A7A957016159}" dt="2021-03-11T13:00:48.321" v="21" actId="47"/>
        <pc:sldMkLst>
          <pc:docMk/>
          <pc:sldMk cId="4096488857" sldId="1627"/>
        </pc:sldMkLst>
      </pc:sldChg>
      <pc:sldChg chg="del">
        <pc:chgData name="Lucas De Carli" userId="0b83351476942742" providerId="LiveId" clId="{56DEEC72-A4E8-45F3-BC7D-A7A957016159}" dt="2021-03-11T13:10:21.263" v="106" actId="47"/>
        <pc:sldMkLst>
          <pc:docMk/>
          <pc:sldMk cId="2359421125" sldId="1628"/>
        </pc:sldMkLst>
      </pc:sldChg>
      <pc:sldChg chg="del">
        <pc:chgData name="Lucas De Carli" userId="0b83351476942742" providerId="LiveId" clId="{56DEEC72-A4E8-45F3-BC7D-A7A957016159}" dt="2021-03-11T13:10:21.263" v="106" actId="47"/>
        <pc:sldMkLst>
          <pc:docMk/>
          <pc:sldMk cId="3390566588" sldId="1629"/>
        </pc:sldMkLst>
      </pc:sldChg>
      <pc:sldChg chg="del">
        <pc:chgData name="Lucas De Carli" userId="0b83351476942742" providerId="LiveId" clId="{56DEEC72-A4E8-45F3-BC7D-A7A957016159}" dt="2021-03-11T13:10:21.263" v="106" actId="47"/>
        <pc:sldMkLst>
          <pc:docMk/>
          <pc:sldMk cId="4021633323" sldId="1630"/>
        </pc:sldMkLst>
      </pc:sldChg>
      <pc:sldChg chg="del">
        <pc:chgData name="Lucas De Carli" userId="0b83351476942742" providerId="LiveId" clId="{56DEEC72-A4E8-45F3-BC7D-A7A957016159}" dt="2021-03-11T13:10:21.263" v="106" actId="47"/>
        <pc:sldMkLst>
          <pc:docMk/>
          <pc:sldMk cId="4285135957" sldId="2076136989"/>
        </pc:sldMkLst>
      </pc:sldChg>
      <pc:sldChg chg="del">
        <pc:chgData name="Lucas De Carli" userId="0b83351476942742" providerId="LiveId" clId="{56DEEC72-A4E8-45F3-BC7D-A7A957016159}" dt="2021-03-11T13:10:21.263" v="106" actId="47"/>
        <pc:sldMkLst>
          <pc:docMk/>
          <pc:sldMk cId="2370281651" sldId="2076136990"/>
        </pc:sldMkLst>
      </pc:sldChg>
      <pc:sldChg chg="del">
        <pc:chgData name="Lucas De Carli" userId="0b83351476942742" providerId="LiveId" clId="{56DEEC72-A4E8-45F3-BC7D-A7A957016159}" dt="2021-03-11T13:10:21.263" v="106" actId="47"/>
        <pc:sldMkLst>
          <pc:docMk/>
          <pc:sldMk cId="2176081155" sldId="2076136991"/>
        </pc:sldMkLst>
      </pc:sldChg>
      <pc:sldChg chg="del">
        <pc:chgData name="Lucas De Carli" userId="0b83351476942742" providerId="LiveId" clId="{56DEEC72-A4E8-45F3-BC7D-A7A957016159}" dt="2021-03-11T13:10:21.263" v="106" actId="47"/>
        <pc:sldMkLst>
          <pc:docMk/>
          <pc:sldMk cId="3365419737" sldId="2076136992"/>
        </pc:sldMkLst>
      </pc:sldChg>
      <pc:sldChg chg="del">
        <pc:chgData name="Lucas De Carli" userId="0b83351476942742" providerId="LiveId" clId="{56DEEC72-A4E8-45F3-BC7D-A7A957016159}" dt="2021-03-11T13:10:21.263" v="106" actId="47"/>
        <pc:sldMkLst>
          <pc:docMk/>
          <pc:sldMk cId="1505913482" sldId="2076136993"/>
        </pc:sldMkLst>
      </pc:sldChg>
      <pc:sldChg chg="del">
        <pc:chgData name="Lucas De Carli" userId="0b83351476942742" providerId="LiveId" clId="{56DEEC72-A4E8-45F3-BC7D-A7A957016159}" dt="2021-03-11T13:10:21.263" v="106" actId="47"/>
        <pc:sldMkLst>
          <pc:docMk/>
          <pc:sldMk cId="3086799223" sldId="2076136994"/>
        </pc:sldMkLst>
      </pc:sldChg>
      <pc:sldChg chg="del">
        <pc:chgData name="Lucas De Carli" userId="0b83351476942742" providerId="LiveId" clId="{56DEEC72-A4E8-45F3-BC7D-A7A957016159}" dt="2021-03-11T13:10:21.263" v="106" actId="47"/>
        <pc:sldMkLst>
          <pc:docMk/>
          <pc:sldMk cId="1671252511" sldId="2076136995"/>
        </pc:sldMkLst>
      </pc:sldChg>
      <pc:sldChg chg="del">
        <pc:chgData name="Lucas De Carli" userId="0b83351476942742" providerId="LiveId" clId="{56DEEC72-A4E8-45F3-BC7D-A7A957016159}" dt="2021-03-11T13:10:21.263" v="106" actId="47"/>
        <pc:sldMkLst>
          <pc:docMk/>
          <pc:sldMk cId="56135442" sldId="2076136996"/>
        </pc:sldMkLst>
      </pc:sldChg>
      <pc:sldChg chg="del">
        <pc:chgData name="Lucas De Carli" userId="0b83351476942742" providerId="LiveId" clId="{56DEEC72-A4E8-45F3-BC7D-A7A957016159}" dt="2021-03-11T13:10:21.263" v="106" actId="47"/>
        <pc:sldMkLst>
          <pc:docMk/>
          <pc:sldMk cId="1966287909" sldId="2076136997"/>
        </pc:sldMkLst>
      </pc:sldChg>
      <pc:sldChg chg="del">
        <pc:chgData name="Lucas De Carli" userId="0b83351476942742" providerId="LiveId" clId="{56DEEC72-A4E8-45F3-BC7D-A7A957016159}" dt="2021-03-11T13:10:21.263" v="106" actId="47"/>
        <pc:sldMkLst>
          <pc:docMk/>
          <pc:sldMk cId="4193243361" sldId="2076136998"/>
        </pc:sldMkLst>
      </pc:sldChg>
      <pc:sldChg chg="addSp delSp modSp mod">
        <pc:chgData name="Lucas De Carli" userId="0b83351476942742" providerId="LiveId" clId="{56DEEC72-A4E8-45F3-BC7D-A7A957016159}" dt="2021-03-11T13:53:55.536" v="516" actId="1076"/>
        <pc:sldMkLst>
          <pc:docMk/>
          <pc:sldMk cId="409138148" sldId="2076136999"/>
        </pc:sldMkLst>
        <pc:spChg chg="mod">
          <ac:chgData name="Lucas De Carli" userId="0b83351476942742" providerId="LiveId" clId="{56DEEC72-A4E8-45F3-BC7D-A7A957016159}" dt="2021-03-11T13:53:47.690" v="513"/>
          <ac:spMkLst>
            <pc:docMk/>
            <pc:sldMk cId="409138148" sldId="2076136999"/>
            <ac:spMk id="2" creationId="{2A1E7BFA-9F71-417B-AE43-8EDDDB1D413D}"/>
          </ac:spMkLst>
        </pc:spChg>
        <pc:picChg chg="del">
          <ac:chgData name="Lucas De Carli" userId="0b83351476942742" providerId="LiveId" clId="{56DEEC72-A4E8-45F3-BC7D-A7A957016159}" dt="2021-03-11T13:53:52.610" v="515" actId="478"/>
          <ac:picMkLst>
            <pc:docMk/>
            <pc:sldMk cId="409138148" sldId="2076136999"/>
            <ac:picMk id="4" creationId="{BA62DA8C-84F1-4973-97B6-3E5CBEA1E485}"/>
          </ac:picMkLst>
        </pc:picChg>
        <pc:picChg chg="add mod">
          <ac:chgData name="Lucas De Carli" userId="0b83351476942742" providerId="LiveId" clId="{56DEEC72-A4E8-45F3-BC7D-A7A957016159}" dt="2021-03-11T13:53:55.536" v="516" actId="1076"/>
          <ac:picMkLst>
            <pc:docMk/>
            <pc:sldMk cId="409138148" sldId="2076136999"/>
            <ac:picMk id="5" creationId="{FA5237CF-63D3-4804-93FC-0DAA2A0CC33E}"/>
          </ac:picMkLst>
        </pc:picChg>
      </pc:sldChg>
      <pc:sldChg chg="del">
        <pc:chgData name="Lucas De Carli" userId="0b83351476942742" providerId="LiveId" clId="{56DEEC72-A4E8-45F3-BC7D-A7A957016159}" dt="2021-03-11T13:10:25.442" v="107" actId="47"/>
        <pc:sldMkLst>
          <pc:docMk/>
          <pc:sldMk cId="2678794536" sldId="2076137000"/>
        </pc:sldMkLst>
      </pc:sldChg>
      <pc:sldChg chg="del">
        <pc:chgData name="Lucas De Carli" userId="0b83351476942742" providerId="LiveId" clId="{56DEEC72-A4E8-45F3-BC7D-A7A957016159}" dt="2021-03-11T13:10:25.442" v="107" actId="47"/>
        <pc:sldMkLst>
          <pc:docMk/>
          <pc:sldMk cId="1684979186" sldId="2076137001"/>
        </pc:sldMkLst>
      </pc:sldChg>
      <pc:sldChg chg="del">
        <pc:chgData name="Lucas De Carli" userId="0b83351476942742" providerId="LiveId" clId="{56DEEC72-A4E8-45F3-BC7D-A7A957016159}" dt="2021-03-11T13:10:25.442" v="107" actId="47"/>
        <pc:sldMkLst>
          <pc:docMk/>
          <pc:sldMk cId="1720104116" sldId="2076137002"/>
        </pc:sldMkLst>
      </pc:sldChg>
      <pc:sldChg chg="del">
        <pc:chgData name="Lucas De Carli" userId="0b83351476942742" providerId="LiveId" clId="{56DEEC72-A4E8-45F3-BC7D-A7A957016159}" dt="2021-03-11T13:10:25.442" v="107" actId="47"/>
        <pc:sldMkLst>
          <pc:docMk/>
          <pc:sldMk cId="2471391449" sldId="2076137003"/>
        </pc:sldMkLst>
      </pc:sldChg>
      <pc:sldChg chg="del">
        <pc:chgData name="Lucas De Carli" userId="0b83351476942742" providerId="LiveId" clId="{56DEEC72-A4E8-45F3-BC7D-A7A957016159}" dt="2021-03-11T13:10:25.442" v="107" actId="47"/>
        <pc:sldMkLst>
          <pc:docMk/>
          <pc:sldMk cId="2491268684" sldId="2076137004"/>
        </pc:sldMkLst>
      </pc:sldChg>
      <pc:sldChg chg="del">
        <pc:chgData name="Lucas De Carli" userId="0b83351476942742" providerId="LiveId" clId="{56DEEC72-A4E8-45F3-BC7D-A7A957016159}" dt="2021-03-11T13:10:25.442" v="107" actId="47"/>
        <pc:sldMkLst>
          <pc:docMk/>
          <pc:sldMk cId="2101105989" sldId="2076137005"/>
        </pc:sldMkLst>
      </pc:sldChg>
      <pc:sldChg chg="addSp delSp modSp add mod delAnim modAnim">
        <pc:chgData name="Lucas De Carli" userId="0b83351476942742" providerId="LiveId" clId="{56DEEC72-A4E8-45F3-BC7D-A7A957016159}" dt="2021-03-11T13:05:50.736" v="91"/>
        <pc:sldMkLst>
          <pc:docMk/>
          <pc:sldMk cId="2663790495" sldId="2076137006"/>
        </pc:sldMkLst>
        <pc:spChg chg="del">
          <ac:chgData name="Lucas De Carli" userId="0b83351476942742" providerId="LiveId" clId="{56DEEC72-A4E8-45F3-BC7D-A7A957016159}" dt="2021-03-11T13:01:11.586" v="30" actId="478"/>
          <ac:spMkLst>
            <pc:docMk/>
            <pc:sldMk cId="2663790495" sldId="2076137006"/>
            <ac:spMk id="3" creationId="{97D75AB2-87FE-462C-8309-502DC6FA0845}"/>
          </ac:spMkLst>
        </pc:spChg>
        <pc:spChg chg="del mod topLvl">
          <ac:chgData name="Lucas De Carli" userId="0b83351476942742" providerId="LiveId" clId="{56DEEC72-A4E8-45F3-BC7D-A7A957016159}" dt="2021-03-11T13:02:40.435" v="49" actId="478"/>
          <ac:spMkLst>
            <pc:docMk/>
            <pc:sldMk cId="2663790495" sldId="2076137006"/>
            <ac:spMk id="7" creationId="{5DEB2F2F-A425-4FF2-9221-80469FA2D432}"/>
          </ac:spMkLst>
        </pc:spChg>
        <pc:spChg chg="del mod topLvl">
          <ac:chgData name="Lucas De Carli" userId="0b83351476942742" providerId="LiveId" clId="{56DEEC72-A4E8-45F3-BC7D-A7A957016159}" dt="2021-03-11T13:02:35.840" v="46" actId="478"/>
          <ac:spMkLst>
            <pc:docMk/>
            <pc:sldMk cId="2663790495" sldId="2076137006"/>
            <ac:spMk id="10" creationId="{35352DDA-9A62-406B-B1B9-AD5298C1C74B}"/>
          </ac:spMkLst>
        </pc:spChg>
        <pc:spChg chg="del mod topLvl">
          <ac:chgData name="Lucas De Carli" userId="0b83351476942742" providerId="LiveId" clId="{56DEEC72-A4E8-45F3-BC7D-A7A957016159}" dt="2021-03-11T13:02:37.728" v="47" actId="478"/>
          <ac:spMkLst>
            <pc:docMk/>
            <pc:sldMk cId="2663790495" sldId="2076137006"/>
            <ac:spMk id="13" creationId="{1B177231-E74F-49FF-ACD7-FEBA19714F29}"/>
          </ac:spMkLst>
        </pc:spChg>
        <pc:spChg chg="del mod topLvl">
          <ac:chgData name="Lucas De Carli" userId="0b83351476942742" providerId="LiveId" clId="{56DEEC72-A4E8-45F3-BC7D-A7A957016159}" dt="2021-03-11T13:02:41.722" v="50" actId="478"/>
          <ac:spMkLst>
            <pc:docMk/>
            <pc:sldMk cId="2663790495" sldId="2076137006"/>
            <ac:spMk id="16" creationId="{512A1706-2423-4412-863D-50BC7AB9F5B2}"/>
          </ac:spMkLst>
        </pc:spChg>
        <pc:spChg chg="del mod topLvl">
          <ac:chgData name="Lucas De Carli" userId="0b83351476942742" providerId="LiveId" clId="{56DEEC72-A4E8-45F3-BC7D-A7A957016159}" dt="2021-03-11T13:02:39.062" v="48" actId="478"/>
          <ac:spMkLst>
            <pc:docMk/>
            <pc:sldMk cId="2663790495" sldId="2076137006"/>
            <ac:spMk id="19" creationId="{3FB2F071-C75B-43AC-9415-D28EA3252ED9}"/>
          </ac:spMkLst>
        </pc:spChg>
        <pc:grpChg chg="add del mod">
          <ac:chgData name="Lucas De Carli" userId="0b83351476942742" providerId="LiveId" clId="{56DEEC72-A4E8-45F3-BC7D-A7A957016159}" dt="2021-03-11T13:02:40.435" v="49" actId="478"/>
          <ac:grpSpMkLst>
            <pc:docMk/>
            <pc:sldMk cId="2663790495" sldId="2076137006"/>
            <ac:grpSpMk id="5" creationId="{1AB6F69A-D00F-4ED0-8C46-DABCD49F8B5C}"/>
          </ac:grpSpMkLst>
        </pc:grpChg>
        <pc:grpChg chg="add del mod">
          <ac:chgData name="Lucas De Carli" userId="0b83351476942742" providerId="LiveId" clId="{56DEEC72-A4E8-45F3-BC7D-A7A957016159}" dt="2021-03-11T13:02:35.840" v="46" actId="478"/>
          <ac:grpSpMkLst>
            <pc:docMk/>
            <pc:sldMk cId="2663790495" sldId="2076137006"/>
            <ac:grpSpMk id="8" creationId="{1B824D62-08D2-4AFC-BF86-9EE2002A79FA}"/>
          </ac:grpSpMkLst>
        </pc:grpChg>
        <pc:grpChg chg="add del mod">
          <ac:chgData name="Lucas De Carli" userId="0b83351476942742" providerId="LiveId" clId="{56DEEC72-A4E8-45F3-BC7D-A7A957016159}" dt="2021-03-11T13:02:37.728" v="47" actId="478"/>
          <ac:grpSpMkLst>
            <pc:docMk/>
            <pc:sldMk cId="2663790495" sldId="2076137006"/>
            <ac:grpSpMk id="11" creationId="{B139512B-1583-41E3-A325-040AA4CB5FE1}"/>
          </ac:grpSpMkLst>
        </pc:grpChg>
        <pc:grpChg chg="add del mod">
          <ac:chgData name="Lucas De Carli" userId="0b83351476942742" providerId="LiveId" clId="{56DEEC72-A4E8-45F3-BC7D-A7A957016159}" dt="2021-03-11T13:02:41.722" v="50" actId="478"/>
          <ac:grpSpMkLst>
            <pc:docMk/>
            <pc:sldMk cId="2663790495" sldId="2076137006"/>
            <ac:grpSpMk id="14" creationId="{6CE058AD-41E4-481A-A133-66C26F7160AF}"/>
          </ac:grpSpMkLst>
        </pc:grpChg>
        <pc:grpChg chg="add del mod">
          <ac:chgData name="Lucas De Carli" userId="0b83351476942742" providerId="LiveId" clId="{56DEEC72-A4E8-45F3-BC7D-A7A957016159}" dt="2021-03-11T13:02:39.062" v="48" actId="478"/>
          <ac:grpSpMkLst>
            <pc:docMk/>
            <pc:sldMk cId="2663790495" sldId="2076137006"/>
            <ac:grpSpMk id="17" creationId="{F3AFCE64-AC43-42B5-83B5-C45F96B7A664}"/>
          </ac:grpSpMkLst>
        </pc:grpChg>
        <pc:picChg chg="del">
          <ac:chgData name="Lucas De Carli" userId="0b83351476942742" providerId="LiveId" clId="{56DEEC72-A4E8-45F3-BC7D-A7A957016159}" dt="2021-03-11T13:01:03.562" v="29" actId="478"/>
          <ac:picMkLst>
            <pc:docMk/>
            <pc:sldMk cId="2663790495" sldId="2076137006"/>
            <ac:picMk id="4" creationId="{88958620-776C-4616-A578-66864F8D707D}"/>
          </ac:picMkLst>
        </pc:picChg>
        <pc:picChg chg="mod topLvl">
          <ac:chgData name="Lucas De Carli" userId="0b83351476942742" providerId="LiveId" clId="{56DEEC72-A4E8-45F3-BC7D-A7A957016159}" dt="2021-03-11T13:04:41.185" v="79" actId="1076"/>
          <ac:picMkLst>
            <pc:docMk/>
            <pc:sldMk cId="2663790495" sldId="2076137006"/>
            <ac:picMk id="6" creationId="{2B806202-151B-42D4-AFBB-7E087BABB4D0}"/>
          </ac:picMkLst>
        </pc:picChg>
        <pc:picChg chg="mod topLvl">
          <ac:chgData name="Lucas De Carli" userId="0b83351476942742" providerId="LiveId" clId="{56DEEC72-A4E8-45F3-BC7D-A7A957016159}" dt="2021-03-11T13:04:41.185" v="79" actId="1076"/>
          <ac:picMkLst>
            <pc:docMk/>
            <pc:sldMk cId="2663790495" sldId="2076137006"/>
            <ac:picMk id="9" creationId="{90FB5D32-387B-45FC-B924-342730619502}"/>
          </ac:picMkLst>
        </pc:picChg>
        <pc:picChg chg="mod topLvl">
          <ac:chgData name="Lucas De Carli" userId="0b83351476942742" providerId="LiveId" clId="{56DEEC72-A4E8-45F3-BC7D-A7A957016159}" dt="2021-03-11T13:04:41.185" v="79" actId="1076"/>
          <ac:picMkLst>
            <pc:docMk/>
            <pc:sldMk cId="2663790495" sldId="2076137006"/>
            <ac:picMk id="12" creationId="{21F88A5B-4B00-4F9B-9972-70A91A839540}"/>
          </ac:picMkLst>
        </pc:picChg>
        <pc:picChg chg="mod topLvl">
          <ac:chgData name="Lucas De Carli" userId="0b83351476942742" providerId="LiveId" clId="{56DEEC72-A4E8-45F3-BC7D-A7A957016159}" dt="2021-03-11T13:04:41.185" v="79" actId="1076"/>
          <ac:picMkLst>
            <pc:docMk/>
            <pc:sldMk cId="2663790495" sldId="2076137006"/>
            <ac:picMk id="15" creationId="{81FA5B5A-F894-4EC6-BEBD-9EC38BDEAA67}"/>
          </ac:picMkLst>
        </pc:picChg>
        <pc:picChg chg="mod topLvl">
          <ac:chgData name="Lucas De Carli" userId="0b83351476942742" providerId="LiveId" clId="{56DEEC72-A4E8-45F3-BC7D-A7A957016159}" dt="2021-03-11T13:04:41.185" v="79" actId="1076"/>
          <ac:picMkLst>
            <pc:docMk/>
            <pc:sldMk cId="2663790495" sldId="2076137006"/>
            <ac:picMk id="18" creationId="{72BDA5BB-E0B7-4C82-B0D0-2207FE06FCA9}"/>
          </ac:picMkLst>
        </pc:picChg>
        <pc:picChg chg="add mod">
          <ac:chgData name="Lucas De Carli" userId="0b83351476942742" providerId="LiveId" clId="{56DEEC72-A4E8-45F3-BC7D-A7A957016159}" dt="2021-03-11T13:04:41.185" v="79" actId="1076"/>
          <ac:picMkLst>
            <pc:docMk/>
            <pc:sldMk cId="2663790495" sldId="2076137006"/>
            <ac:picMk id="20" creationId="{C197F25C-7362-4BCB-BCA6-8F54B9533A73}"/>
          </ac:picMkLst>
        </pc:picChg>
        <pc:picChg chg="add mod">
          <ac:chgData name="Lucas De Carli" userId="0b83351476942742" providerId="LiveId" clId="{56DEEC72-A4E8-45F3-BC7D-A7A957016159}" dt="2021-03-11T13:04:41.185" v="79" actId="1076"/>
          <ac:picMkLst>
            <pc:docMk/>
            <pc:sldMk cId="2663790495" sldId="2076137006"/>
            <ac:picMk id="21" creationId="{25BEEACF-113B-4FF2-ADB0-6E5EAAB2C49B}"/>
          </ac:picMkLst>
        </pc:picChg>
        <pc:picChg chg="add mod">
          <ac:chgData name="Lucas De Carli" userId="0b83351476942742" providerId="LiveId" clId="{56DEEC72-A4E8-45F3-BC7D-A7A957016159}" dt="2021-03-11T13:04:41.185" v="79" actId="1076"/>
          <ac:picMkLst>
            <pc:docMk/>
            <pc:sldMk cId="2663790495" sldId="2076137006"/>
            <ac:picMk id="22" creationId="{1F95EF02-C357-4722-8B3F-472E6D847725}"/>
          </ac:picMkLst>
        </pc:picChg>
        <pc:picChg chg="add mod">
          <ac:chgData name="Lucas De Carli" userId="0b83351476942742" providerId="LiveId" clId="{56DEEC72-A4E8-45F3-BC7D-A7A957016159}" dt="2021-03-11T13:04:41.185" v="79" actId="1076"/>
          <ac:picMkLst>
            <pc:docMk/>
            <pc:sldMk cId="2663790495" sldId="2076137006"/>
            <ac:picMk id="23" creationId="{B6F9EEC7-4C23-408B-8899-60C224406C45}"/>
          </ac:picMkLst>
        </pc:picChg>
        <pc:picChg chg="add mod">
          <ac:chgData name="Lucas De Carli" userId="0b83351476942742" providerId="LiveId" clId="{56DEEC72-A4E8-45F3-BC7D-A7A957016159}" dt="2021-03-11T13:04:41.185" v="79" actId="1076"/>
          <ac:picMkLst>
            <pc:docMk/>
            <pc:sldMk cId="2663790495" sldId="2076137006"/>
            <ac:picMk id="24" creationId="{4EECC710-4B32-4629-854C-3B8B2982AE12}"/>
          </ac:picMkLst>
        </pc:picChg>
        <pc:picChg chg="add mod">
          <ac:chgData name="Lucas De Carli" userId="0b83351476942742" providerId="LiveId" clId="{56DEEC72-A4E8-45F3-BC7D-A7A957016159}" dt="2021-03-11T13:04:41.185" v="79" actId="1076"/>
          <ac:picMkLst>
            <pc:docMk/>
            <pc:sldMk cId="2663790495" sldId="2076137006"/>
            <ac:picMk id="25" creationId="{0AE2D768-4CCA-41CA-BAF1-6AADDC70C8E6}"/>
          </ac:picMkLst>
        </pc:picChg>
        <pc:picChg chg="add mod">
          <ac:chgData name="Lucas De Carli" userId="0b83351476942742" providerId="LiveId" clId="{56DEEC72-A4E8-45F3-BC7D-A7A957016159}" dt="2021-03-11T13:04:41.185" v="79" actId="1076"/>
          <ac:picMkLst>
            <pc:docMk/>
            <pc:sldMk cId="2663790495" sldId="2076137006"/>
            <ac:picMk id="26" creationId="{B8B8A38A-DECD-4A09-95E8-D11B90C100B3}"/>
          </ac:picMkLst>
        </pc:picChg>
        <pc:picChg chg="add mod">
          <ac:chgData name="Lucas De Carli" userId="0b83351476942742" providerId="LiveId" clId="{56DEEC72-A4E8-45F3-BC7D-A7A957016159}" dt="2021-03-11T13:04:41.185" v="79" actId="1076"/>
          <ac:picMkLst>
            <pc:docMk/>
            <pc:sldMk cId="2663790495" sldId="2076137006"/>
            <ac:picMk id="27" creationId="{8E2DF087-1A4C-4FC7-AA51-7E0449B748E9}"/>
          </ac:picMkLst>
        </pc:picChg>
        <pc:picChg chg="add mod">
          <ac:chgData name="Lucas De Carli" userId="0b83351476942742" providerId="LiveId" clId="{56DEEC72-A4E8-45F3-BC7D-A7A957016159}" dt="2021-03-11T13:04:41.185" v="79" actId="1076"/>
          <ac:picMkLst>
            <pc:docMk/>
            <pc:sldMk cId="2663790495" sldId="2076137006"/>
            <ac:picMk id="28" creationId="{C16CE6E6-86D8-48F7-BCE5-CBA1821F3A95}"/>
          </ac:picMkLst>
        </pc:picChg>
        <pc:picChg chg="add mod">
          <ac:chgData name="Lucas De Carli" userId="0b83351476942742" providerId="LiveId" clId="{56DEEC72-A4E8-45F3-BC7D-A7A957016159}" dt="2021-03-11T13:04:41.185" v="79" actId="1076"/>
          <ac:picMkLst>
            <pc:docMk/>
            <pc:sldMk cId="2663790495" sldId="2076137006"/>
            <ac:picMk id="29" creationId="{AB67BC11-A8A5-46BF-A9CE-60DCC65DA167}"/>
          </ac:picMkLst>
        </pc:picChg>
      </pc:sldChg>
      <pc:sldChg chg="addSp delSp modSp add mod delAnim modAnim modNotesTx">
        <pc:chgData name="Lucas De Carli" userId="0b83351476942742" providerId="LiveId" clId="{56DEEC72-A4E8-45F3-BC7D-A7A957016159}" dt="2021-03-11T23:14:30.565" v="986"/>
        <pc:sldMkLst>
          <pc:docMk/>
          <pc:sldMk cId="3994092803" sldId="2076137007"/>
        </pc:sldMkLst>
        <pc:spChg chg="mod topLvl">
          <ac:chgData name="Lucas De Carli" userId="0b83351476942742" providerId="LiveId" clId="{56DEEC72-A4E8-45F3-BC7D-A7A957016159}" dt="2021-03-11T23:14:21.149" v="981" actId="164"/>
          <ac:spMkLst>
            <pc:docMk/>
            <pc:sldMk cId="3994092803" sldId="2076137007"/>
            <ac:spMk id="14" creationId="{8F7E992B-CE00-410B-A03F-F40D656DEB7C}"/>
          </ac:spMkLst>
        </pc:spChg>
        <pc:spChg chg="mod topLvl">
          <ac:chgData name="Lucas De Carli" userId="0b83351476942742" providerId="LiveId" clId="{56DEEC72-A4E8-45F3-BC7D-A7A957016159}" dt="2021-03-11T23:14:22.237" v="982" actId="164"/>
          <ac:spMkLst>
            <pc:docMk/>
            <pc:sldMk cId="3994092803" sldId="2076137007"/>
            <ac:spMk id="15" creationId="{B94E846F-5E37-4D93-98F6-EA67BFF92356}"/>
          </ac:spMkLst>
        </pc:spChg>
        <pc:spChg chg="mod topLvl">
          <ac:chgData name="Lucas De Carli" userId="0b83351476942742" providerId="LiveId" clId="{56DEEC72-A4E8-45F3-BC7D-A7A957016159}" dt="2021-03-11T23:14:23.240" v="983" actId="164"/>
          <ac:spMkLst>
            <pc:docMk/>
            <pc:sldMk cId="3994092803" sldId="2076137007"/>
            <ac:spMk id="16" creationId="{C628BCA9-0513-4549-8766-30169034F01F}"/>
          </ac:spMkLst>
        </pc:spChg>
        <pc:spChg chg="mod">
          <ac:chgData name="Lucas De Carli" userId="0b83351476942742" providerId="LiveId" clId="{56DEEC72-A4E8-45F3-BC7D-A7A957016159}" dt="2021-03-11T13:12:41.189" v="191" actId="20577"/>
          <ac:spMkLst>
            <pc:docMk/>
            <pc:sldMk cId="3994092803" sldId="2076137007"/>
            <ac:spMk id="19" creationId="{35BE09D6-3FE4-49F7-A512-76B24D4396CD}"/>
          </ac:spMkLst>
        </pc:spChg>
        <pc:grpChg chg="add mod">
          <ac:chgData name="Lucas De Carli" userId="0b83351476942742" providerId="LiveId" clId="{56DEEC72-A4E8-45F3-BC7D-A7A957016159}" dt="2021-03-11T23:14:21.149" v="981" actId="164"/>
          <ac:grpSpMkLst>
            <pc:docMk/>
            <pc:sldMk cId="3994092803" sldId="2076137007"/>
            <ac:grpSpMk id="2" creationId="{321829E9-FF69-4290-A9A9-C109AFFC924F}"/>
          </ac:grpSpMkLst>
        </pc:grpChg>
        <pc:grpChg chg="del">
          <ac:chgData name="Lucas De Carli" userId="0b83351476942742" providerId="LiveId" clId="{56DEEC72-A4E8-45F3-BC7D-A7A957016159}" dt="2021-03-11T13:13:03.262" v="194" actId="478"/>
          <ac:grpSpMkLst>
            <pc:docMk/>
            <pc:sldMk cId="3994092803" sldId="2076137007"/>
            <ac:grpSpMk id="2" creationId="{AFFFC7B2-60A6-498C-BA10-79ECFBB2CDB4}"/>
          </ac:grpSpMkLst>
        </pc:grpChg>
        <pc:grpChg chg="add mod">
          <ac:chgData name="Lucas De Carli" userId="0b83351476942742" providerId="LiveId" clId="{56DEEC72-A4E8-45F3-BC7D-A7A957016159}" dt="2021-03-11T23:14:22.237" v="982" actId="164"/>
          <ac:grpSpMkLst>
            <pc:docMk/>
            <pc:sldMk cId="3994092803" sldId="2076137007"/>
            <ac:grpSpMk id="3" creationId="{A9CAEBCE-8277-4F48-9A07-7D0C6608BE5D}"/>
          </ac:grpSpMkLst>
        </pc:grpChg>
        <pc:grpChg chg="del">
          <ac:chgData name="Lucas De Carli" userId="0b83351476942742" providerId="LiveId" clId="{56DEEC72-A4E8-45F3-BC7D-A7A957016159}" dt="2021-03-11T13:13:34.541" v="214" actId="478"/>
          <ac:grpSpMkLst>
            <pc:docMk/>
            <pc:sldMk cId="3994092803" sldId="2076137007"/>
            <ac:grpSpMk id="3" creationId="{BACD4B7C-C54E-49E7-BB63-60856A38D706}"/>
          </ac:grpSpMkLst>
        </pc:grpChg>
        <pc:grpChg chg="add mod">
          <ac:chgData name="Lucas De Carli" userId="0b83351476942742" providerId="LiveId" clId="{56DEEC72-A4E8-45F3-BC7D-A7A957016159}" dt="2021-03-11T23:14:23.240" v="983" actId="164"/>
          <ac:grpSpMkLst>
            <pc:docMk/>
            <pc:sldMk cId="3994092803" sldId="2076137007"/>
            <ac:grpSpMk id="4" creationId="{72F124AD-6AF4-4F12-AC29-61E7B73BD584}"/>
          </ac:grpSpMkLst>
        </pc:grpChg>
        <pc:grpChg chg="del">
          <ac:chgData name="Lucas De Carli" userId="0b83351476942742" providerId="LiveId" clId="{56DEEC72-A4E8-45F3-BC7D-A7A957016159}" dt="2021-03-11T13:13:35.762" v="215" actId="478"/>
          <ac:grpSpMkLst>
            <pc:docMk/>
            <pc:sldMk cId="3994092803" sldId="2076137007"/>
            <ac:grpSpMk id="17" creationId="{ED2EFB90-0FE7-4267-9F96-4BD7EAB21225}"/>
          </ac:grpSpMkLst>
        </pc:grpChg>
        <pc:picChg chg="del topLvl">
          <ac:chgData name="Lucas De Carli" userId="0b83351476942742" providerId="LiveId" clId="{56DEEC72-A4E8-45F3-BC7D-A7A957016159}" dt="2021-03-11T13:13:03.262" v="194" actId="478"/>
          <ac:picMkLst>
            <pc:docMk/>
            <pc:sldMk cId="3994092803" sldId="2076137007"/>
            <ac:picMk id="5" creationId="{F8A7A56B-BFAE-446C-BB47-66FF158D5AEA}"/>
          </ac:picMkLst>
        </pc:picChg>
        <pc:picChg chg="del topLvl">
          <ac:chgData name="Lucas De Carli" userId="0b83351476942742" providerId="LiveId" clId="{56DEEC72-A4E8-45F3-BC7D-A7A957016159}" dt="2021-03-11T13:13:34.541" v="214" actId="478"/>
          <ac:picMkLst>
            <pc:docMk/>
            <pc:sldMk cId="3994092803" sldId="2076137007"/>
            <ac:picMk id="8" creationId="{BB1240B2-909B-4FF7-9305-81C695EFF340}"/>
          </ac:picMkLst>
        </pc:picChg>
        <pc:picChg chg="del topLvl">
          <ac:chgData name="Lucas De Carli" userId="0b83351476942742" providerId="LiveId" clId="{56DEEC72-A4E8-45F3-BC7D-A7A957016159}" dt="2021-03-11T13:13:35.762" v="215" actId="478"/>
          <ac:picMkLst>
            <pc:docMk/>
            <pc:sldMk cId="3994092803" sldId="2076137007"/>
            <ac:picMk id="12" creationId="{741E52F2-5502-483B-82EB-ACCC0437C4A8}"/>
          </ac:picMkLst>
        </pc:picChg>
        <pc:picChg chg="add mod">
          <ac:chgData name="Lucas De Carli" userId="0b83351476942742" providerId="LiveId" clId="{56DEEC72-A4E8-45F3-BC7D-A7A957016159}" dt="2021-03-11T23:14:21.149" v="981" actId="164"/>
          <ac:picMkLst>
            <pc:docMk/>
            <pc:sldMk cId="3994092803" sldId="2076137007"/>
            <ac:picMk id="13" creationId="{0A5994F3-F489-483A-A655-4F192A156F9D}"/>
          </ac:picMkLst>
        </pc:picChg>
        <pc:picChg chg="add mod">
          <ac:chgData name="Lucas De Carli" userId="0b83351476942742" providerId="LiveId" clId="{56DEEC72-A4E8-45F3-BC7D-A7A957016159}" dt="2021-03-11T23:14:22.237" v="982" actId="164"/>
          <ac:picMkLst>
            <pc:docMk/>
            <pc:sldMk cId="3994092803" sldId="2076137007"/>
            <ac:picMk id="18" creationId="{DF43878B-35F6-454D-898B-F7F026B8F401}"/>
          </ac:picMkLst>
        </pc:picChg>
        <pc:picChg chg="add mod">
          <ac:chgData name="Lucas De Carli" userId="0b83351476942742" providerId="LiveId" clId="{56DEEC72-A4E8-45F3-BC7D-A7A957016159}" dt="2021-03-11T23:14:23.240" v="983" actId="164"/>
          <ac:picMkLst>
            <pc:docMk/>
            <pc:sldMk cId="3994092803" sldId="2076137007"/>
            <ac:picMk id="20" creationId="{1110D897-4A3B-4B3C-B31A-421AB68AA641}"/>
          </ac:picMkLst>
        </pc:picChg>
      </pc:sldChg>
      <pc:sldChg chg="addSp delSp modSp add mod modAnim">
        <pc:chgData name="Lucas De Carli" userId="0b83351476942742" providerId="LiveId" clId="{56DEEC72-A4E8-45F3-BC7D-A7A957016159}" dt="2021-03-11T23:14:43.453" v="992"/>
        <pc:sldMkLst>
          <pc:docMk/>
          <pc:sldMk cId="1783495152" sldId="2076137008"/>
        </pc:sldMkLst>
        <pc:spChg chg="mod">
          <ac:chgData name="Lucas De Carli" userId="0b83351476942742" providerId="LiveId" clId="{56DEEC72-A4E8-45F3-BC7D-A7A957016159}" dt="2021-03-11T23:14:33.568" v="987" actId="164"/>
          <ac:spMkLst>
            <pc:docMk/>
            <pc:sldMk cId="1783495152" sldId="2076137008"/>
            <ac:spMk id="14" creationId="{8F7E992B-CE00-410B-A03F-F40D656DEB7C}"/>
          </ac:spMkLst>
        </pc:spChg>
        <pc:spChg chg="mod">
          <ac:chgData name="Lucas De Carli" userId="0b83351476942742" providerId="LiveId" clId="{56DEEC72-A4E8-45F3-BC7D-A7A957016159}" dt="2021-03-11T23:14:35.258" v="988" actId="164"/>
          <ac:spMkLst>
            <pc:docMk/>
            <pc:sldMk cId="1783495152" sldId="2076137008"/>
            <ac:spMk id="15" creationId="{B94E846F-5E37-4D93-98F6-EA67BFF92356}"/>
          </ac:spMkLst>
        </pc:spChg>
        <pc:spChg chg="mod">
          <ac:chgData name="Lucas De Carli" userId="0b83351476942742" providerId="LiveId" clId="{56DEEC72-A4E8-45F3-BC7D-A7A957016159}" dt="2021-03-11T23:14:36.832" v="989" actId="164"/>
          <ac:spMkLst>
            <pc:docMk/>
            <pc:sldMk cId="1783495152" sldId="2076137008"/>
            <ac:spMk id="16" creationId="{C628BCA9-0513-4549-8766-30169034F01F}"/>
          </ac:spMkLst>
        </pc:spChg>
        <pc:spChg chg="mod">
          <ac:chgData name="Lucas De Carli" userId="0b83351476942742" providerId="LiveId" clId="{56DEEC72-A4E8-45F3-BC7D-A7A957016159}" dt="2021-03-11T13:14:50.626" v="265"/>
          <ac:spMkLst>
            <pc:docMk/>
            <pc:sldMk cId="1783495152" sldId="2076137008"/>
            <ac:spMk id="19" creationId="{35BE09D6-3FE4-49F7-A512-76B24D4396CD}"/>
          </ac:spMkLst>
        </pc:spChg>
        <pc:grpChg chg="add mod">
          <ac:chgData name="Lucas De Carli" userId="0b83351476942742" providerId="LiveId" clId="{56DEEC72-A4E8-45F3-BC7D-A7A957016159}" dt="2021-03-11T23:14:33.568" v="987" actId="164"/>
          <ac:grpSpMkLst>
            <pc:docMk/>
            <pc:sldMk cId="1783495152" sldId="2076137008"/>
            <ac:grpSpMk id="2" creationId="{D268089B-45DA-44E2-9257-511478FCA397}"/>
          </ac:grpSpMkLst>
        </pc:grpChg>
        <pc:grpChg chg="add mod">
          <ac:chgData name="Lucas De Carli" userId="0b83351476942742" providerId="LiveId" clId="{56DEEC72-A4E8-45F3-BC7D-A7A957016159}" dt="2021-03-11T23:14:35.258" v="988" actId="164"/>
          <ac:grpSpMkLst>
            <pc:docMk/>
            <pc:sldMk cId="1783495152" sldId="2076137008"/>
            <ac:grpSpMk id="3" creationId="{A4968185-1E5E-4355-B73F-16BBC1408761}"/>
          </ac:grpSpMkLst>
        </pc:grpChg>
        <pc:grpChg chg="add mod">
          <ac:chgData name="Lucas De Carli" userId="0b83351476942742" providerId="LiveId" clId="{56DEEC72-A4E8-45F3-BC7D-A7A957016159}" dt="2021-03-11T23:14:36.832" v="989" actId="164"/>
          <ac:grpSpMkLst>
            <pc:docMk/>
            <pc:sldMk cId="1783495152" sldId="2076137008"/>
            <ac:grpSpMk id="4" creationId="{29972475-F2EA-41E5-AA5A-19035C4CEA8D}"/>
          </ac:grpSpMkLst>
        </pc:grpChg>
        <pc:picChg chg="add mod">
          <ac:chgData name="Lucas De Carli" userId="0b83351476942742" providerId="LiveId" clId="{56DEEC72-A4E8-45F3-BC7D-A7A957016159}" dt="2021-03-11T23:14:33.568" v="987" actId="164"/>
          <ac:picMkLst>
            <pc:docMk/>
            <pc:sldMk cId="1783495152" sldId="2076137008"/>
            <ac:picMk id="9" creationId="{6336AD57-A2A8-454F-8C4B-B9009407477F}"/>
          </ac:picMkLst>
        </pc:picChg>
        <pc:picChg chg="add mod">
          <ac:chgData name="Lucas De Carli" userId="0b83351476942742" providerId="LiveId" clId="{56DEEC72-A4E8-45F3-BC7D-A7A957016159}" dt="2021-03-11T23:14:35.258" v="988" actId="164"/>
          <ac:picMkLst>
            <pc:docMk/>
            <pc:sldMk cId="1783495152" sldId="2076137008"/>
            <ac:picMk id="10" creationId="{28F16019-DF79-4C19-812C-BEA95F8EA556}"/>
          </ac:picMkLst>
        </pc:picChg>
        <pc:picChg chg="add mod">
          <ac:chgData name="Lucas De Carli" userId="0b83351476942742" providerId="LiveId" clId="{56DEEC72-A4E8-45F3-BC7D-A7A957016159}" dt="2021-03-11T23:14:36.832" v="989" actId="164"/>
          <ac:picMkLst>
            <pc:docMk/>
            <pc:sldMk cId="1783495152" sldId="2076137008"/>
            <ac:picMk id="11" creationId="{20816F70-B6E2-4144-9F14-122DDC7FFFA4}"/>
          </ac:picMkLst>
        </pc:picChg>
        <pc:picChg chg="del">
          <ac:chgData name="Lucas De Carli" userId="0b83351476942742" providerId="LiveId" clId="{56DEEC72-A4E8-45F3-BC7D-A7A957016159}" dt="2021-03-11T13:14:55.601" v="266" actId="478"/>
          <ac:picMkLst>
            <pc:docMk/>
            <pc:sldMk cId="1783495152" sldId="2076137008"/>
            <ac:picMk id="13" creationId="{0A5994F3-F489-483A-A655-4F192A156F9D}"/>
          </ac:picMkLst>
        </pc:picChg>
        <pc:picChg chg="del">
          <ac:chgData name="Lucas De Carli" userId="0b83351476942742" providerId="LiveId" clId="{56DEEC72-A4E8-45F3-BC7D-A7A957016159}" dt="2021-03-11T13:15:16.981" v="300" actId="478"/>
          <ac:picMkLst>
            <pc:docMk/>
            <pc:sldMk cId="1783495152" sldId="2076137008"/>
            <ac:picMk id="18" creationId="{DF43878B-35F6-454D-898B-F7F026B8F401}"/>
          </ac:picMkLst>
        </pc:picChg>
        <pc:picChg chg="del">
          <ac:chgData name="Lucas De Carli" userId="0b83351476942742" providerId="LiveId" clId="{56DEEC72-A4E8-45F3-BC7D-A7A957016159}" dt="2021-03-11T13:15:35.025" v="323" actId="478"/>
          <ac:picMkLst>
            <pc:docMk/>
            <pc:sldMk cId="1783495152" sldId="2076137008"/>
            <ac:picMk id="20" creationId="{1110D897-4A3B-4B3C-B31A-421AB68AA641}"/>
          </ac:picMkLst>
        </pc:picChg>
      </pc:sldChg>
      <pc:sldChg chg="addSp delSp modSp add mod modAnim modNotesTx">
        <pc:chgData name="Lucas De Carli" userId="0b83351476942742" providerId="LiveId" clId="{56DEEC72-A4E8-45F3-BC7D-A7A957016159}" dt="2021-03-11T23:14:52.276" v="996"/>
        <pc:sldMkLst>
          <pc:docMk/>
          <pc:sldMk cId="3605540083" sldId="2076137009"/>
        </pc:sldMkLst>
        <pc:spChg chg="mod">
          <ac:chgData name="Lucas De Carli" userId="0b83351476942742" providerId="LiveId" clId="{56DEEC72-A4E8-45F3-BC7D-A7A957016159}" dt="2021-03-11T23:14:46.977" v="993" actId="164"/>
          <ac:spMkLst>
            <pc:docMk/>
            <pc:sldMk cId="3605540083" sldId="2076137009"/>
            <ac:spMk id="14" creationId="{8F7E992B-CE00-410B-A03F-F40D656DEB7C}"/>
          </ac:spMkLst>
        </pc:spChg>
        <pc:spChg chg="mod">
          <ac:chgData name="Lucas De Carli" userId="0b83351476942742" providerId="LiveId" clId="{56DEEC72-A4E8-45F3-BC7D-A7A957016159}" dt="2021-03-11T23:14:48.296" v="994" actId="164"/>
          <ac:spMkLst>
            <pc:docMk/>
            <pc:sldMk cId="3605540083" sldId="2076137009"/>
            <ac:spMk id="15" creationId="{B94E846F-5E37-4D93-98F6-EA67BFF92356}"/>
          </ac:spMkLst>
        </pc:spChg>
        <pc:spChg chg="del">
          <ac:chgData name="Lucas De Carli" userId="0b83351476942742" providerId="LiveId" clId="{56DEEC72-A4E8-45F3-BC7D-A7A957016159}" dt="2021-03-11T13:48:20.023" v="361" actId="478"/>
          <ac:spMkLst>
            <pc:docMk/>
            <pc:sldMk cId="3605540083" sldId="2076137009"/>
            <ac:spMk id="16" creationId="{C628BCA9-0513-4549-8766-30169034F01F}"/>
          </ac:spMkLst>
        </pc:spChg>
        <pc:spChg chg="mod">
          <ac:chgData name="Lucas De Carli" userId="0b83351476942742" providerId="LiveId" clId="{56DEEC72-A4E8-45F3-BC7D-A7A957016159}" dt="2021-03-11T13:48:12.374" v="359"/>
          <ac:spMkLst>
            <pc:docMk/>
            <pc:sldMk cId="3605540083" sldId="2076137009"/>
            <ac:spMk id="19" creationId="{35BE09D6-3FE4-49F7-A512-76B24D4396CD}"/>
          </ac:spMkLst>
        </pc:spChg>
        <pc:grpChg chg="add mod">
          <ac:chgData name="Lucas De Carli" userId="0b83351476942742" providerId="LiveId" clId="{56DEEC72-A4E8-45F3-BC7D-A7A957016159}" dt="2021-03-11T23:14:46.977" v="993" actId="164"/>
          <ac:grpSpMkLst>
            <pc:docMk/>
            <pc:sldMk cId="3605540083" sldId="2076137009"/>
            <ac:grpSpMk id="2" creationId="{31F752FF-D7A7-4895-A63D-19D6A301A6EB}"/>
          </ac:grpSpMkLst>
        </pc:grpChg>
        <pc:grpChg chg="add mod">
          <ac:chgData name="Lucas De Carli" userId="0b83351476942742" providerId="LiveId" clId="{56DEEC72-A4E8-45F3-BC7D-A7A957016159}" dt="2021-03-11T23:14:48.296" v="994" actId="164"/>
          <ac:grpSpMkLst>
            <pc:docMk/>
            <pc:sldMk cId="3605540083" sldId="2076137009"/>
            <ac:grpSpMk id="3" creationId="{5D3D949F-B4F0-468E-A4E6-544E04A8DD8E}"/>
          </ac:grpSpMkLst>
        </pc:grpChg>
        <pc:picChg chg="del mod">
          <ac:chgData name="Lucas De Carli" userId="0b83351476942742" providerId="LiveId" clId="{56DEEC72-A4E8-45F3-BC7D-A7A957016159}" dt="2021-03-11T13:48:40.479" v="365" actId="478"/>
          <ac:picMkLst>
            <pc:docMk/>
            <pc:sldMk cId="3605540083" sldId="2076137009"/>
            <ac:picMk id="9" creationId="{6336AD57-A2A8-454F-8C4B-B9009407477F}"/>
          </ac:picMkLst>
        </pc:picChg>
        <pc:picChg chg="del mod">
          <ac:chgData name="Lucas De Carli" userId="0b83351476942742" providerId="LiveId" clId="{56DEEC72-A4E8-45F3-BC7D-A7A957016159}" dt="2021-03-11T13:48:54.732" v="383" actId="478"/>
          <ac:picMkLst>
            <pc:docMk/>
            <pc:sldMk cId="3605540083" sldId="2076137009"/>
            <ac:picMk id="10" creationId="{28F16019-DF79-4C19-812C-BEA95F8EA556}"/>
          </ac:picMkLst>
        </pc:picChg>
        <pc:picChg chg="del">
          <ac:chgData name="Lucas De Carli" userId="0b83351476942742" providerId="LiveId" clId="{56DEEC72-A4E8-45F3-BC7D-A7A957016159}" dt="2021-03-11T13:48:18.560" v="360" actId="478"/>
          <ac:picMkLst>
            <pc:docMk/>
            <pc:sldMk cId="3605540083" sldId="2076137009"/>
            <ac:picMk id="11" creationId="{20816F70-B6E2-4144-9F14-122DDC7FFFA4}"/>
          </ac:picMkLst>
        </pc:picChg>
        <pc:picChg chg="add mod">
          <ac:chgData name="Lucas De Carli" userId="0b83351476942742" providerId="LiveId" clId="{56DEEC72-A4E8-45F3-BC7D-A7A957016159}" dt="2021-03-11T23:14:46.977" v="993" actId="164"/>
          <ac:picMkLst>
            <pc:docMk/>
            <pc:sldMk cId="3605540083" sldId="2076137009"/>
            <ac:picMk id="12" creationId="{4B8910FE-684D-4F36-870D-CBAE5FAB4D6D}"/>
          </ac:picMkLst>
        </pc:picChg>
        <pc:picChg chg="add mod">
          <ac:chgData name="Lucas De Carli" userId="0b83351476942742" providerId="LiveId" clId="{56DEEC72-A4E8-45F3-BC7D-A7A957016159}" dt="2021-03-11T23:14:48.296" v="994" actId="164"/>
          <ac:picMkLst>
            <pc:docMk/>
            <pc:sldMk cId="3605540083" sldId="2076137009"/>
            <ac:picMk id="13" creationId="{DB51F0F9-EB1E-405E-8B50-F7D5862D1C36}"/>
          </ac:picMkLst>
        </pc:picChg>
      </pc:sldChg>
      <pc:sldChg chg="addSp delSp modSp add mod delAnim">
        <pc:chgData name="Lucas De Carli" userId="0b83351476942742" providerId="LiveId" clId="{56DEEC72-A4E8-45F3-BC7D-A7A957016159}" dt="2021-03-11T14:59:32.217" v="898" actId="478"/>
        <pc:sldMkLst>
          <pc:docMk/>
          <pc:sldMk cId="213595830" sldId="2076137010"/>
        </pc:sldMkLst>
        <pc:spChg chg="mod topLvl">
          <ac:chgData name="Lucas De Carli" userId="0b83351476942742" providerId="LiveId" clId="{56DEEC72-A4E8-45F3-BC7D-A7A957016159}" dt="2021-03-11T13:51:13.996" v="442" actId="20577"/>
          <ac:spMkLst>
            <pc:docMk/>
            <pc:sldMk cId="213595830" sldId="2076137010"/>
            <ac:spMk id="14" creationId="{8F7E992B-CE00-410B-A03F-F40D656DEB7C}"/>
          </ac:spMkLst>
        </pc:spChg>
        <pc:spChg chg="del mod topLvl">
          <ac:chgData name="Lucas De Carli" userId="0b83351476942742" providerId="LiveId" clId="{56DEEC72-A4E8-45F3-BC7D-A7A957016159}" dt="2021-03-11T14:59:32.217" v="898" actId="478"/>
          <ac:spMkLst>
            <pc:docMk/>
            <pc:sldMk cId="213595830" sldId="2076137010"/>
            <ac:spMk id="15" creationId="{B94E846F-5E37-4D93-98F6-EA67BFF92356}"/>
          </ac:spMkLst>
        </pc:spChg>
        <pc:spChg chg="del mod topLvl">
          <ac:chgData name="Lucas De Carli" userId="0b83351476942742" providerId="LiveId" clId="{56DEEC72-A4E8-45F3-BC7D-A7A957016159}" dt="2021-03-11T14:59:32.217" v="898" actId="478"/>
          <ac:spMkLst>
            <pc:docMk/>
            <pc:sldMk cId="213595830" sldId="2076137010"/>
            <ac:spMk id="16" creationId="{C628BCA9-0513-4549-8766-30169034F01F}"/>
          </ac:spMkLst>
        </pc:spChg>
        <pc:spChg chg="mod">
          <ac:chgData name="Lucas De Carli" userId="0b83351476942742" providerId="LiveId" clId="{56DEEC72-A4E8-45F3-BC7D-A7A957016159}" dt="2021-03-11T13:49:35.128" v="403"/>
          <ac:spMkLst>
            <pc:docMk/>
            <pc:sldMk cId="213595830" sldId="2076137010"/>
            <ac:spMk id="19" creationId="{35BE09D6-3FE4-49F7-A512-76B24D4396CD}"/>
          </ac:spMkLst>
        </pc:spChg>
        <pc:spChg chg="add mod">
          <ac:chgData name="Lucas De Carli" userId="0b83351476942742" providerId="LiveId" clId="{56DEEC72-A4E8-45F3-BC7D-A7A957016159}" dt="2021-03-11T13:51:40.585" v="512" actId="20577"/>
          <ac:spMkLst>
            <pc:docMk/>
            <pc:sldMk cId="213595830" sldId="2076137010"/>
            <ac:spMk id="22" creationId="{104C3729-FC1A-40F8-91CA-B84C05E709C5}"/>
          </ac:spMkLst>
        </pc:spChg>
        <pc:grpChg chg="del">
          <ac:chgData name="Lucas De Carli" userId="0b83351476942742" providerId="LiveId" clId="{56DEEC72-A4E8-45F3-BC7D-A7A957016159}" dt="2021-03-11T13:50:27.718" v="409" actId="478"/>
          <ac:grpSpMkLst>
            <pc:docMk/>
            <pc:sldMk cId="213595830" sldId="2076137010"/>
            <ac:grpSpMk id="2" creationId="{AFFFC7B2-60A6-498C-BA10-79ECFBB2CDB4}"/>
          </ac:grpSpMkLst>
        </pc:grpChg>
        <pc:grpChg chg="del">
          <ac:chgData name="Lucas De Carli" userId="0b83351476942742" providerId="LiveId" clId="{56DEEC72-A4E8-45F3-BC7D-A7A957016159}" dt="2021-03-11T13:50:37.834" v="411" actId="478"/>
          <ac:grpSpMkLst>
            <pc:docMk/>
            <pc:sldMk cId="213595830" sldId="2076137010"/>
            <ac:grpSpMk id="3" creationId="{BACD4B7C-C54E-49E7-BB63-60856A38D706}"/>
          </ac:grpSpMkLst>
        </pc:grpChg>
        <pc:grpChg chg="add del mod">
          <ac:chgData name="Lucas De Carli" userId="0b83351476942742" providerId="LiveId" clId="{56DEEC72-A4E8-45F3-BC7D-A7A957016159}" dt="2021-03-11T14:59:32.217" v="898" actId="478"/>
          <ac:grpSpMkLst>
            <pc:docMk/>
            <pc:sldMk cId="213595830" sldId="2076137010"/>
            <ac:grpSpMk id="4" creationId="{2E0E62AF-7436-4226-8555-9982B4C14922}"/>
          </ac:grpSpMkLst>
        </pc:grpChg>
        <pc:grpChg chg="del">
          <ac:chgData name="Lucas De Carli" userId="0b83351476942742" providerId="LiveId" clId="{56DEEC72-A4E8-45F3-BC7D-A7A957016159}" dt="2021-03-11T13:50:39.371" v="412" actId="478"/>
          <ac:grpSpMkLst>
            <pc:docMk/>
            <pc:sldMk cId="213595830" sldId="2076137010"/>
            <ac:grpSpMk id="17" creationId="{ED2EFB90-0FE7-4267-9F96-4BD7EAB21225}"/>
          </ac:grpSpMkLst>
        </pc:grpChg>
        <pc:picChg chg="del topLvl">
          <ac:chgData name="Lucas De Carli" userId="0b83351476942742" providerId="LiveId" clId="{56DEEC72-A4E8-45F3-BC7D-A7A957016159}" dt="2021-03-11T13:50:27.718" v="409" actId="478"/>
          <ac:picMkLst>
            <pc:docMk/>
            <pc:sldMk cId="213595830" sldId="2076137010"/>
            <ac:picMk id="5" creationId="{F8A7A56B-BFAE-446C-BB47-66FF158D5AEA}"/>
          </ac:picMkLst>
        </pc:picChg>
        <pc:picChg chg="del topLvl">
          <ac:chgData name="Lucas De Carli" userId="0b83351476942742" providerId="LiveId" clId="{56DEEC72-A4E8-45F3-BC7D-A7A957016159}" dt="2021-03-11T13:50:37.834" v="411" actId="478"/>
          <ac:picMkLst>
            <pc:docMk/>
            <pc:sldMk cId="213595830" sldId="2076137010"/>
            <ac:picMk id="8" creationId="{BB1240B2-909B-4FF7-9305-81C695EFF340}"/>
          </ac:picMkLst>
        </pc:picChg>
        <pc:picChg chg="del topLvl">
          <ac:chgData name="Lucas De Carli" userId="0b83351476942742" providerId="LiveId" clId="{56DEEC72-A4E8-45F3-BC7D-A7A957016159}" dt="2021-03-11T13:50:39.371" v="412" actId="478"/>
          <ac:picMkLst>
            <pc:docMk/>
            <pc:sldMk cId="213595830" sldId="2076137010"/>
            <ac:picMk id="12" creationId="{741E52F2-5502-483B-82EB-ACCC0437C4A8}"/>
          </ac:picMkLst>
        </pc:picChg>
        <pc:picChg chg="add mod">
          <ac:chgData name="Lucas De Carli" userId="0b83351476942742" providerId="LiveId" clId="{56DEEC72-A4E8-45F3-BC7D-A7A957016159}" dt="2021-03-11T13:51:08.054" v="426" actId="1036"/>
          <ac:picMkLst>
            <pc:docMk/>
            <pc:sldMk cId="213595830" sldId="2076137010"/>
            <ac:picMk id="13" creationId="{B5408D2D-FDBE-4776-AA9F-D74F579B3C36}"/>
          </ac:picMkLst>
        </pc:picChg>
        <pc:picChg chg="add del mod">
          <ac:chgData name="Lucas De Carli" userId="0b83351476942742" providerId="LiveId" clId="{56DEEC72-A4E8-45F3-BC7D-A7A957016159}" dt="2021-03-11T14:59:32.217" v="898" actId="478"/>
          <ac:picMkLst>
            <pc:docMk/>
            <pc:sldMk cId="213595830" sldId="2076137010"/>
            <ac:picMk id="18" creationId="{E44CA2F2-FCBA-4898-8D57-6A655A21BE27}"/>
          </ac:picMkLst>
        </pc:picChg>
        <pc:picChg chg="add del mod">
          <ac:chgData name="Lucas De Carli" userId="0b83351476942742" providerId="LiveId" clId="{56DEEC72-A4E8-45F3-BC7D-A7A957016159}" dt="2021-03-11T14:59:32.217" v="898" actId="478"/>
          <ac:picMkLst>
            <pc:docMk/>
            <pc:sldMk cId="213595830" sldId="2076137010"/>
            <ac:picMk id="20" creationId="{B5369655-C292-4158-BF41-D59765B7BFB4}"/>
          </ac:picMkLst>
        </pc:picChg>
        <pc:picChg chg="add mod">
          <ac:chgData name="Lucas De Carli" userId="0b83351476942742" providerId="LiveId" clId="{56DEEC72-A4E8-45F3-BC7D-A7A957016159}" dt="2021-03-11T13:50:54.694" v="418" actId="164"/>
          <ac:picMkLst>
            <pc:docMk/>
            <pc:sldMk cId="213595830" sldId="2076137010"/>
            <ac:picMk id="21" creationId="{FB71B16A-6269-4593-9E35-C2FF9095ABC3}"/>
          </ac:picMkLst>
        </pc:picChg>
      </pc:sldChg>
      <pc:sldChg chg="addSp modSp new mod modNotesTx">
        <pc:chgData name="Lucas De Carli" userId="0b83351476942742" providerId="LiveId" clId="{56DEEC72-A4E8-45F3-BC7D-A7A957016159}" dt="2021-03-11T23:32:41.031" v="1328"/>
        <pc:sldMkLst>
          <pc:docMk/>
          <pc:sldMk cId="3699449413" sldId="2076137011"/>
        </pc:sldMkLst>
        <pc:spChg chg="mod">
          <ac:chgData name="Lucas De Carli" userId="0b83351476942742" providerId="LiveId" clId="{56DEEC72-A4E8-45F3-BC7D-A7A957016159}" dt="2021-03-11T13:57:46.205" v="523"/>
          <ac:spMkLst>
            <pc:docMk/>
            <pc:sldMk cId="3699449413" sldId="2076137011"/>
            <ac:spMk id="2" creationId="{2DF332F7-3654-4CD3-9E2C-FDAD15CD18C7}"/>
          </ac:spMkLst>
        </pc:spChg>
        <pc:spChg chg="mod">
          <ac:chgData name="Lucas De Carli" userId="0b83351476942742" providerId="LiveId" clId="{56DEEC72-A4E8-45F3-BC7D-A7A957016159}" dt="2021-03-11T13:57:19.005" v="518"/>
          <ac:spMkLst>
            <pc:docMk/>
            <pc:sldMk cId="3699449413" sldId="2076137011"/>
            <ac:spMk id="5" creationId="{1E4A590A-8B64-45D1-BA8E-8A2D4A3A4378}"/>
          </ac:spMkLst>
        </pc:spChg>
        <pc:spChg chg="mod">
          <ac:chgData name="Lucas De Carli" userId="0b83351476942742" providerId="LiveId" clId="{56DEEC72-A4E8-45F3-BC7D-A7A957016159}" dt="2021-03-11T13:57:19.005" v="518"/>
          <ac:spMkLst>
            <pc:docMk/>
            <pc:sldMk cId="3699449413" sldId="2076137011"/>
            <ac:spMk id="9" creationId="{C54B81D5-9300-4220-AFFD-D6E629D1FE82}"/>
          </ac:spMkLst>
        </pc:spChg>
        <pc:spChg chg="mod">
          <ac:chgData name="Lucas De Carli" userId="0b83351476942742" providerId="LiveId" clId="{56DEEC72-A4E8-45F3-BC7D-A7A957016159}" dt="2021-03-11T13:57:39.283" v="522" actId="404"/>
          <ac:spMkLst>
            <pc:docMk/>
            <pc:sldMk cId="3699449413" sldId="2076137011"/>
            <ac:spMk id="10" creationId="{615E808D-D9B2-44FA-A713-A0AFC26F9672}"/>
          </ac:spMkLst>
        </pc:spChg>
        <pc:spChg chg="mod">
          <ac:chgData name="Lucas De Carli" userId="0b83351476942742" providerId="LiveId" clId="{56DEEC72-A4E8-45F3-BC7D-A7A957016159}" dt="2021-03-11T13:57:19.005" v="518"/>
          <ac:spMkLst>
            <pc:docMk/>
            <pc:sldMk cId="3699449413" sldId="2076137011"/>
            <ac:spMk id="11" creationId="{04BABF73-259A-4DF2-BE4B-69B06DDA6573}"/>
          </ac:spMkLst>
        </pc:spChg>
        <pc:spChg chg="mod">
          <ac:chgData name="Lucas De Carli" userId="0b83351476942742" providerId="LiveId" clId="{56DEEC72-A4E8-45F3-BC7D-A7A957016159}" dt="2021-03-11T13:57:19.005" v="518"/>
          <ac:spMkLst>
            <pc:docMk/>
            <pc:sldMk cId="3699449413" sldId="2076137011"/>
            <ac:spMk id="19" creationId="{0CC730A0-E17D-4A5E-A031-D6CB4B0880DC}"/>
          </ac:spMkLst>
        </pc:spChg>
        <pc:spChg chg="mod">
          <ac:chgData name="Lucas De Carli" userId="0b83351476942742" providerId="LiveId" clId="{56DEEC72-A4E8-45F3-BC7D-A7A957016159}" dt="2021-03-11T13:57:39.283" v="522" actId="404"/>
          <ac:spMkLst>
            <pc:docMk/>
            <pc:sldMk cId="3699449413" sldId="2076137011"/>
            <ac:spMk id="21" creationId="{1CF606E7-3B67-4468-BB2D-898260174C4F}"/>
          </ac:spMkLst>
        </pc:spChg>
        <pc:spChg chg="mod">
          <ac:chgData name="Lucas De Carli" userId="0b83351476942742" providerId="LiveId" clId="{56DEEC72-A4E8-45F3-BC7D-A7A957016159}" dt="2021-03-11T13:57:19.005" v="518"/>
          <ac:spMkLst>
            <pc:docMk/>
            <pc:sldMk cId="3699449413" sldId="2076137011"/>
            <ac:spMk id="22" creationId="{938C7F83-386F-4307-B515-7D866A20D7DF}"/>
          </ac:spMkLst>
        </pc:spChg>
        <pc:spChg chg="mod">
          <ac:chgData name="Lucas De Carli" userId="0b83351476942742" providerId="LiveId" clId="{56DEEC72-A4E8-45F3-BC7D-A7A957016159}" dt="2021-03-11T13:57:39.283" v="522" actId="404"/>
          <ac:spMkLst>
            <pc:docMk/>
            <pc:sldMk cId="3699449413" sldId="2076137011"/>
            <ac:spMk id="24" creationId="{586A5DB2-FF87-415C-A954-A6C2276CC284}"/>
          </ac:spMkLst>
        </pc:spChg>
        <pc:spChg chg="mod">
          <ac:chgData name="Lucas De Carli" userId="0b83351476942742" providerId="LiveId" clId="{56DEEC72-A4E8-45F3-BC7D-A7A957016159}" dt="2021-03-11T13:57:19.005" v="518"/>
          <ac:spMkLst>
            <pc:docMk/>
            <pc:sldMk cId="3699449413" sldId="2076137011"/>
            <ac:spMk id="25" creationId="{DF3B497F-5D88-4C13-8DEE-F2790BC0A931}"/>
          </ac:spMkLst>
        </pc:spChg>
        <pc:spChg chg="mod">
          <ac:chgData name="Lucas De Carli" userId="0b83351476942742" providerId="LiveId" clId="{56DEEC72-A4E8-45F3-BC7D-A7A957016159}" dt="2021-03-11T13:57:39.283" v="522" actId="404"/>
          <ac:spMkLst>
            <pc:docMk/>
            <pc:sldMk cId="3699449413" sldId="2076137011"/>
            <ac:spMk id="27" creationId="{CA78D5C8-C5DE-40EA-A4C8-BF360CE5DC1D}"/>
          </ac:spMkLst>
        </pc:spChg>
        <pc:spChg chg="mod">
          <ac:chgData name="Lucas De Carli" userId="0b83351476942742" providerId="LiveId" clId="{56DEEC72-A4E8-45F3-BC7D-A7A957016159}" dt="2021-03-11T13:57:19.005" v="518"/>
          <ac:spMkLst>
            <pc:docMk/>
            <pc:sldMk cId="3699449413" sldId="2076137011"/>
            <ac:spMk id="28" creationId="{5F000076-922C-43A1-9909-34563C0270EC}"/>
          </ac:spMkLst>
        </pc:spChg>
        <pc:spChg chg="mod">
          <ac:chgData name="Lucas De Carli" userId="0b83351476942742" providerId="LiveId" clId="{56DEEC72-A4E8-45F3-BC7D-A7A957016159}" dt="2021-03-11T13:57:39.283" v="522" actId="404"/>
          <ac:spMkLst>
            <pc:docMk/>
            <pc:sldMk cId="3699449413" sldId="2076137011"/>
            <ac:spMk id="30" creationId="{5ACAF851-BAB8-467F-89E9-7858F44F7F80}"/>
          </ac:spMkLst>
        </pc:spChg>
        <pc:spChg chg="mod">
          <ac:chgData name="Lucas De Carli" userId="0b83351476942742" providerId="LiveId" clId="{56DEEC72-A4E8-45F3-BC7D-A7A957016159}" dt="2021-03-11T13:57:19.005" v="518"/>
          <ac:spMkLst>
            <pc:docMk/>
            <pc:sldMk cId="3699449413" sldId="2076137011"/>
            <ac:spMk id="31" creationId="{0BA79024-FADB-477D-9A10-D1CC310594B5}"/>
          </ac:spMkLst>
        </pc:spChg>
        <pc:spChg chg="mod">
          <ac:chgData name="Lucas De Carli" userId="0b83351476942742" providerId="LiveId" clId="{56DEEC72-A4E8-45F3-BC7D-A7A957016159}" dt="2021-03-11T13:57:39.283" v="522" actId="404"/>
          <ac:spMkLst>
            <pc:docMk/>
            <pc:sldMk cId="3699449413" sldId="2076137011"/>
            <ac:spMk id="33" creationId="{F5A71D5D-130A-4338-9318-415875898900}"/>
          </ac:spMkLst>
        </pc:spChg>
        <pc:spChg chg="mod">
          <ac:chgData name="Lucas De Carli" userId="0b83351476942742" providerId="LiveId" clId="{56DEEC72-A4E8-45F3-BC7D-A7A957016159}" dt="2021-03-11T13:57:19.005" v="518"/>
          <ac:spMkLst>
            <pc:docMk/>
            <pc:sldMk cId="3699449413" sldId="2076137011"/>
            <ac:spMk id="34" creationId="{54063A70-9057-4EB2-87E0-8328E5B59063}"/>
          </ac:spMkLst>
        </pc:spChg>
        <pc:spChg chg="mod">
          <ac:chgData name="Lucas De Carli" userId="0b83351476942742" providerId="LiveId" clId="{56DEEC72-A4E8-45F3-BC7D-A7A957016159}" dt="2021-03-11T13:57:39.283" v="522" actId="404"/>
          <ac:spMkLst>
            <pc:docMk/>
            <pc:sldMk cId="3699449413" sldId="2076137011"/>
            <ac:spMk id="36" creationId="{A9C22138-5657-4F72-BB48-822213240A87}"/>
          </ac:spMkLst>
        </pc:spChg>
        <pc:grpChg chg="add mod">
          <ac:chgData name="Lucas De Carli" userId="0b83351476942742" providerId="LiveId" clId="{56DEEC72-A4E8-45F3-BC7D-A7A957016159}" dt="2021-03-11T13:57:26.376" v="520" actId="14100"/>
          <ac:grpSpMkLst>
            <pc:docMk/>
            <pc:sldMk cId="3699449413" sldId="2076137011"/>
            <ac:grpSpMk id="3" creationId="{88D2F30E-861F-406A-9127-9CDC498C86A3}"/>
          </ac:grpSpMkLst>
        </pc:grpChg>
        <pc:grpChg chg="mod">
          <ac:chgData name="Lucas De Carli" userId="0b83351476942742" providerId="LiveId" clId="{56DEEC72-A4E8-45F3-BC7D-A7A957016159}" dt="2021-03-11T13:57:19.005" v="518"/>
          <ac:grpSpMkLst>
            <pc:docMk/>
            <pc:sldMk cId="3699449413" sldId="2076137011"/>
            <ac:grpSpMk id="4" creationId="{560BA86B-24BE-49D5-A866-A019DCB6D116}"/>
          </ac:grpSpMkLst>
        </pc:grpChg>
        <pc:grpChg chg="mod">
          <ac:chgData name="Lucas De Carli" userId="0b83351476942742" providerId="LiveId" clId="{56DEEC72-A4E8-45F3-BC7D-A7A957016159}" dt="2021-03-11T13:57:19.005" v="518"/>
          <ac:grpSpMkLst>
            <pc:docMk/>
            <pc:sldMk cId="3699449413" sldId="2076137011"/>
            <ac:grpSpMk id="6" creationId="{04ACAEED-096C-48BB-965B-39466888A69A}"/>
          </ac:grpSpMkLst>
        </pc:grpChg>
        <pc:grpChg chg="mod">
          <ac:chgData name="Lucas De Carli" userId="0b83351476942742" providerId="LiveId" clId="{56DEEC72-A4E8-45F3-BC7D-A7A957016159}" dt="2021-03-11T13:57:19.005" v="518"/>
          <ac:grpSpMkLst>
            <pc:docMk/>
            <pc:sldMk cId="3699449413" sldId="2076137011"/>
            <ac:grpSpMk id="7" creationId="{B6449DE7-F3BB-4D02-8AE8-3AE53DEF6657}"/>
          </ac:grpSpMkLst>
        </pc:grpChg>
        <pc:grpChg chg="mod">
          <ac:chgData name="Lucas De Carli" userId="0b83351476942742" providerId="LiveId" clId="{56DEEC72-A4E8-45F3-BC7D-A7A957016159}" dt="2021-03-11T13:57:19.005" v="518"/>
          <ac:grpSpMkLst>
            <pc:docMk/>
            <pc:sldMk cId="3699449413" sldId="2076137011"/>
            <ac:grpSpMk id="12" creationId="{72C338BC-A8FB-4345-A80A-492110C7F18C}"/>
          </ac:grpSpMkLst>
        </pc:grpChg>
        <pc:grpChg chg="mod">
          <ac:chgData name="Lucas De Carli" userId="0b83351476942742" providerId="LiveId" clId="{56DEEC72-A4E8-45F3-BC7D-A7A957016159}" dt="2021-03-11T13:57:19.005" v="518"/>
          <ac:grpSpMkLst>
            <pc:docMk/>
            <pc:sldMk cId="3699449413" sldId="2076137011"/>
            <ac:grpSpMk id="13" creationId="{EB6D781F-8813-491C-982C-6FD8556181AB}"/>
          </ac:grpSpMkLst>
        </pc:grpChg>
        <pc:grpChg chg="mod">
          <ac:chgData name="Lucas De Carli" userId="0b83351476942742" providerId="LiveId" clId="{56DEEC72-A4E8-45F3-BC7D-A7A957016159}" dt="2021-03-11T13:57:19.005" v="518"/>
          <ac:grpSpMkLst>
            <pc:docMk/>
            <pc:sldMk cId="3699449413" sldId="2076137011"/>
            <ac:grpSpMk id="14" creationId="{B479C1D4-0869-41F2-92F9-EF6A1D503DA6}"/>
          </ac:grpSpMkLst>
        </pc:grpChg>
        <pc:grpChg chg="mod">
          <ac:chgData name="Lucas De Carli" userId="0b83351476942742" providerId="LiveId" clId="{56DEEC72-A4E8-45F3-BC7D-A7A957016159}" dt="2021-03-11T13:57:19.005" v="518"/>
          <ac:grpSpMkLst>
            <pc:docMk/>
            <pc:sldMk cId="3699449413" sldId="2076137011"/>
            <ac:grpSpMk id="15" creationId="{D5EFF7CE-6509-496E-AF5F-20A8C2C0D985}"/>
          </ac:grpSpMkLst>
        </pc:grpChg>
        <pc:grpChg chg="mod">
          <ac:chgData name="Lucas De Carli" userId="0b83351476942742" providerId="LiveId" clId="{56DEEC72-A4E8-45F3-BC7D-A7A957016159}" dt="2021-03-11T13:57:19.005" v="518"/>
          <ac:grpSpMkLst>
            <pc:docMk/>
            <pc:sldMk cId="3699449413" sldId="2076137011"/>
            <ac:grpSpMk id="16" creationId="{057ABE3E-0930-4FF4-8D47-14D6FB809376}"/>
          </ac:grpSpMkLst>
        </pc:grpChg>
        <pc:grpChg chg="mod">
          <ac:chgData name="Lucas De Carli" userId="0b83351476942742" providerId="LiveId" clId="{56DEEC72-A4E8-45F3-BC7D-A7A957016159}" dt="2021-03-11T13:57:19.005" v="518"/>
          <ac:grpSpMkLst>
            <pc:docMk/>
            <pc:sldMk cId="3699449413" sldId="2076137011"/>
            <ac:grpSpMk id="17" creationId="{3BDAFF84-4B45-4F34-A544-DD6B21EEF900}"/>
          </ac:grpSpMkLst>
        </pc:grpChg>
        <pc:grpChg chg="mod">
          <ac:chgData name="Lucas De Carli" userId="0b83351476942742" providerId="LiveId" clId="{56DEEC72-A4E8-45F3-BC7D-A7A957016159}" dt="2021-03-11T13:57:19.005" v="518"/>
          <ac:grpSpMkLst>
            <pc:docMk/>
            <pc:sldMk cId="3699449413" sldId="2076137011"/>
            <ac:grpSpMk id="18" creationId="{B00511D3-3EBF-4468-B24D-40D3B69F66CE}"/>
          </ac:grpSpMkLst>
        </pc:grpChg>
        <pc:picChg chg="mod">
          <ac:chgData name="Lucas De Carli" userId="0b83351476942742" providerId="LiveId" clId="{56DEEC72-A4E8-45F3-BC7D-A7A957016159}" dt="2021-03-11T13:57:19.005" v="518"/>
          <ac:picMkLst>
            <pc:docMk/>
            <pc:sldMk cId="3699449413" sldId="2076137011"/>
            <ac:picMk id="8" creationId="{0FACC166-84ED-4E4D-8F3B-FE0042B0034F}"/>
          </ac:picMkLst>
        </pc:picChg>
        <pc:picChg chg="mod">
          <ac:chgData name="Lucas De Carli" userId="0b83351476942742" providerId="LiveId" clId="{56DEEC72-A4E8-45F3-BC7D-A7A957016159}" dt="2021-03-11T13:57:19.005" v="518"/>
          <ac:picMkLst>
            <pc:docMk/>
            <pc:sldMk cId="3699449413" sldId="2076137011"/>
            <ac:picMk id="20" creationId="{1805A2F5-5D2D-4118-B22B-168CCDBFD638}"/>
          </ac:picMkLst>
        </pc:picChg>
        <pc:picChg chg="mod">
          <ac:chgData name="Lucas De Carli" userId="0b83351476942742" providerId="LiveId" clId="{56DEEC72-A4E8-45F3-BC7D-A7A957016159}" dt="2021-03-11T13:57:19.005" v="518"/>
          <ac:picMkLst>
            <pc:docMk/>
            <pc:sldMk cId="3699449413" sldId="2076137011"/>
            <ac:picMk id="23" creationId="{B8AB3ADE-4F16-4BEA-8523-9E2239402ECD}"/>
          </ac:picMkLst>
        </pc:picChg>
        <pc:picChg chg="mod">
          <ac:chgData name="Lucas De Carli" userId="0b83351476942742" providerId="LiveId" clId="{56DEEC72-A4E8-45F3-BC7D-A7A957016159}" dt="2021-03-11T13:57:19.005" v="518"/>
          <ac:picMkLst>
            <pc:docMk/>
            <pc:sldMk cId="3699449413" sldId="2076137011"/>
            <ac:picMk id="26" creationId="{E78A32FA-E701-4C14-A789-99FA28B977CC}"/>
          </ac:picMkLst>
        </pc:picChg>
        <pc:picChg chg="mod">
          <ac:chgData name="Lucas De Carli" userId="0b83351476942742" providerId="LiveId" clId="{56DEEC72-A4E8-45F3-BC7D-A7A957016159}" dt="2021-03-11T13:57:19.005" v="518"/>
          <ac:picMkLst>
            <pc:docMk/>
            <pc:sldMk cId="3699449413" sldId="2076137011"/>
            <ac:picMk id="29" creationId="{80425BF8-E49E-4985-9EE0-E7A1348B6BFC}"/>
          </ac:picMkLst>
        </pc:picChg>
        <pc:picChg chg="mod">
          <ac:chgData name="Lucas De Carli" userId="0b83351476942742" providerId="LiveId" clId="{56DEEC72-A4E8-45F3-BC7D-A7A957016159}" dt="2021-03-11T13:57:19.005" v="518"/>
          <ac:picMkLst>
            <pc:docMk/>
            <pc:sldMk cId="3699449413" sldId="2076137011"/>
            <ac:picMk id="32" creationId="{BE645474-3002-4CCE-B60A-47601F05BE2D}"/>
          </ac:picMkLst>
        </pc:picChg>
        <pc:picChg chg="mod">
          <ac:chgData name="Lucas De Carli" userId="0b83351476942742" providerId="LiveId" clId="{56DEEC72-A4E8-45F3-BC7D-A7A957016159}" dt="2021-03-11T13:57:19.005" v="518"/>
          <ac:picMkLst>
            <pc:docMk/>
            <pc:sldMk cId="3699449413" sldId="2076137011"/>
            <ac:picMk id="35" creationId="{29B23734-99D1-4317-A683-6DFC1FF51723}"/>
          </ac:picMkLst>
        </pc:picChg>
      </pc:sldChg>
      <pc:sldChg chg="addSp delSp modSp add mod modNotesTx">
        <pc:chgData name="Lucas De Carli" userId="0b83351476942742" providerId="LiveId" clId="{56DEEC72-A4E8-45F3-BC7D-A7A957016159}" dt="2021-03-11T23:32:42.908" v="1329"/>
        <pc:sldMkLst>
          <pc:docMk/>
          <pc:sldMk cId="1052363095" sldId="2076137012"/>
        </pc:sldMkLst>
        <pc:spChg chg="mod">
          <ac:chgData name="Lucas De Carli" userId="0b83351476942742" providerId="LiveId" clId="{56DEEC72-A4E8-45F3-BC7D-A7A957016159}" dt="2021-03-11T13:59:13.778" v="541" actId="20577"/>
          <ac:spMkLst>
            <pc:docMk/>
            <pc:sldMk cId="1052363095" sldId="2076137012"/>
            <ac:spMk id="2" creationId="{2DF332F7-3654-4CD3-9E2C-FDAD15CD18C7}"/>
          </ac:spMkLst>
        </pc:spChg>
        <pc:grpChg chg="del">
          <ac:chgData name="Lucas De Carli" userId="0b83351476942742" providerId="LiveId" clId="{56DEEC72-A4E8-45F3-BC7D-A7A957016159}" dt="2021-03-11T13:59:15.679" v="542" actId="478"/>
          <ac:grpSpMkLst>
            <pc:docMk/>
            <pc:sldMk cId="1052363095" sldId="2076137012"/>
            <ac:grpSpMk id="3" creationId="{88D2F30E-861F-406A-9127-9CDC498C86A3}"/>
          </ac:grpSpMkLst>
        </pc:grpChg>
        <pc:picChg chg="add mod">
          <ac:chgData name="Lucas De Carli" userId="0b83351476942742" providerId="LiveId" clId="{56DEEC72-A4E8-45F3-BC7D-A7A957016159}" dt="2021-03-11T13:59:21.196" v="544" actId="1076"/>
          <ac:picMkLst>
            <pc:docMk/>
            <pc:sldMk cId="1052363095" sldId="2076137012"/>
            <ac:picMk id="37" creationId="{3ED7F879-19A4-4018-A417-DC23D10C2A47}"/>
          </ac:picMkLst>
        </pc:picChg>
        <pc:picChg chg="add mod">
          <ac:chgData name="Lucas De Carli" userId="0b83351476942742" providerId="LiveId" clId="{56DEEC72-A4E8-45F3-BC7D-A7A957016159}" dt="2021-03-11T13:59:31.427" v="549" actId="14100"/>
          <ac:picMkLst>
            <pc:docMk/>
            <pc:sldMk cId="1052363095" sldId="2076137012"/>
            <ac:picMk id="38" creationId="{25BD02F3-603D-4F60-AA14-29CEFE9DC63F}"/>
          </ac:picMkLst>
        </pc:picChg>
      </pc:sldChg>
      <pc:sldChg chg="addSp delSp modSp add mod modNotesTx">
        <pc:chgData name="Lucas De Carli" userId="0b83351476942742" providerId="LiveId" clId="{56DEEC72-A4E8-45F3-BC7D-A7A957016159}" dt="2021-03-11T23:32:46.428" v="1330"/>
        <pc:sldMkLst>
          <pc:docMk/>
          <pc:sldMk cId="2868664387" sldId="2076137013"/>
        </pc:sldMkLst>
        <pc:spChg chg="mod">
          <ac:chgData name="Lucas De Carli" userId="0b83351476942742" providerId="LiveId" clId="{56DEEC72-A4E8-45F3-BC7D-A7A957016159}" dt="2021-03-11T13:59:45.909" v="563" actId="20577"/>
          <ac:spMkLst>
            <pc:docMk/>
            <pc:sldMk cId="2868664387" sldId="2076137013"/>
            <ac:spMk id="2" creationId="{2DF332F7-3654-4CD3-9E2C-FDAD15CD18C7}"/>
          </ac:spMkLst>
        </pc:spChg>
        <pc:spChg chg="add del">
          <ac:chgData name="Lucas De Carli" userId="0b83351476942742" providerId="LiveId" clId="{56DEEC72-A4E8-45F3-BC7D-A7A957016159}" dt="2021-03-11T15:29:24.253" v="912" actId="478"/>
          <ac:spMkLst>
            <pc:docMk/>
            <pc:sldMk cId="2868664387" sldId="2076137013"/>
            <ac:spMk id="3" creationId="{E60D0F89-E7EA-45E7-A267-B32B0067CDCA}"/>
          </ac:spMkLst>
        </pc:spChg>
        <pc:spChg chg="add del">
          <ac:chgData name="Lucas De Carli" userId="0b83351476942742" providerId="LiveId" clId="{56DEEC72-A4E8-45F3-BC7D-A7A957016159}" dt="2021-03-11T15:29:29.073" v="914"/>
          <ac:spMkLst>
            <pc:docMk/>
            <pc:sldMk cId="2868664387" sldId="2076137013"/>
            <ac:spMk id="4" creationId="{CDA3FD77-E31C-498C-B7FB-82A8DB05A372}"/>
          </ac:spMkLst>
        </pc:spChg>
        <pc:spChg chg="add del mod">
          <ac:chgData name="Lucas De Carli" userId="0b83351476942742" providerId="LiveId" clId="{56DEEC72-A4E8-45F3-BC7D-A7A957016159}" dt="2021-03-11T15:29:15.273" v="910" actId="478"/>
          <ac:spMkLst>
            <pc:docMk/>
            <pc:sldMk cId="2868664387" sldId="2076137013"/>
            <ac:spMk id="6" creationId="{1593BA2F-40DA-40C0-8313-54F9A8205C27}"/>
          </ac:spMkLst>
        </pc:spChg>
        <pc:spChg chg="add del mod">
          <ac:chgData name="Lucas De Carli" userId="0b83351476942742" providerId="LiveId" clId="{56DEEC72-A4E8-45F3-BC7D-A7A957016159}" dt="2021-03-11T15:29:58.996" v="917" actId="478"/>
          <ac:spMkLst>
            <pc:docMk/>
            <pc:sldMk cId="2868664387" sldId="2076137013"/>
            <ac:spMk id="7" creationId="{2376BAFF-4DBF-4431-8CF5-D68B68947EB8}"/>
          </ac:spMkLst>
        </pc:spChg>
        <pc:picChg chg="add mod">
          <ac:chgData name="Lucas De Carli" userId="0b83351476942742" providerId="LiveId" clId="{56DEEC72-A4E8-45F3-BC7D-A7A957016159}" dt="2021-03-11T15:29:12.958" v="909" actId="1076"/>
          <ac:picMkLst>
            <pc:docMk/>
            <pc:sldMk cId="2868664387" sldId="2076137013"/>
            <ac:picMk id="5" creationId="{A870BBFC-A4A4-4112-8E3E-6A59DBBC7E6A}"/>
          </ac:picMkLst>
        </pc:picChg>
        <pc:picChg chg="add mod">
          <ac:chgData name="Lucas De Carli" userId="0b83351476942742" providerId="LiveId" clId="{56DEEC72-A4E8-45F3-BC7D-A7A957016159}" dt="2021-03-11T15:32:12.627" v="924" actId="1076"/>
          <ac:picMkLst>
            <pc:docMk/>
            <pc:sldMk cId="2868664387" sldId="2076137013"/>
            <ac:picMk id="9" creationId="{01522678-6049-4D66-ABE8-0148950F7DB1}"/>
          </ac:picMkLst>
        </pc:picChg>
        <pc:picChg chg="del">
          <ac:chgData name="Lucas De Carli" userId="0b83351476942742" providerId="LiveId" clId="{56DEEC72-A4E8-45F3-BC7D-A7A957016159}" dt="2021-03-11T13:59:48.050" v="565" actId="478"/>
          <ac:picMkLst>
            <pc:docMk/>
            <pc:sldMk cId="2868664387" sldId="2076137013"/>
            <ac:picMk id="37" creationId="{3ED7F879-19A4-4018-A417-DC23D10C2A47}"/>
          </ac:picMkLst>
        </pc:picChg>
        <pc:picChg chg="del">
          <ac:chgData name="Lucas De Carli" userId="0b83351476942742" providerId="LiveId" clId="{56DEEC72-A4E8-45F3-BC7D-A7A957016159}" dt="2021-03-11T13:59:47.379" v="564" actId="478"/>
          <ac:picMkLst>
            <pc:docMk/>
            <pc:sldMk cId="2868664387" sldId="2076137013"/>
            <ac:picMk id="38" creationId="{25BD02F3-603D-4F60-AA14-29CEFE9DC63F}"/>
          </ac:picMkLst>
        </pc:picChg>
      </pc:sldChg>
      <pc:sldChg chg="addSp delSp modSp add mod modNotesTx">
        <pc:chgData name="Lucas De Carli" userId="0b83351476942742" providerId="LiveId" clId="{56DEEC72-A4E8-45F3-BC7D-A7A957016159}" dt="2021-03-11T23:32:47.895" v="1331"/>
        <pc:sldMkLst>
          <pc:docMk/>
          <pc:sldMk cId="3485639218" sldId="2076137014"/>
        </pc:sldMkLst>
        <pc:spChg chg="mod">
          <ac:chgData name="Lucas De Carli" userId="0b83351476942742" providerId="LiveId" clId="{56DEEC72-A4E8-45F3-BC7D-A7A957016159}" dt="2021-03-11T14:00:30.896" v="592" actId="20577"/>
          <ac:spMkLst>
            <pc:docMk/>
            <pc:sldMk cId="3485639218" sldId="2076137014"/>
            <ac:spMk id="2" creationId="{2DF332F7-3654-4CD3-9E2C-FDAD15CD18C7}"/>
          </ac:spMkLst>
        </pc:spChg>
        <pc:picChg chg="add mod">
          <ac:chgData name="Lucas De Carli" userId="0b83351476942742" providerId="LiveId" clId="{56DEEC72-A4E8-45F3-BC7D-A7A957016159}" dt="2021-03-11T14:00:40.192" v="595" actId="1076"/>
          <ac:picMkLst>
            <pc:docMk/>
            <pc:sldMk cId="3485639218" sldId="2076137014"/>
            <ac:picMk id="5" creationId="{3A464140-9B63-4AB0-969E-17408BD8A10E}"/>
          </ac:picMkLst>
        </pc:picChg>
        <pc:picChg chg="add mod">
          <ac:chgData name="Lucas De Carli" userId="0b83351476942742" providerId="LiveId" clId="{56DEEC72-A4E8-45F3-BC7D-A7A957016159}" dt="2021-03-11T14:00:52.522" v="600" actId="1076"/>
          <ac:picMkLst>
            <pc:docMk/>
            <pc:sldMk cId="3485639218" sldId="2076137014"/>
            <ac:picMk id="6" creationId="{201F6E4C-4DB1-4E7A-8CE3-17517B2A030C}"/>
          </ac:picMkLst>
        </pc:picChg>
        <pc:picChg chg="del">
          <ac:chgData name="Lucas De Carli" userId="0b83351476942742" providerId="LiveId" clId="{56DEEC72-A4E8-45F3-BC7D-A7A957016159}" dt="2021-03-11T14:00:36.544" v="593" actId="478"/>
          <ac:picMkLst>
            <pc:docMk/>
            <pc:sldMk cId="3485639218" sldId="2076137014"/>
            <ac:picMk id="37" creationId="{3ED7F879-19A4-4018-A417-DC23D10C2A47}"/>
          </ac:picMkLst>
        </pc:picChg>
        <pc:picChg chg="del">
          <ac:chgData name="Lucas De Carli" userId="0b83351476942742" providerId="LiveId" clId="{56DEEC72-A4E8-45F3-BC7D-A7A957016159}" dt="2021-03-11T14:00:47.354" v="596" actId="478"/>
          <ac:picMkLst>
            <pc:docMk/>
            <pc:sldMk cId="3485639218" sldId="2076137014"/>
            <ac:picMk id="38" creationId="{25BD02F3-603D-4F60-AA14-29CEFE9DC63F}"/>
          </ac:picMkLst>
        </pc:picChg>
      </pc:sldChg>
      <pc:sldChg chg="addSp delSp modSp add mod modNotesTx">
        <pc:chgData name="Lucas De Carli" userId="0b83351476942742" providerId="LiveId" clId="{56DEEC72-A4E8-45F3-BC7D-A7A957016159}" dt="2021-03-11T23:32:49.253" v="1332"/>
        <pc:sldMkLst>
          <pc:docMk/>
          <pc:sldMk cId="1045161852" sldId="2076137015"/>
        </pc:sldMkLst>
        <pc:picChg chg="del">
          <ac:chgData name="Lucas De Carli" userId="0b83351476942742" providerId="LiveId" clId="{56DEEC72-A4E8-45F3-BC7D-A7A957016159}" dt="2021-03-11T14:01:07.850" v="602" actId="478"/>
          <ac:picMkLst>
            <pc:docMk/>
            <pc:sldMk cId="1045161852" sldId="2076137015"/>
            <ac:picMk id="6" creationId="{201F6E4C-4DB1-4E7A-8CE3-17517B2A030C}"/>
          </ac:picMkLst>
        </pc:picChg>
        <pc:picChg chg="add mod">
          <ac:chgData name="Lucas De Carli" userId="0b83351476942742" providerId="LiveId" clId="{56DEEC72-A4E8-45F3-BC7D-A7A957016159}" dt="2021-03-11T14:01:17.116" v="606" actId="1076"/>
          <ac:picMkLst>
            <pc:docMk/>
            <pc:sldMk cId="1045161852" sldId="2076137015"/>
            <ac:picMk id="7" creationId="{5597422C-8C04-44E0-9BED-7CB092D84904}"/>
          </ac:picMkLst>
        </pc:picChg>
      </pc:sldChg>
      <pc:sldChg chg="addSp delSp modSp add mod modNotesTx">
        <pc:chgData name="Lucas De Carli" userId="0b83351476942742" providerId="LiveId" clId="{56DEEC72-A4E8-45F3-BC7D-A7A957016159}" dt="2021-03-11T23:32:51.352" v="1333"/>
        <pc:sldMkLst>
          <pc:docMk/>
          <pc:sldMk cId="4126278728" sldId="2076137016"/>
        </pc:sldMkLst>
        <pc:spChg chg="mod">
          <ac:chgData name="Lucas De Carli" userId="0b83351476942742" providerId="LiveId" clId="{56DEEC72-A4E8-45F3-BC7D-A7A957016159}" dt="2021-03-11T14:01:52.460" v="679" actId="20577"/>
          <ac:spMkLst>
            <pc:docMk/>
            <pc:sldMk cId="4126278728" sldId="2076137016"/>
            <ac:spMk id="2" creationId="{2DF332F7-3654-4CD3-9E2C-FDAD15CD18C7}"/>
          </ac:spMkLst>
        </pc:spChg>
        <pc:picChg chg="del">
          <ac:chgData name="Lucas De Carli" userId="0b83351476942742" providerId="LiveId" clId="{56DEEC72-A4E8-45F3-BC7D-A7A957016159}" dt="2021-03-11T14:01:33.979" v="609" actId="478"/>
          <ac:picMkLst>
            <pc:docMk/>
            <pc:sldMk cId="4126278728" sldId="2076137016"/>
            <ac:picMk id="5" creationId="{3A464140-9B63-4AB0-969E-17408BD8A10E}"/>
          </ac:picMkLst>
        </pc:picChg>
        <pc:picChg chg="add mod">
          <ac:chgData name="Lucas De Carli" userId="0b83351476942742" providerId="LiveId" clId="{56DEEC72-A4E8-45F3-BC7D-A7A957016159}" dt="2021-03-11T14:01:58.836" v="681" actId="1076"/>
          <ac:picMkLst>
            <pc:docMk/>
            <pc:sldMk cId="4126278728" sldId="2076137016"/>
            <ac:picMk id="6" creationId="{861C14AE-CB1C-4343-A5A5-948D3971564C}"/>
          </ac:picMkLst>
        </pc:picChg>
        <pc:picChg chg="del">
          <ac:chgData name="Lucas De Carli" userId="0b83351476942742" providerId="LiveId" clId="{56DEEC72-A4E8-45F3-BC7D-A7A957016159}" dt="2021-03-11T14:01:33.496" v="608" actId="478"/>
          <ac:picMkLst>
            <pc:docMk/>
            <pc:sldMk cId="4126278728" sldId="2076137016"/>
            <ac:picMk id="7" creationId="{5597422C-8C04-44E0-9BED-7CB092D84904}"/>
          </ac:picMkLst>
        </pc:picChg>
      </pc:sldChg>
      <pc:sldChg chg="addSp delSp modSp add mod">
        <pc:chgData name="Lucas De Carli" userId="0b83351476942742" providerId="LiveId" clId="{56DEEC72-A4E8-45F3-BC7D-A7A957016159}" dt="2021-03-11T14:03:28.321" v="686" actId="1076"/>
        <pc:sldMkLst>
          <pc:docMk/>
          <pc:sldMk cId="1173470892" sldId="2076137017"/>
        </pc:sldMkLst>
        <pc:spChg chg="mod">
          <ac:chgData name="Lucas De Carli" userId="0b83351476942742" providerId="LiveId" clId="{56DEEC72-A4E8-45F3-BC7D-A7A957016159}" dt="2021-03-11T14:03:15.182" v="683"/>
          <ac:spMkLst>
            <pc:docMk/>
            <pc:sldMk cId="1173470892" sldId="2076137017"/>
            <ac:spMk id="2" creationId="{2A1E7BFA-9F71-417B-AE43-8EDDDB1D413D}"/>
          </ac:spMkLst>
        </pc:spChg>
        <pc:picChg chg="add mod">
          <ac:chgData name="Lucas De Carli" userId="0b83351476942742" providerId="LiveId" clId="{56DEEC72-A4E8-45F3-BC7D-A7A957016159}" dt="2021-03-11T14:03:28.321" v="686" actId="1076"/>
          <ac:picMkLst>
            <pc:docMk/>
            <pc:sldMk cId="1173470892" sldId="2076137017"/>
            <ac:picMk id="4" creationId="{201A48E8-E309-4A4A-9D26-7E062F5955A0}"/>
          </ac:picMkLst>
        </pc:picChg>
        <pc:picChg chg="del">
          <ac:chgData name="Lucas De Carli" userId="0b83351476942742" providerId="LiveId" clId="{56DEEC72-A4E8-45F3-BC7D-A7A957016159}" dt="2021-03-11T14:03:26.601" v="685" actId="478"/>
          <ac:picMkLst>
            <pc:docMk/>
            <pc:sldMk cId="1173470892" sldId="2076137017"/>
            <ac:picMk id="5" creationId="{FA5237CF-63D3-4804-93FC-0DAA2A0CC33E}"/>
          </ac:picMkLst>
        </pc:picChg>
      </pc:sldChg>
      <pc:sldChg chg="addSp delSp modSp add mod modAnim modNotesTx">
        <pc:chgData name="Lucas De Carli" userId="0b83351476942742" providerId="LiveId" clId="{56DEEC72-A4E8-45F3-BC7D-A7A957016159}" dt="2021-03-11T14:53:57.415" v="896"/>
        <pc:sldMkLst>
          <pc:docMk/>
          <pc:sldMk cId="3938128576" sldId="2076137018"/>
        </pc:sldMkLst>
        <pc:spChg chg="add del mod">
          <ac:chgData name="Lucas De Carli" userId="0b83351476942742" providerId="LiveId" clId="{56DEEC72-A4E8-45F3-BC7D-A7A957016159}" dt="2021-03-11T14:51:24.648" v="766" actId="478"/>
          <ac:spMkLst>
            <pc:docMk/>
            <pc:sldMk cId="3938128576" sldId="2076137018"/>
            <ac:spMk id="8" creationId="{5C0A85A1-7AE0-4F99-A91E-A4F4933ADFDC}"/>
          </ac:spMkLst>
        </pc:spChg>
        <pc:spChg chg="del mod">
          <ac:chgData name="Lucas De Carli" userId="0b83351476942742" providerId="LiveId" clId="{56DEEC72-A4E8-45F3-BC7D-A7A957016159}" dt="2021-03-11T14:21:15.989" v="722" actId="478"/>
          <ac:spMkLst>
            <pc:docMk/>
            <pc:sldMk cId="3938128576" sldId="2076137018"/>
            <ac:spMk id="14" creationId="{8F7E992B-CE00-410B-A03F-F40D656DEB7C}"/>
          </ac:spMkLst>
        </pc:spChg>
        <pc:spChg chg="del mod">
          <ac:chgData name="Lucas De Carli" userId="0b83351476942742" providerId="LiveId" clId="{56DEEC72-A4E8-45F3-BC7D-A7A957016159}" dt="2021-03-11T14:21:15.034" v="721" actId="478"/>
          <ac:spMkLst>
            <pc:docMk/>
            <pc:sldMk cId="3938128576" sldId="2076137018"/>
            <ac:spMk id="15" creationId="{B94E846F-5E37-4D93-98F6-EA67BFF92356}"/>
          </ac:spMkLst>
        </pc:spChg>
        <pc:spChg chg="add mod">
          <ac:chgData name="Lucas De Carli" userId="0b83351476942742" providerId="LiveId" clId="{56DEEC72-A4E8-45F3-BC7D-A7A957016159}" dt="2021-03-11T14:53:35.282" v="887" actId="164"/>
          <ac:spMkLst>
            <pc:docMk/>
            <pc:sldMk cId="3938128576" sldId="2076137018"/>
            <ac:spMk id="16" creationId="{2868A9EB-FAD2-4624-99AE-247877480234}"/>
          </ac:spMkLst>
        </pc:spChg>
        <pc:spChg chg="add mod">
          <ac:chgData name="Lucas De Carli" userId="0b83351476942742" providerId="LiveId" clId="{56DEEC72-A4E8-45F3-BC7D-A7A957016159}" dt="2021-03-11T14:53:37.936" v="888" actId="164"/>
          <ac:spMkLst>
            <pc:docMk/>
            <pc:sldMk cId="3938128576" sldId="2076137018"/>
            <ac:spMk id="17" creationId="{EBE5877F-62D6-43DB-8D9A-4993680DA284}"/>
          </ac:spMkLst>
        </pc:spChg>
        <pc:spChg chg="add mod">
          <ac:chgData name="Lucas De Carli" userId="0b83351476942742" providerId="LiveId" clId="{56DEEC72-A4E8-45F3-BC7D-A7A957016159}" dt="2021-03-11T14:53:40.050" v="889" actId="164"/>
          <ac:spMkLst>
            <pc:docMk/>
            <pc:sldMk cId="3938128576" sldId="2076137018"/>
            <ac:spMk id="18" creationId="{3C12705A-4F8A-4955-B03C-241B0F69EB2D}"/>
          </ac:spMkLst>
        </pc:spChg>
        <pc:spChg chg="mod">
          <ac:chgData name="Lucas De Carli" userId="0b83351476942742" providerId="LiveId" clId="{56DEEC72-A4E8-45F3-BC7D-A7A957016159}" dt="2021-03-11T14:21:20.790" v="735" actId="20577"/>
          <ac:spMkLst>
            <pc:docMk/>
            <pc:sldMk cId="3938128576" sldId="2076137018"/>
            <ac:spMk id="19" creationId="{35BE09D6-3FE4-49F7-A512-76B24D4396CD}"/>
          </ac:spMkLst>
        </pc:spChg>
        <pc:spChg chg="add mod">
          <ac:chgData name="Lucas De Carli" userId="0b83351476942742" providerId="LiveId" clId="{56DEEC72-A4E8-45F3-BC7D-A7A957016159}" dt="2021-03-11T14:53:41.773" v="890" actId="164"/>
          <ac:spMkLst>
            <pc:docMk/>
            <pc:sldMk cId="3938128576" sldId="2076137018"/>
            <ac:spMk id="20" creationId="{60C46FFB-27B2-4A96-B942-AB6B63CC2396}"/>
          </ac:spMkLst>
        </pc:spChg>
        <pc:spChg chg="add mod">
          <ac:chgData name="Lucas De Carli" userId="0b83351476942742" providerId="LiveId" clId="{56DEEC72-A4E8-45F3-BC7D-A7A957016159}" dt="2021-03-11T14:53:43.341" v="891" actId="164"/>
          <ac:spMkLst>
            <pc:docMk/>
            <pc:sldMk cId="3938128576" sldId="2076137018"/>
            <ac:spMk id="21" creationId="{F49D2867-45A1-4DFC-AF5F-141AAA763E41}"/>
          </ac:spMkLst>
        </pc:spChg>
        <pc:grpChg chg="add mod">
          <ac:chgData name="Lucas De Carli" userId="0b83351476942742" providerId="LiveId" clId="{56DEEC72-A4E8-45F3-BC7D-A7A957016159}" dt="2021-03-11T14:53:35.282" v="887" actId="164"/>
          <ac:grpSpMkLst>
            <pc:docMk/>
            <pc:sldMk cId="3938128576" sldId="2076137018"/>
            <ac:grpSpMk id="3" creationId="{89BAD598-31EC-4147-A66D-AEDC3CA225DD}"/>
          </ac:grpSpMkLst>
        </pc:grpChg>
        <pc:grpChg chg="add mod">
          <ac:chgData name="Lucas De Carli" userId="0b83351476942742" providerId="LiveId" clId="{56DEEC72-A4E8-45F3-BC7D-A7A957016159}" dt="2021-03-11T14:53:37.936" v="888" actId="164"/>
          <ac:grpSpMkLst>
            <pc:docMk/>
            <pc:sldMk cId="3938128576" sldId="2076137018"/>
            <ac:grpSpMk id="4" creationId="{E13AD501-1404-4B56-9FDF-7B2B4B828901}"/>
          </ac:grpSpMkLst>
        </pc:grpChg>
        <pc:grpChg chg="add mod">
          <ac:chgData name="Lucas De Carli" userId="0b83351476942742" providerId="LiveId" clId="{56DEEC72-A4E8-45F3-BC7D-A7A957016159}" dt="2021-03-11T14:53:40.050" v="889" actId="164"/>
          <ac:grpSpMkLst>
            <pc:docMk/>
            <pc:sldMk cId="3938128576" sldId="2076137018"/>
            <ac:grpSpMk id="5" creationId="{E91AA3C1-E6C4-4327-BABE-5683F6314CB4}"/>
          </ac:grpSpMkLst>
        </pc:grpChg>
        <pc:grpChg chg="add mod">
          <ac:chgData name="Lucas De Carli" userId="0b83351476942742" providerId="LiveId" clId="{56DEEC72-A4E8-45F3-BC7D-A7A957016159}" dt="2021-03-11T14:53:41.773" v="890" actId="164"/>
          <ac:grpSpMkLst>
            <pc:docMk/>
            <pc:sldMk cId="3938128576" sldId="2076137018"/>
            <ac:grpSpMk id="6" creationId="{36E88C78-410A-48B8-ADBA-C868B5B63B58}"/>
          </ac:grpSpMkLst>
        </pc:grpChg>
        <pc:grpChg chg="add mod">
          <ac:chgData name="Lucas De Carli" userId="0b83351476942742" providerId="LiveId" clId="{56DEEC72-A4E8-45F3-BC7D-A7A957016159}" dt="2021-03-11T14:53:43.341" v="891" actId="164"/>
          <ac:grpSpMkLst>
            <pc:docMk/>
            <pc:sldMk cId="3938128576" sldId="2076137018"/>
            <ac:grpSpMk id="7" creationId="{F26ECEC5-4470-4953-90BA-F5C9F7AD1DE8}"/>
          </ac:grpSpMkLst>
        </pc:grpChg>
        <pc:picChg chg="del">
          <ac:chgData name="Lucas De Carli" userId="0b83351476942742" providerId="LiveId" clId="{56DEEC72-A4E8-45F3-BC7D-A7A957016159}" dt="2021-03-11T14:21:13.398" v="718" actId="478"/>
          <ac:picMkLst>
            <pc:docMk/>
            <pc:sldMk cId="3938128576" sldId="2076137018"/>
            <ac:picMk id="12" creationId="{4B8910FE-684D-4F36-870D-CBAE5FAB4D6D}"/>
          </ac:picMkLst>
        </pc:picChg>
        <pc:picChg chg="del">
          <ac:chgData name="Lucas De Carli" userId="0b83351476942742" providerId="LiveId" clId="{56DEEC72-A4E8-45F3-BC7D-A7A957016159}" dt="2021-03-11T14:21:16.422" v="723" actId="478"/>
          <ac:picMkLst>
            <pc:docMk/>
            <pc:sldMk cId="3938128576" sldId="2076137018"/>
            <ac:picMk id="13" creationId="{DB51F0F9-EB1E-405E-8B50-F7D5862D1C36}"/>
          </ac:picMkLst>
        </pc:picChg>
        <pc:picChg chg="add mod">
          <ac:chgData name="Lucas De Carli" userId="0b83351476942742" providerId="LiveId" clId="{56DEEC72-A4E8-45F3-BC7D-A7A957016159}" dt="2021-03-11T14:53:37.936" v="888" actId="164"/>
          <ac:picMkLst>
            <pc:docMk/>
            <pc:sldMk cId="3938128576" sldId="2076137018"/>
            <ac:picMk id="1026" creationId="{02D8B1A1-75EE-4FFC-8241-61D2E005E50E}"/>
          </ac:picMkLst>
        </pc:picChg>
        <pc:picChg chg="add mod">
          <ac:chgData name="Lucas De Carli" userId="0b83351476942742" providerId="LiveId" clId="{56DEEC72-A4E8-45F3-BC7D-A7A957016159}" dt="2021-03-11T14:53:35.282" v="887" actId="164"/>
          <ac:picMkLst>
            <pc:docMk/>
            <pc:sldMk cId="3938128576" sldId="2076137018"/>
            <ac:picMk id="1028" creationId="{FB42122D-13F0-4F61-893B-1A419AF80D8F}"/>
          </ac:picMkLst>
        </pc:picChg>
        <pc:picChg chg="add mod">
          <ac:chgData name="Lucas De Carli" userId="0b83351476942742" providerId="LiveId" clId="{56DEEC72-A4E8-45F3-BC7D-A7A957016159}" dt="2021-03-11T14:53:40.050" v="889" actId="164"/>
          <ac:picMkLst>
            <pc:docMk/>
            <pc:sldMk cId="3938128576" sldId="2076137018"/>
            <ac:picMk id="1030" creationId="{1C14743A-9409-40B6-8ED0-2AD5F52E8173}"/>
          </ac:picMkLst>
        </pc:picChg>
        <pc:picChg chg="add mod">
          <ac:chgData name="Lucas De Carli" userId="0b83351476942742" providerId="LiveId" clId="{56DEEC72-A4E8-45F3-BC7D-A7A957016159}" dt="2021-03-11T14:53:41.773" v="890" actId="164"/>
          <ac:picMkLst>
            <pc:docMk/>
            <pc:sldMk cId="3938128576" sldId="2076137018"/>
            <ac:picMk id="1032" creationId="{EA80472A-D92F-498D-927F-2713B9D0D799}"/>
          </ac:picMkLst>
        </pc:picChg>
        <pc:picChg chg="add mod">
          <ac:chgData name="Lucas De Carli" userId="0b83351476942742" providerId="LiveId" clId="{56DEEC72-A4E8-45F3-BC7D-A7A957016159}" dt="2021-03-11T14:53:43.341" v="891" actId="164"/>
          <ac:picMkLst>
            <pc:docMk/>
            <pc:sldMk cId="3938128576" sldId="2076137018"/>
            <ac:picMk id="1034" creationId="{273A1799-8362-4076-948C-961D44CA9530}"/>
          </ac:picMkLst>
        </pc:picChg>
      </pc:sldChg>
      <pc:sldChg chg="addSp modSp add modAnim">
        <pc:chgData name="Lucas De Carli" userId="0b83351476942742" providerId="LiveId" clId="{56DEEC72-A4E8-45F3-BC7D-A7A957016159}" dt="2021-03-11T15:06:07.376" v="906"/>
        <pc:sldMkLst>
          <pc:docMk/>
          <pc:sldMk cId="1405194491" sldId="2076137019"/>
        </pc:sldMkLst>
        <pc:spChg chg="mod">
          <ac:chgData name="Lucas De Carli" userId="0b83351476942742" providerId="LiveId" clId="{56DEEC72-A4E8-45F3-BC7D-A7A957016159}" dt="2021-03-11T14:59:40.270" v="899" actId="164"/>
          <ac:spMkLst>
            <pc:docMk/>
            <pc:sldMk cId="1405194491" sldId="2076137019"/>
            <ac:spMk id="14" creationId="{8F7E992B-CE00-410B-A03F-F40D656DEB7C}"/>
          </ac:spMkLst>
        </pc:spChg>
        <pc:spChg chg="mod">
          <ac:chgData name="Lucas De Carli" userId="0b83351476942742" providerId="LiveId" clId="{56DEEC72-A4E8-45F3-BC7D-A7A957016159}" dt="2021-03-11T14:59:41.828" v="900" actId="164"/>
          <ac:spMkLst>
            <pc:docMk/>
            <pc:sldMk cId="1405194491" sldId="2076137019"/>
            <ac:spMk id="15" creationId="{B94E846F-5E37-4D93-98F6-EA67BFF92356}"/>
          </ac:spMkLst>
        </pc:spChg>
        <pc:spChg chg="mod">
          <ac:chgData name="Lucas De Carli" userId="0b83351476942742" providerId="LiveId" clId="{56DEEC72-A4E8-45F3-BC7D-A7A957016159}" dt="2021-03-11T14:59:43.501" v="901" actId="164"/>
          <ac:spMkLst>
            <pc:docMk/>
            <pc:sldMk cId="1405194491" sldId="2076137019"/>
            <ac:spMk id="16" creationId="{C628BCA9-0513-4549-8766-30169034F01F}"/>
          </ac:spMkLst>
        </pc:spChg>
        <pc:grpChg chg="add mod">
          <ac:chgData name="Lucas De Carli" userId="0b83351476942742" providerId="LiveId" clId="{56DEEC72-A4E8-45F3-BC7D-A7A957016159}" dt="2021-03-11T14:59:40.270" v="899" actId="164"/>
          <ac:grpSpMkLst>
            <pc:docMk/>
            <pc:sldMk cId="1405194491" sldId="2076137019"/>
            <ac:grpSpMk id="2" creationId="{AC1FAC20-6968-43DB-BED5-BF993B04BB05}"/>
          </ac:grpSpMkLst>
        </pc:grpChg>
        <pc:grpChg chg="add mod">
          <ac:chgData name="Lucas De Carli" userId="0b83351476942742" providerId="LiveId" clId="{56DEEC72-A4E8-45F3-BC7D-A7A957016159}" dt="2021-03-11T14:59:41.828" v="900" actId="164"/>
          <ac:grpSpMkLst>
            <pc:docMk/>
            <pc:sldMk cId="1405194491" sldId="2076137019"/>
            <ac:grpSpMk id="3" creationId="{9DCE3F38-2D71-4378-93D1-101142161CB1}"/>
          </ac:grpSpMkLst>
        </pc:grpChg>
        <pc:grpChg chg="add mod">
          <ac:chgData name="Lucas De Carli" userId="0b83351476942742" providerId="LiveId" clId="{56DEEC72-A4E8-45F3-BC7D-A7A957016159}" dt="2021-03-11T14:59:43.501" v="901" actId="164"/>
          <ac:grpSpMkLst>
            <pc:docMk/>
            <pc:sldMk cId="1405194491" sldId="2076137019"/>
            <ac:grpSpMk id="5" creationId="{4A901B64-FA03-4784-AC46-26DB5BD3AD8D}"/>
          </ac:grpSpMkLst>
        </pc:grpChg>
        <pc:picChg chg="mod">
          <ac:chgData name="Lucas De Carli" userId="0b83351476942742" providerId="LiveId" clId="{56DEEC72-A4E8-45F3-BC7D-A7A957016159}" dt="2021-03-11T14:59:40.270" v="899" actId="164"/>
          <ac:picMkLst>
            <pc:docMk/>
            <pc:sldMk cId="1405194491" sldId="2076137019"/>
            <ac:picMk id="13" creationId="{B5408D2D-FDBE-4776-AA9F-D74F579B3C36}"/>
          </ac:picMkLst>
        </pc:picChg>
        <pc:picChg chg="mod">
          <ac:chgData name="Lucas De Carli" userId="0b83351476942742" providerId="LiveId" clId="{56DEEC72-A4E8-45F3-BC7D-A7A957016159}" dt="2021-03-11T14:59:41.828" v="900" actId="164"/>
          <ac:picMkLst>
            <pc:docMk/>
            <pc:sldMk cId="1405194491" sldId="2076137019"/>
            <ac:picMk id="18" creationId="{E44CA2F2-FCBA-4898-8D57-6A655A21BE27}"/>
          </ac:picMkLst>
        </pc:picChg>
        <pc:picChg chg="mod">
          <ac:chgData name="Lucas De Carli" userId="0b83351476942742" providerId="LiveId" clId="{56DEEC72-A4E8-45F3-BC7D-A7A957016159}" dt="2021-03-11T14:59:43.501" v="901" actId="164"/>
          <ac:picMkLst>
            <pc:docMk/>
            <pc:sldMk cId="1405194491" sldId="2076137019"/>
            <ac:picMk id="20" creationId="{B5369655-C292-4158-BF41-D59765B7BFB4}"/>
          </ac:picMkLst>
        </pc:picChg>
      </pc:sldChg>
      <pc:sldChg chg="addSp delSp modSp add mod delAnim modAnim">
        <pc:chgData name="Lucas De Carli" userId="0b83351476942742" providerId="LiveId" clId="{56DEEC72-A4E8-45F3-BC7D-A7A957016159}" dt="2021-03-11T23:10:31.342" v="964" actId="1076"/>
        <pc:sldMkLst>
          <pc:docMk/>
          <pc:sldMk cId="603965756" sldId="2076137020"/>
        </pc:sldMkLst>
        <pc:spChg chg="add mod">
          <ac:chgData name="Lucas De Carli" userId="0b83351476942742" providerId="LiveId" clId="{56DEEC72-A4E8-45F3-BC7D-A7A957016159}" dt="2021-03-11T23:10:31.342" v="964" actId="1076"/>
          <ac:spMkLst>
            <pc:docMk/>
            <pc:sldMk cId="603965756" sldId="2076137020"/>
            <ac:spMk id="6" creationId="{ADB8D5E1-BBED-4B7B-B6CB-71FFEA06C048}"/>
          </ac:spMkLst>
        </pc:spChg>
        <pc:spChg chg="mod">
          <ac:chgData name="Lucas De Carli" userId="0b83351476942742" providerId="LiveId" clId="{56DEEC72-A4E8-45F3-BC7D-A7A957016159}" dt="2021-03-11T23:09:59.617" v="955" actId="20577"/>
          <ac:spMkLst>
            <pc:docMk/>
            <pc:sldMk cId="603965756" sldId="2076137020"/>
            <ac:spMk id="19" creationId="{35BE09D6-3FE4-49F7-A512-76B24D4396CD}"/>
          </ac:spMkLst>
        </pc:spChg>
        <pc:grpChg chg="mod">
          <ac:chgData name="Lucas De Carli" userId="0b83351476942742" providerId="LiveId" clId="{56DEEC72-A4E8-45F3-BC7D-A7A957016159}" dt="2021-03-11T23:10:08.167" v="959" actId="1076"/>
          <ac:grpSpMkLst>
            <pc:docMk/>
            <pc:sldMk cId="603965756" sldId="2076137020"/>
            <ac:grpSpMk id="3" creationId="{9DCE3F38-2D71-4378-93D1-101142161CB1}"/>
          </ac:grpSpMkLst>
        </pc:grpChg>
        <pc:grpChg chg="del">
          <ac:chgData name="Lucas De Carli" userId="0b83351476942742" providerId="LiveId" clId="{56DEEC72-A4E8-45F3-BC7D-A7A957016159}" dt="2021-03-11T23:10:02.486" v="957" actId="478"/>
          <ac:grpSpMkLst>
            <pc:docMk/>
            <pc:sldMk cId="603965756" sldId="2076137020"/>
            <ac:grpSpMk id="4" creationId="{2E0E62AF-7436-4226-8555-9982B4C14922}"/>
          </ac:grpSpMkLst>
        </pc:grpChg>
        <pc:grpChg chg="del">
          <ac:chgData name="Lucas De Carli" userId="0b83351476942742" providerId="LiveId" clId="{56DEEC72-A4E8-45F3-BC7D-A7A957016159}" dt="2021-03-11T23:10:01.929" v="956" actId="478"/>
          <ac:grpSpMkLst>
            <pc:docMk/>
            <pc:sldMk cId="603965756" sldId="2076137020"/>
            <ac:grpSpMk id="5" creationId="{4A901B64-FA03-4784-AC46-26DB5BD3AD8D}"/>
          </ac:grpSpMkLst>
        </pc:grpChg>
      </pc:sldChg>
      <pc:sldChg chg="addSp delSp modSp new mod modNotesTx">
        <pc:chgData name="Lucas De Carli" userId="0b83351476942742" providerId="LiveId" clId="{56DEEC72-A4E8-45F3-BC7D-A7A957016159}" dt="2021-03-11T23:23:58.995" v="1255" actId="20577"/>
        <pc:sldMkLst>
          <pc:docMk/>
          <pc:sldMk cId="1135461315" sldId="2076137021"/>
        </pc:sldMkLst>
        <pc:spChg chg="del mod">
          <ac:chgData name="Lucas De Carli" userId="0b83351476942742" providerId="LiveId" clId="{56DEEC72-A4E8-45F3-BC7D-A7A957016159}" dt="2021-03-11T23:17:54.047" v="1002" actId="478"/>
          <ac:spMkLst>
            <pc:docMk/>
            <pc:sldMk cId="1135461315" sldId="2076137021"/>
            <ac:spMk id="2" creationId="{FA165B86-4743-4D48-8D61-DF9011DE22B0}"/>
          </ac:spMkLst>
        </pc:spChg>
        <pc:spChg chg="add del">
          <ac:chgData name="Lucas De Carli" userId="0b83351476942742" providerId="LiveId" clId="{56DEEC72-A4E8-45F3-BC7D-A7A957016159}" dt="2021-03-11T23:16:48.596" v="999" actId="22"/>
          <ac:spMkLst>
            <pc:docMk/>
            <pc:sldMk cId="1135461315" sldId="2076137021"/>
            <ac:spMk id="4" creationId="{FD311D1D-FEC4-40F0-86A8-A653D84B1A37}"/>
          </ac:spMkLst>
        </pc:spChg>
        <pc:spChg chg="add mod">
          <ac:chgData name="Lucas De Carli" userId="0b83351476942742" providerId="LiveId" clId="{56DEEC72-A4E8-45F3-BC7D-A7A957016159}" dt="2021-03-11T23:19:18.806" v="1111"/>
          <ac:spMkLst>
            <pc:docMk/>
            <pc:sldMk cId="1135461315" sldId="2076137021"/>
            <ac:spMk id="6" creationId="{7E7979EC-DB6E-42CE-9159-7B415559DCF1}"/>
          </ac:spMkLst>
        </pc:spChg>
        <pc:spChg chg="add mod">
          <ac:chgData name="Lucas De Carli" userId="0b83351476942742" providerId="LiveId" clId="{56DEEC72-A4E8-45F3-BC7D-A7A957016159}" dt="2021-03-11T23:19:52.331" v="1125" actId="20577"/>
          <ac:spMkLst>
            <pc:docMk/>
            <pc:sldMk cId="1135461315" sldId="2076137021"/>
            <ac:spMk id="7" creationId="{FA4E5E7D-BE28-4343-AEDD-6E1EE9BDCE2B}"/>
          </ac:spMkLst>
        </pc:spChg>
      </pc:sldChg>
      <pc:sldChg chg="modSp add mod modNotesTx">
        <pc:chgData name="Lucas De Carli" userId="0b83351476942742" providerId="LiveId" clId="{56DEEC72-A4E8-45F3-BC7D-A7A957016159}" dt="2021-03-11T23:24:15.308" v="1261" actId="20577"/>
        <pc:sldMkLst>
          <pc:docMk/>
          <pc:sldMk cId="2469107628" sldId="2076137022"/>
        </pc:sldMkLst>
        <pc:spChg chg="mod">
          <ac:chgData name="Lucas De Carli" userId="0b83351476942742" providerId="LiveId" clId="{56DEEC72-A4E8-45F3-BC7D-A7A957016159}" dt="2021-03-11T23:21:04.570" v="1128"/>
          <ac:spMkLst>
            <pc:docMk/>
            <pc:sldMk cId="2469107628" sldId="2076137022"/>
            <ac:spMk id="6" creationId="{7E7979EC-DB6E-42CE-9159-7B415559DCF1}"/>
          </ac:spMkLst>
        </pc:spChg>
        <pc:spChg chg="mod">
          <ac:chgData name="Lucas De Carli" userId="0b83351476942742" providerId="LiveId" clId="{56DEEC72-A4E8-45F3-BC7D-A7A957016159}" dt="2021-03-11T23:21:33.746" v="1158" actId="20577"/>
          <ac:spMkLst>
            <pc:docMk/>
            <pc:sldMk cId="2469107628" sldId="2076137022"/>
            <ac:spMk id="7" creationId="{FA4E5E7D-BE28-4343-AEDD-6E1EE9BDCE2B}"/>
          </ac:spMkLst>
        </pc:spChg>
      </pc:sldChg>
      <pc:sldChg chg="modSp add mod modNotesTx">
        <pc:chgData name="Lucas De Carli" userId="0b83351476942742" providerId="LiveId" clId="{56DEEC72-A4E8-45F3-BC7D-A7A957016159}" dt="2021-03-11T23:23:36.134" v="1252" actId="20577"/>
        <pc:sldMkLst>
          <pc:docMk/>
          <pc:sldMk cId="941830191" sldId="2076137023"/>
        </pc:sldMkLst>
        <pc:spChg chg="mod">
          <ac:chgData name="Lucas De Carli" userId="0b83351476942742" providerId="LiveId" clId="{56DEEC72-A4E8-45F3-BC7D-A7A957016159}" dt="2021-03-11T23:22:35.490" v="1160"/>
          <ac:spMkLst>
            <pc:docMk/>
            <pc:sldMk cId="941830191" sldId="2076137023"/>
            <ac:spMk id="6" creationId="{7E7979EC-DB6E-42CE-9159-7B415559DCF1}"/>
          </ac:spMkLst>
        </pc:spChg>
        <pc:spChg chg="mod">
          <ac:chgData name="Lucas De Carli" userId="0b83351476942742" providerId="LiveId" clId="{56DEEC72-A4E8-45F3-BC7D-A7A957016159}" dt="2021-03-11T23:23:08.063" v="1232" actId="20577"/>
          <ac:spMkLst>
            <pc:docMk/>
            <pc:sldMk cId="941830191" sldId="2076137023"/>
            <ac:spMk id="7" creationId="{FA4E5E7D-BE28-4343-AEDD-6E1EE9BDCE2B}"/>
          </ac:spMkLst>
        </pc:spChg>
      </pc:sldChg>
      <pc:sldChg chg="modSp add mod modNotesTx">
        <pc:chgData name="Lucas De Carli" userId="0b83351476942742" providerId="LiveId" clId="{56DEEC72-A4E8-45F3-BC7D-A7A957016159}" dt="2021-03-11T23:26:17.553" v="1325" actId="20577"/>
        <pc:sldMkLst>
          <pc:docMk/>
          <pc:sldMk cId="3982256185" sldId="2076137024"/>
        </pc:sldMkLst>
        <pc:spChg chg="mod">
          <ac:chgData name="Lucas De Carli" userId="0b83351476942742" providerId="LiveId" clId="{56DEEC72-A4E8-45F3-BC7D-A7A957016159}" dt="2021-03-11T23:25:44.829" v="1264" actId="12"/>
          <ac:spMkLst>
            <pc:docMk/>
            <pc:sldMk cId="3982256185" sldId="2076137024"/>
            <ac:spMk id="6" creationId="{7E7979EC-DB6E-42CE-9159-7B415559DCF1}"/>
          </ac:spMkLst>
        </pc:spChg>
        <pc:spChg chg="mod">
          <ac:chgData name="Lucas De Carli" userId="0b83351476942742" providerId="LiveId" clId="{56DEEC72-A4E8-45F3-BC7D-A7A957016159}" dt="2021-03-11T23:26:14.267" v="1323" actId="20577"/>
          <ac:spMkLst>
            <pc:docMk/>
            <pc:sldMk cId="3982256185" sldId="2076137024"/>
            <ac:spMk id="7" creationId="{FA4E5E7D-BE28-4343-AEDD-6E1EE9BDCE2B}"/>
          </ac:spMkLst>
        </pc:spChg>
      </pc:sldChg>
      <pc:sldMasterChg chg="delSldLayout">
        <pc:chgData name="Lucas De Carli" userId="0b83351476942742" providerId="LiveId" clId="{56DEEC72-A4E8-45F3-BC7D-A7A957016159}" dt="2021-03-11T13:10:21.263" v="106" actId="47"/>
        <pc:sldMasterMkLst>
          <pc:docMk/>
          <pc:sldMasterMk cId="4103171625" sldId="2147483660"/>
        </pc:sldMasterMkLst>
        <pc:sldLayoutChg chg="del">
          <pc:chgData name="Lucas De Carli" userId="0b83351476942742" providerId="LiveId" clId="{56DEEC72-A4E8-45F3-BC7D-A7A957016159}" dt="2021-03-11T13:10:21.263" v="106" actId="47"/>
          <pc:sldLayoutMkLst>
            <pc:docMk/>
            <pc:sldMasterMk cId="4103171625" sldId="2147483660"/>
            <pc:sldLayoutMk cId="3307013006" sldId="2147483710"/>
          </pc:sldLayoutMkLst>
        </pc:sldLayoutChg>
      </pc:sldMasterChg>
    </pc:docChg>
  </pc:docChgLst>
  <pc:docChgLst>
    <pc:chgData name="Lucas De Carli" userId="0b83351476942742" providerId="LiveId" clId="{726832E3-F4ED-4456-B6C5-FD4AE3D7BC5C}"/>
    <pc:docChg chg="undo custSel addSld delSld modSld sldOrd">
      <pc:chgData name="Lucas De Carli" userId="0b83351476942742" providerId="LiveId" clId="{726832E3-F4ED-4456-B6C5-FD4AE3D7BC5C}" dt="2021-03-04T23:23:00.164" v="1139" actId="20577"/>
      <pc:docMkLst>
        <pc:docMk/>
      </pc:docMkLst>
      <pc:sldChg chg="modSp mod">
        <pc:chgData name="Lucas De Carli" userId="0b83351476942742" providerId="LiveId" clId="{726832E3-F4ED-4456-B6C5-FD4AE3D7BC5C}" dt="2021-03-04T16:13:48.004" v="4"/>
        <pc:sldMkLst>
          <pc:docMk/>
          <pc:sldMk cId="1547415844" sldId="259"/>
        </pc:sldMkLst>
        <pc:spChg chg="mod">
          <ac:chgData name="Lucas De Carli" userId="0b83351476942742" providerId="LiveId" clId="{726832E3-F4ED-4456-B6C5-FD4AE3D7BC5C}" dt="2021-03-04T16:13:48.004" v="4"/>
          <ac:spMkLst>
            <pc:docMk/>
            <pc:sldMk cId="1547415844" sldId="259"/>
            <ac:spMk id="2" creationId="{5A5B2A19-5F91-487C-B431-7515A2B14BA7}"/>
          </ac:spMkLst>
        </pc:spChg>
      </pc:sldChg>
      <pc:sldChg chg="modSp mod modAnim modNotesTx">
        <pc:chgData name="Lucas De Carli" userId="0b83351476942742" providerId="LiveId" clId="{726832E3-F4ED-4456-B6C5-FD4AE3D7BC5C}" dt="2021-03-04T23:19:02.989" v="1100" actId="20577"/>
        <pc:sldMkLst>
          <pc:docMk/>
          <pc:sldMk cId="3972906020" sldId="261"/>
        </pc:sldMkLst>
        <pc:spChg chg="mod">
          <ac:chgData name="Lucas De Carli" userId="0b83351476942742" providerId="LiveId" clId="{726832E3-F4ED-4456-B6C5-FD4AE3D7BC5C}" dt="2021-03-04T16:30:50.156" v="121" actId="1076"/>
          <ac:spMkLst>
            <pc:docMk/>
            <pc:sldMk cId="3972906020" sldId="261"/>
            <ac:spMk id="3" creationId="{1C9C8B4C-5FE4-498C-B327-D98BC2AE0961}"/>
          </ac:spMkLst>
        </pc:spChg>
      </pc:sldChg>
      <pc:sldChg chg="addSp delSp modSp mod modAnim modNotesTx">
        <pc:chgData name="Lucas De Carli" userId="0b83351476942742" providerId="LiveId" clId="{726832E3-F4ED-4456-B6C5-FD4AE3D7BC5C}" dt="2021-03-04T16:31:35.859" v="144" actId="20577"/>
        <pc:sldMkLst>
          <pc:docMk/>
          <pc:sldMk cId="615643994" sldId="262"/>
        </pc:sldMkLst>
        <pc:spChg chg="del">
          <ac:chgData name="Lucas De Carli" userId="0b83351476942742" providerId="LiveId" clId="{726832E3-F4ED-4456-B6C5-FD4AE3D7BC5C}" dt="2021-03-04T16:31:19.524" v="130" actId="478"/>
          <ac:spMkLst>
            <pc:docMk/>
            <pc:sldMk cId="615643994" sldId="262"/>
            <ac:spMk id="18" creationId="{26D29DBE-BDB4-46F1-9E14-077501FD77C9}"/>
          </ac:spMkLst>
        </pc:spChg>
        <pc:spChg chg="mod">
          <ac:chgData name="Lucas De Carli" userId="0b83351476942742" providerId="LiveId" clId="{726832E3-F4ED-4456-B6C5-FD4AE3D7BC5C}" dt="2021-03-04T16:31:29.491" v="140" actId="20577"/>
          <ac:spMkLst>
            <pc:docMk/>
            <pc:sldMk cId="615643994" sldId="262"/>
            <ac:spMk id="19" creationId="{35BE09D6-3FE4-49F7-A512-76B24D4396CD}"/>
          </ac:spMkLst>
        </pc:spChg>
        <pc:picChg chg="add mod">
          <ac:chgData name="Lucas De Carli" userId="0b83351476942742" providerId="LiveId" clId="{726832E3-F4ED-4456-B6C5-FD4AE3D7BC5C}" dt="2021-03-04T16:31:27.134" v="133" actId="1076"/>
          <ac:picMkLst>
            <pc:docMk/>
            <pc:sldMk cId="615643994" sldId="262"/>
            <ac:picMk id="9" creationId="{7B13178E-E98A-4E07-A40F-C4666B0E621A}"/>
          </ac:picMkLst>
        </pc:picChg>
        <pc:picChg chg="del">
          <ac:chgData name="Lucas De Carli" userId="0b83351476942742" providerId="LiveId" clId="{726832E3-F4ED-4456-B6C5-FD4AE3D7BC5C}" dt="2021-03-04T16:31:09.955" v="126" actId="478"/>
          <ac:picMkLst>
            <pc:docMk/>
            <pc:sldMk cId="615643994" sldId="262"/>
            <ac:picMk id="2050" creationId="{99A17EAF-07E5-4F0B-BDC7-14A0788FAFFF}"/>
          </ac:picMkLst>
        </pc:picChg>
        <pc:picChg chg="del">
          <ac:chgData name="Lucas De Carli" userId="0b83351476942742" providerId="LiveId" clId="{726832E3-F4ED-4456-B6C5-FD4AE3D7BC5C}" dt="2021-03-04T16:31:09.555" v="125" actId="478"/>
          <ac:picMkLst>
            <pc:docMk/>
            <pc:sldMk cId="615643994" sldId="262"/>
            <ac:picMk id="2052" creationId="{9B22D54D-2FB9-4B0A-AB8E-0CD13B9B1624}"/>
          </ac:picMkLst>
        </pc:picChg>
        <pc:picChg chg="del">
          <ac:chgData name="Lucas De Carli" userId="0b83351476942742" providerId="LiveId" clId="{726832E3-F4ED-4456-B6C5-FD4AE3D7BC5C}" dt="2021-03-04T16:31:08.812" v="123" actId="478"/>
          <ac:picMkLst>
            <pc:docMk/>
            <pc:sldMk cId="615643994" sldId="262"/>
            <ac:picMk id="2054" creationId="{1EA4BB33-867A-4748-A78B-2765E15A07CE}"/>
          </ac:picMkLst>
        </pc:picChg>
        <pc:picChg chg="del mod">
          <ac:chgData name="Lucas De Carli" userId="0b83351476942742" providerId="LiveId" clId="{726832E3-F4ED-4456-B6C5-FD4AE3D7BC5C}" dt="2021-03-04T16:31:09.210" v="124" actId="478"/>
          <ac:picMkLst>
            <pc:docMk/>
            <pc:sldMk cId="615643994" sldId="262"/>
            <ac:picMk id="2056" creationId="{485214A5-DC3E-4D9D-94E5-5EAA3834B812}"/>
          </ac:picMkLst>
        </pc:picChg>
        <pc:picChg chg="del">
          <ac:chgData name="Lucas De Carli" userId="0b83351476942742" providerId="LiveId" clId="{726832E3-F4ED-4456-B6C5-FD4AE3D7BC5C}" dt="2021-03-04T16:31:10.455" v="127" actId="478"/>
          <ac:picMkLst>
            <pc:docMk/>
            <pc:sldMk cId="615643994" sldId="262"/>
            <ac:picMk id="2058" creationId="{7D9E4B7F-9419-40A8-82F1-94638DAA1D8A}"/>
          </ac:picMkLst>
        </pc:picChg>
      </pc:sldChg>
      <pc:sldChg chg="del">
        <pc:chgData name="Lucas De Carli" userId="0b83351476942742" providerId="LiveId" clId="{726832E3-F4ED-4456-B6C5-FD4AE3D7BC5C}" dt="2021-03-04T16:31:48.821" v="145" actId="47"/>
        <pc:sldMkLst>
          <pc:docMk/>
          <pc:sldMk cId="3948150891" sldId="1596"/>
        </pc:sldMkLst>
      </pc:sldChg>
      <pc:sldChg chg="del">
        <pc:chgData name="Lucas De Carli" userId="0b83351476942742" providerId="LiveId" clId="{726832E3-F4ED-4456-B6C5-FD4AE3D7BC5C}" dt="2021-03-04T16:31:48.821" v="145" actId="47"/>
        <pc:sldMkLst>
          <pc:docMk/>
          <pc:sldMk cId="3558242030" sldId="1598"/>
        </pc:sldMkLst>
      </pc:sldChg>
      <pc:sldChg chg="del">
        <pc:chgData name="Lucas De Carli" userId="0b83351476942742" providerId="LiveId" clId="{726832E3-F4ED-4456-B6C5-FD4AE3D7BC5C}" dt="2021-03-04T16:31:48.821" v="145" actId="47"/>
        <pc:sldMkLst>
          <pc:docMk/>
          <pc:sldMk cId="1587020864" sldId="1599"/>
        </pc:sldMkLst>
      </pc:sldChg>
      <pc:sldChg chg="del">
        <pc:chgData name="Lucas De Carli" userId="0b83351476942742" providerId="LiveId" clId="{726832E3-F4ED-4456-B6C5-FD4AE3D7BC5C}" dt="2021-03-04T16:31:48.821" v="145" actId="47"/>
        <pc:sldMkLst>
          <pc:docMk/>
          <pc:sldMk cId="725926813" sldId="1600"/>
        </pc:sldMkLst>
      </pc:sldChg>
      <pc:sldChg chg="del">
        <pc:chgData name="Lucas De Carli" userId="0b83351476942742" providerId="LiveId" clId="{726832E3-F4ED-4456-B6C5-FD4AE3D7BC5C}" dt="2021-03-04T16:31:48.821" v="145" actId="47"/>
        <pc:sldMkLst>
          <pc:docMk/>
          <pc:sldMk cId="1357120034" sldId="1601"/>
        </pc:sldMkLst>
      </pc:sldChg>
      <pc:sldChg chg="del">
        <pc:chgData name="Lucas De Carli" userId="0b83351476942742" providerId="LiveId" clId="{726832E3-F4ED-4456-B6C5-FD4AE3D7BC5C}" dt="2021-03-04T16:31:48.821" v="145" actId="47"/>
        <pc:sldMkLst>
          <pc:docMk/>
          <pc:sldMk cId="1692177503" sldId="1602"/>
        </pc:sldMkLst>
      </pc:sldChg>
      <pc:sldChg chg="del">
        <pc:chgData name="Lucas De Carli" userId="0b83351476942742" providerId="LiveId" clId="{726832E3-F4ED-4456-B6C5-FD4AE3D7BC5C}" dt="2021-03-04T16:31:48.821" v="145" actId="47"/>
        <pc:sldMkLst>
          <pc:docMk/>
          <pc:sldMk cId="2308120819" sldId="1605"/>
        </pc:sldMkLst>
      </pc:sldChg>
      <pc:sldChg chg="del">
        <pc:chgData name="Lucas De Carli" userId="0b83351476942742" providerId="LiveId" clId="{726832E3-F4ED-4456-B6C5-FD4AE3D7BC5C}" dt="2021-03-04T16:31:48.821" v="145" actId="47"/>
        <pc:sldMkLst>
          <pc:docMk/>
          <pc:sldMk cId="233340319" sldId="1606"/>
        </pc:sldMkLst>
      </pc:sldChg>
      <pc:sldChg chg="del">
        <pc:chgData name="Lucas De Carli" userId="0b83351476942742" providerId="LiveId" clId="{726832E3-F4ED-4456-B6C5-FD4AE3D7BC5C}" dt="2021-03-04T16:31:48.821" v="145" actId="47"/>
        <pc:sldMkLst>
          <pc:docMk/>
          <pc:sldMk cId="875744406" sldId="1607"/>
        </pc:sldMkLst>
      </pc:sldChg>
      <pc:sldChg chg="del">
        <pc:chgData name="Lucas De Carli" userId="0b83351476942742" providerId="LiveId" clId="{726832E3-F4ED-4456-B6C5-FD4AE3D7BC5C}" dt="2021-03-04T16:31:48.821" v="145" actId="47"/>
        <pc:sldMkLst>
          <pc:docMk/>
          <pc:sldMk cId="3922979539" sldId="1609"/>
        </pc:sldMkLst>
      </pc:sldChg>
      <pc:sldChg chg="del">
        <pc:chgData name="Lucas De Carli" userId="0b83351476942742" providerId="LiveId" clId="{726832E3-F4ED-4456-B6C5-FD4AE3D7BC5C}" dt="2021-03-04T16:31:48.821" v="145" actId="47"/>
        <pc:sldMkLst>
          <pc:docMk/>
          <pc:sldMk cId="3578143061" sldId="1610"/>
        </pc:sldMkLst>
      </pc:sldChg>
      <pc:sldChg chg="del">
        <pc:chgData name="Lucas De Carli" userId="0b83351476942742" providerId="LiveId" clId="{726832E3-F4ED-4456-B6C5-FD4AE3D7BC5C}" dt="2021-03-04T16:31:48.821" v="145" actId="47"/>
        <pc:sldMkLst>
          <pc:docMk/>
          <pc:sldMk cId="2776655250" sldId="1611"/>
        </pc:sldMkLst>
      </pc:sldChg>
      <pc:sldChg chg="del">
        <pc:chgData name="Lucas De Carli" userId="0b83351476942742" providerId="LiveId" clId="{726832E3-F4ED-4456-B6C5-FD4AE3D7BC5C}" dt="2021-03-04T16:31:48.821" v="145" actId="47"/>
        <pc:sldMkLst>
          <pc:docMk/>
          <pc:sldMk cId="3482003414" sldId="1612"/>
        </pc:sldMkLst>
      </pc:sldChg>
      <pc:sldChg chg="del">
        <pc:chgData name="Lucas De Carli" userId="0b83351476942742" providerId="LiveId" clId="{726832E3-F4ED-4456-B6C5-FD4AE3D7BC5C}" dt="2021-03-04T16:31:48.821" v="145" actId="47"/>
        <pc:sldMkLst>
          <pc:docMk/>
          <pc:sldMk cId="4067772986" sldId="1613"/>
        </pc:sldMkLst>
      </pc:sldChg>
      <pc:sldChg chg="del">
        <pc:chgData name="Lucas De Carli" userId="0b83351476942742" providerId="LiveId" clId="{726832E3-F4ED-4456-B6C5-FD4AE3D7BC5C}" dt="2021-03-04T16:31:48.821" v="145" actId="47"/>
        <pc:sldMkLst>
          <pc:docMk/>
          <pc:sldMk cId="119944406" sldId="1614"/>
        </pc:sldMkLst>
      </pc:sldChg>
      <pc:sldChg chg="del">
        <pc:chgData name="Lucas De Carli" userId="0b83351476942742" providerId="LiveId" clId="{726832E3-F4ED-4456-B6C5-FD4AE3D7BC5C}" dt="2021-03-04T16:31:48.821" v="145" actId="47"/>
        <pc:sldMkLst>
          <pc:docMk/>
          <pc:sldMk cId="2348284178" sldId="1615"/>
        </pc:sldMkLst>
      </pc:sldChg>
      <pc:sldChg chg="del">
        <pc:chgData name="Lucas De Carli" userId="0b83351476942742" providerId="LiveId" clId="{726832E3-F4ED-4456-B6C5-FD4AE3D7BC5C}" dt="2021-03-04T16:31:48.821" v="145" actId="47"/>
        <pc:sldMkLst>
          <pc:docMk/>
          <pc:sldMk cId="1582929338" sldId="1616"/>
        </pc:sldMkLst>
      </pc:sldChg>
      <pc:sldChg chg="del">
        <pc:chgData name="Lucas De Carli" userId="0b83351476942742" providerId="LiveId" clId="{726832E3-F4ED-4456-B6C5-FD4AE3D7BC5C}" dt="2021-03-04T16:31:48.821" v="145" actId="47"/>
        <pc:sldMkLst>
          <pc:docMk/>
          <pc:sldMk cId="913345193" sldId="1617"/>
        </pc:sldMkLst>
      </pc:sldChg>
      <pc:sldChg chg="del">
        <pc:chgData name="Lucas De Carli" userId="0b83351476942742" providerId="LiveId" clId="{726832E3-F4ED-4456-B6C5-FD4AE3D7BC5C}" dt="2021-03-04T16:31:48.821" v="145" actId="47"/>
        <pc:sldMkLst>
          <pc:docMk/>
          <pc:sldMk cId="1154778721" sldId="1618"/>
        </pc:sldMkLst>
      </pc:sldChg>
      <pc:sldChg chg="del">
        <pc:chgData name="Lucas De Carli" userId="0b83351476942742" providerId="LiveId" clId="{726832E3-F4ED-4456-B6C5-FD4AE3D7BC5C}" dt="2021-03-04T16:31:48.821" v="145" actId="47"/>
        <pc:sldMkLst>
          <pc:docMk/>
          <pc:sldMk cId="2792201140" sldId="1619"/>
        </pc:sldMkLst>
      </pc:sldChg>
      <pc:sldChg chg="modNotesTx">
        <pc:chgData name="Lucas De Carli" userId="0b83351476942742" providerId="LiveId" clId="{726832E3-F4ED-4456-B6C5-FD4AE3D7BC5C}" dt="2021-03-04T23:23:00.164" v="1139" actId="20577"/>
        <pc:sldMkLst>
          <pc:docMk/>
          <pc:sldMk cId="1010606399" sldId="1621"/>
        </pc:sldMkLst>
      </pc:sldChg>
      <pc:sldChg chg="del">
        <pc:chgData name="Lucas De Carli" userId="0b83351476942742" providerId="LiveId" clId="{726832E3-F4ED-4456-B6C5-FD4AE3D7BC5C}" dt="2021-03-04T16:31:48.821" v="145" actId="47"/>
        <pc:sldMkLst>
          <pc:docMk/>
          <pc:sldMk cId="755988403" sldId="1622"/>
        </pc:sldMkLst>
      </pc:sldChg>
      <pc:sldChg chg="addSp delSp modSp new mod modNotesTx">
        <pc:chgData name="Lucas De Carli" userId="0b83351476942742" providerId="LiveId" clId="{726832E3-F4ED-4456-B6C5-FD4AE3D7BC5C}" dt="2021-03-04T16:19:25.279" v="44" actId="20577"/>
        <pc:sldMkLst>
          <pc:docMk/>
          <pc:sldMk cId="2674450633" sldId="1624"/>
        </pc:sldMkLst>
        <pc:spChg chg="mod">
          <ac:chgData name="Lucas De Carli" userId="0b83351476942742" providerId="LiveId" clId="{726832E3-F4ED-4456-B6C5-FD4AE3D7BC5C}" dt="2021-03-04T16:17:30.447" v="34" actId="20577"/>
          <ac:spMkLst>
            <pc:docMk/>
            <pc:sldMk cId="2674450633" sldId="1624"/>
            <ac:spMk id="2" creationId="{64EBACAC-A32F-4B78-B47D-F170B1C4FBF5}"/>
          </ac:spMkLst>
        </pc:spChg>
        <pc:spChg chg="del">
          <ac:chgData name="Lucas De Carli" userId="0b83351476942742" providerId="LiveId" clId="{726832E3-F4ED-4456-B6C5-FD4AE3D7BC5C}" dt="2021-03-04T16:17:56.393" v="35"/>
          <ac:spMkLst>
            <pc:docMk/>
            <pc:sldMk cId="2674450633" sldId="1624"/>
            <ac:spMk id="3" creationId="{497362B3-3BE2-4F6D-A8DD-980F90B5D49F}"/>
          </ac:spMkLst>
        </pc:spChg>
        <pc:picChg chg="add mod">
          <ac:chgData name="Lucas De Carli" userId="0b83351476942742" providerId="LiveId" clId="{726832E3-F4ED-4456-B6C5-FD4AE3D7BC5C}" dt="2021-03-04T16:18:00.709" v="37" actId="14100"/>
          <ac:picMkLst>
            <pc:docMk/>
            <pc:sldMk cId="2674450633" sldId="1624"/>
            <ac:picMk id="4" creationId="{92BA0391-F198-4A69-B430-FA6F36E9DDDF}"/>
          </ac:picMkLst>
        </pc:picChg>
      </pc:sldChg>
      <pc:sldChg chg="addSp delSp modSp add mod modNotesTx">
        <pc:chgData name="Lucas De Carli" userId="0b83351476942742" providerId="LiveId" clId="{726832E3-F4ED-4456-B6C5-FD4AE3D7BC5C}" dt="2021-03-04T23:15:52.799" v="1089" actId="20577"/>
        <pc:sldMkLst>
          <pc:docMk/>
          <pc:sldMk cId="2959048787" sldId="1625"/>
        </pc:sldMkLst>
        <pc:spChg chg="add del mod">
          <ac:chgData name="Lucas De Carli" userId="0b83351476942742" providerId="LiveId" clId="{726832E3-F4ED-4456-B6C5-FD4AE3D7BC5C}" dt="2021-03-04T16:19:11.354" v="41" actId="478"/>
          <ac:spMkLst>
            <pc:docMk/>
            <pc:sldMk cId="2959048787" sldId="1625"/>
            <ac:spMk id="5" creationId="{88FDAD60-C519-485D-AE50-2FEDE2B45FC1}"/>
          </ac:spMkLst>
        </pc:spChg>
        <pc:picChg chg="del">
          <ac:chgData name="Lucas De Carli" userId="0b83351476942742" providerId="LiveId" clId="{726832E3-F4ED-4456-B6C5-FD4AE3D7BC5C}" dt="2021-03-04T16:19:08.952" v="39" actId="478"/>
          <ac:picMkLst>
            <pc:docMk/>
            <pc:sldMk cId="2959048787" sldId="1625"/>
            <ac:picMk id="4" creationId="{92BA0391-F198-4A69-B430-FA6F36E9DDDF}"/>
          </ac:picMkLst>
        </pc:picChg>
        <pc:picChg chg="add mod">
          <ac:chgData name="Lucas De Carli" userId="0b83351476942742" providerId="LiveId" clId="{726832E3-F4ED-4456-B6C5-FD4AE3D7BC5C}" dt="2021-03-04T16:19:09.312" v="40"/>
          <ac:picMkLst>
            <pc:docMk/>
            <pc:sldMk cId="2959048787" sldId="1625"/>
            <ac:picMk id="6" creationId="{CA5F3ED1-198C-4354-84B4-F56BE26E3F07}"/>
          </ac:picMkLst>
        </pc:picChg>
      </pc:sldChg>
      <pc:sldChg chg="modSp add mod modNotesTx">
        <pc:chgData name="Lucas De Carli" userId="0b83351476942742" providerId="LiveId" clId="{726832E3-F4ED-4456-B6C5-FD4AE3D7BC5C}" dt="2021-03-04T23:19:19.490" v="1105" actId="20577"/>
        <pc:sldMkLst>
          <pc:docMk/>
          <pc:sldMk cId="3416890100" sldId="1626"/>
        </pc:sldMkLst>
        <pc:spChg chg="mod">
          <ac:chgData name="Lucas De Carli" userId="0b83351476942742" providerId="LiveId" clId="{726832E3-F4ED-4456-B6C5-FD4AE3D7BC5C}" dt="2021-03-04T16:29:03.963" v="65" actId="20577"/>
          <ac:spMkLst>
            <pc:docMk/>
            <pc:sldMk cId="3416890100" sldId="1626"/>
            <ac:spMk id="2" creationId="{297C471F-C726-43D9-A0E8-0D337983E78C}"/>
          </ac:spMkLst>
        </pc:spChg>
      </pc:sldChg>
      <pc:sldChg chg="delSp modSp add mod modNotesTx">
        <pc:chgData name="Lucas De Carli" userId="0b83351476942742" providerId="LiveId" clId="{726832E3-F4ED-4456-B6C5-FD4AE3D7BC5C}" dt="2021-03-04T23:19:21.689" v="1108" actId="20577"/>
        <pc:sldMkLst>
          <pc:docMk/>
          <pc:sldMk cId="4096488857" sldId="1627"/>
        </pc:sldMkLst>
        <pc:spChg chg="mod">
          <ac:chgData name="Lucas De Carli" userId="0b83351476942742" providerId="LiveId" clId="{726832E3-F4ED-4456-B6C5-FD4AE3D7BC5C}" dt="2021-03-04T16:29:23.200" v="82" actId="20577"/>
          <ac:spMkLst>
            <pc:docMk/>
            <pc:sldMk cId="4096488857" sldId="1627"/>
            <ac:spMk id="2" creationId="{EA32CC01-C850-4B27-BBA8-B2304529DD14}"/>
          </ac:spMkLst>
        </pc:spChg>
        <pc:spChg chg="del">
          <ac:chgData name="Lucas De Carli" userId="0b83351476942742" providerId="LiveId" clId="{726832E3-F4ED-4456-B6C5-FD4AE3D7BC5C}" dt="2021-03-04T16:29:14.245" v="67" actId="478"/>
          <ac:spMkLst>
            <pc:docMk/>
            <pc:sldMk cId="4096488857" sldId="1627"/>
            <ac:spMk id="11" creationId="{AF3C4815-3EE5-4854-98D4-4BBEA8F87394}"/>
          </ac:spMkLst>
        </pc:spChg>
      </pc:sldChg>
      <pc:sldChg chg="addSp delSp modSp add mod modNotesTx">
        <pc:chgData name="Lucas De Carli" userId="0b83351476942742" providerId="LiveId" clId="{726832E3-F4ED-4456-B6C5-FD4AE3D7BC5C}" dt="2021-03-04T23:20:16.062" v="1111" actId="20577"/>
        <pc:sldMkLst>
          <pc:docMk/>
          <pc:sldMk cId="2359421125" sldId="1628"/>
        </pc:sldMkLst>
        <pc:spChg chg="add mod">
          <ac:chgData name="Lucas De Carli" userId="0b83351476942742" providerId="LiveId" clId="{726832E3-F4ED-4456-B6C5-FD4AE3D7BC5C}" dt="2021-03-04T16:32:19.710" v="148"/>
          <ac:spMkLst>
            <pc:docMk/>
            <pc:sldMk cId="2359421125" sldId="1628"/>
            <ac:spMk id="5" creationId="{1C644DA9-F8EC-4448-B63E-D5843BF23633}"/>
          </ac:spMkLst>
        </pc:spChg>
        <pc:spChg chg="mod">
          <ac:chgData name="Lucas De Carli" userId="0b83351476942742" providerId="LiveId" clId="{726832E3-F4ED-4456-B6C5-FD4AE3D7BC5C}" dt="2021-03-04T16:32:30.691" v="164" actId="20577"/>
          <ac:spMkLst>
            <pc:docMk/>
            <pc:sldMk cId="2359421125" sldId="1628"/>
            <ac:spMk id="19" creationId="{35BE09D6-3FE4-49F7-A512-76B24D4396CD}"/>
          </ac:spMkLst>
        </pc:spChg>
        <pc:graphicFrameChg chg="add mod">
          <ac:chgData name="Lucas De Carli" userId="0b83351476942742" providerId="LiveId" clId="{726832E3-F4ED-4456-B6C5-FD4AE3D7BC5C}" dt="2021-03-04T16:32:19.710" v="148"/>
          <ac:graphicFrameMkLst>
            <pc:docMk/>
            <pc:sldMk cId="2359421125" sldId="1628"/>
            <ac:graphicFrameMk id="4" creationId="{B24B7E55-44B3-43EC-A914-65E7DD77DA0B}"/>
          </ac:graphicFrameMkLst>
        </pc:graphicFrameChg>
        <pc:graphicFrameChg chg="add mod">
          <ac:chgData name="Lucas De Carli" userId="0b83351476942742" providerId="LiveId" clId="{726832E3-F4ED-4456-B6C5-FD4AE3D7BC5C}" dt="2021-03-04T16:32:19.710" v="148"/>
          <ac:graphicFrameMkLst>
            <pc:docMk/>
            <pc:sldMk cId="2359421125" sldId="1628"/>
            <ac:graphicFrameMk id="6" creationId="{87B578B5-64C1-4843-8451-297003EB4ABB}"/>
          </ac:graphicFrameMkLst>
        </pc:graphicFrameChg>
        <pc:picChg chg="del">
          <ac:chgData name="Lucas De Carli" userId="0b83351476942742" providerId="LiveId" clId="{726832E3-F4ED-4456-B6C5-FD4AE3D7BC5C}" dt="2021-03-04T16:32:19.487" v="147" actId="478"/>
          <ac:picMkLst>
            <pc:docMk/>
            <pc:sldMk cId="2359421125" sldId="1628"/>
            <ac:picMk id="9" creationId="{7B13178E-E98A-4E07-A40F-C4666B0E621A}"/>
          </ac:picMkLst>
        </pc:picChg>
      </pc:sldChg>
      <pc:sldChg chg="addSp delSp modSp add mod modNotesTx">
        <pc:chgData name="Lucas De Carli" userId="0b83351476942742" providerId="LiveId" clId="{726832E3-F4ED-4456-B6C5-FD4AE3D7BC5C}" dt="2021-03-04T23:20:40.271" v="1114" actId="20577"/>
        <pc:sldMkLst>
          <pc:docMk/>
          <pc:sldMk cId="3390566588" sldId="1629"/>
        </pc:sldMkLst>
        <pc:spChg chg="del">
          <ac:chgData name="Lucas De Carli" userId="0b83351476942742" providerId="LiveId" clId="{726832E3-F4ED-4456-B6C5-FD4AE3D7BC5C}" dt="2021-03-04T16:34:42.856" v="200" actId="478"/>
          <ac:spMkLst>
            <pc:docMk/>
            <pc:sldMk cId="3390566588" sldId="1629"/>
            <ac:spMk id="5" creationId="{1C644DA9-F8EC-4448-B63E-D5843BF23633}"/>
          </ac:spMkLst>
        </pc:spChg>
        <pc:spChg chg="mod">
          <ac:chgData name="Lucas De Carli" userId="0b83351476942742" providerId="LiveId" clId="{726832E3-F4ED-4456-B6C5-FD4AE3D7BC5C}" dt="2021-03-04T16:34:45.946" v="203"/>
          <ac:spMkLst>
            <pc:docMk/>
            <pc:sldMk cId="3390566588" sldId="1629"/>
            <ac:spMk id="11" creationId="{BC669B69-10FE-4294-BA5C-E8842BC32621}"/>
          </ac:spMkLst>
        </pc:spChg>
        <pc:spChg chg="mod">
          <ac:chgData name="Lucas De Carli" userId="0b83351476942742" providerId="LiveId" clId="{726832E3-F4ED-4456-B6C5-FD4AE3D7BC5C}" dt="2021-03-04T16:34:45.946" v="203"/>
          <ac:spMkLst>
            <pc:docMk/>
            <pc:sldMk cId="3390566588" sldId="1629"/>
            <ac:spMk id="12" creationId="{66539D6A-3B18-4B34-AC9F-4EB9EB125F0A}"/>
          </ac:spMkLst>
        </pc:spChg>
        <pc:spChg chg="mod">
          <ac:chgData name="Lucas De Carli" userId="0b83351476942742" providerId="LiveId" clId="{726832E3-F4ED-4456-B6C5-FD4AE3D7BC5C}" dt="2021-03-04T16:34:45.946" v="203"/>
          <ac:spMkLst>
            <pc:docMk/>
            <pc:sldMk cId="3390566588" sldId="1629"/>
            <ac:spMk id="13" creationId="{8600F8E0-4E17-48BB-85BC-C3797EEF2B2F}"/>
          </ac:spMkLst>
        </pc:spChg>
        <pc:spChg chg="mod">
          <ac:chgData name="Lucas De Carli" userId="0b83351476942742" providerId="LiveId" clId="{726832E3-F4ED-4456-B6C5-FD4AE3D7BC5C}" dt="2021-03-04T16:34:45.946" v="203"/>
          <ac:spMkLst>
            <pc:docMk/>
            <pc:sldMk cId="3390566588" sldId="1629"/>
            <ac:spMk id="14" creationId="{AD808BCD-79C5-4356-84F5-72EA054564AF}"/>
          </ac:spMkLst>
        </pc:spChg>
        <pc:spChg chg="mod">
          <ac:chgData name="Lucas De Carli" userId="0b83351476942742" providerId="LiveId" clId="{726832E3-F4ED-4456-B6C5-FD4AE3D7BC5C}" dt="2021-03-04T16:34:45.946" v="203"/>
          <ac:spMkLst>
            <pc:docMk/>
            <pc:sldMk cId="3390566588" sldId="1629"/>
            <ac:spMk id="15" creationId="{934AC8BD-C021-4D0E-BA8E-3FA725EB89F7}"/>
          </ac:spMkLst>
        </pc:spChg>
        <pc:spChg chg="mod">
          <ac:chgData name="Lucas De Carli" userId="0b83351476942742" providerId="LiveId" clId="{726832E3-F4ED-4456-B6C5-FD4AE3D7BC5C}" dt="2021-03-04T16:34:45.946" v="203"/>
          <ac:spMkLst>
            <pc:docMk/>
            <pc:sldMk cId="3390566588" sldId="1629"/>
            <ac:spMk id="17" creationId="{2EB23097-D6C0-4A12-BF40-E691677529DA}"/>
          </ac:spMkLst>
        </pc:spChg>
        <pc:spChg chg="mod">
          <ac:chgData name="Lucas De Carli" userId="0b83351476942742" providerId="LiveId" clId="{726832E3-F4ED-4456-B6C5-FD4AE3D7BC5C}" dt="2021-03-04T16:34:45.946" v="203"/>
          <ac:spMkLst>
            <pc:docMk/>
            <pc:sldMk cId="3390566588" sldId="1629"/>
            <ac:spMk id="18" creationId="{08B2219E-4B72-4E4D-B6D7-604CD55585D8}"/>
          </ac:spMkLst>
        </pc:spChg>
        <pc:spChg chg="mod">
          <ac:chgData name="Lucas De Carli" userId="0b83351476942742" providerId="LiveId" clId="{726832E3-F4ED-4456-B6C5-FD4AE3D7BC5C}" dt="2021-03-04T16:34:34.298" v="198"/>
          <ac:spMkLst>
            <pc:docMk/>
            <pc:sldMk cId="3390566588" sldId="1629"/>
            <ac:spMk id="19" creationId="{35BE09D6-3FE4-49F7-A512-76B24D4396CD}"/>
          </ac:spMkLst>
        </pc:spChg>
        <pc:grpChg chg="add mod">
          <ac:chgData name="Lucas De Carli" userId="0b83351476942742" providerId="LiveId" clId="{726832E3-F4ED-4456-B6C5-FD4AE3D7BC5C}" dt="2021-03-04T16:34:45.946" v="203"/>
          <ac:grpSpMkLst>
            <pc:docMk/>
            <pc:sldMk cId="3390566588" sldId="1629"/>
            <ac:grpSpMk id="7" creationId="{15FB690C-730E-4439-AFBA-6CFA7209F803}"/>
          </ac:grpSpMkLst>
        </pc:grpChg>
        <pc:grpChg chg="mod">
          <ac:chgData name="Lucas De Carli" userId="0b83351476942742" providerId="LiveId" clId="{726832E3-F4ED-4456-B6C5-FD4AE3D7BC5C}" dt="2021-03-04T16:34:45.946" v="203"/>
          <ac:grpSpMkLst>
            <pc:docMk/>
            <pc:sldMk cId="3390566588" sldId="1629"/>
            <ac:grpSpMk id="8" creationId="{8A7FA446-EFA8-4ADD-B784-8B0F8EF2004E}"/>
          </ac:grpSpMkLst>
        </pc:grpChg>
        <pc:grpChg chg="mod">
          <ac:chgData name="Lucas De Carli" userId="0b83351476942742" providerId="LiveId" clId="{726832E3-F4ED-4456-B6C5-FD4AE3D7BC5C}" dt="2021-03-04T16:34:45.946" v="203"/>
          <ac:grpSpMkLst>
            <pc:docMk/>
            <pc:sldMk cId="3390566588" sldId="1629"/>
            <ac:grpSpMk id="9" creationId="{415B8393-8102-4856-8B4A-49182A564643}"/>
          </ac:grpSpMkLst>
        </pc:grpChg>
        <pc:grpChg chg="mod">
          <ac:chgData name="Lucas De Carli" userId="0b83351476942742" providerId="LiveId" clId="{726832E3-F4ED-4456-B6C5-FD4AE3D7BC5C}" dt="2021-03-04T16:34:45.946" v="203"/>
          <ac:grpSpMkLst>
            <pc:docMk/>
            <pc:sldMk cId="3390566588" sldId="1629"/>
            <ac:grpSpMk id="10" creationId="{0E797CA6-E2B6-4909-B36D-ADE990601C53}"/>
          </ac:grpSpMkLst>
        </pc:grpChg>
        <pc:graphicFrameChg chg="del">
          <ac:chgData name="Lucas De Carli" userId="0b83351476942742" providerId="LiveId" clId="{726832E3-F4ED-4456-B6C5-FD4AE3D7BC5C}" dt="2021-03-04T16:34:42.169" v="199" actId="478"/>
          <ac:graphicFrameMkLst>
            <pc:docMk/>
            <pc:sldMk cId="3390566588" sldId="1629"/>
            <ac:graphicFrameMk id="4" creationId="{B24B7E55-44B3-43EC-A914-65E7DD77DA0B}"/>
          </ac:graphicFrameMkLst>
        </pc:graphicFrameChg>
        <pc:graphicFrameChg chg="del modGraphic">
          <ac:chgData name="Lucas De Carli" userId="0b83351476942742" providerId="LiveId" clId="{726832E3-F4ED-4456-B6C5-FD4AE3D7BC5C}" dt="2021-03-04T16:34:45.019" v="202" actId="478"/>
          <ac:graphicFrameMkLst>
            <pc:docMk/>
            <pc:sldMk cId="3390566588" sldId="1629"/>
            <ac:graphicFrameMk id="6" creationId="{87B578B5-64C1-4843-8451-297003EB4ABB}"/>
          </ac:graphicFrameMkLst>
        </pc:graphicFrameChg>
        <pc:picChg chg="mod">
          <ac:chgData name="Lucas De Carli" userId="0b83351476942742" providerId="LiveId" clId="{726832E3-F4ED-4456-B6C5-FD4AE3D7BC5C}" dt="2021-03-04T16:34:45.946" v="203"/>
          <ac:picMkLst>
            <pc:docMk/>
            <pc:sldMk cId="3390566588" sldId="1629"/>
            <ac:picMk id="16" creationId="{A1B24390-D88D-4D86-9528-257B0FAAEF46}"/>
          </ac:picMkLst>
        </pc:picChg>
        <pc:picChg chg="mod">
          <ac:chgData name="Lucas De Carli" userId="0b83351476942742" providerId="LiveId" clId="{726832E3-F4ED-4456-B6C5-FD4AE3D7BC5C}" dt="2021-03-04T16:34:45.946" v="203"/>
          <ac:picMkLst>
            <pc:docMk/>
            <pc:sldMk cId="3390566588" sldId="1629"/>
            <ac:picMk id="20" creationId="{D08E8F00-EABC-421D-8C98-4C528BF53AA7}"/>
          </ac:picMkLst>
        </pc:picChg>
        <pc:picChg chg="mod">
          <ac:chgData name="Lucas De Carli" userId="0b83351476942742" providerId="LiveId" clId="{726832E3-F4ED-4456-B6C5-FD4AE3D7BC5C}" dt="2021-03-04T16:34:45.946" v="203"/>
          <ac:picMkLst>
            <pc:docMk/>
            <pc:sldMk cId="3390566588" sldId="1629"/>
            <ac:picMk id="21" creationId="{F2D21AC2-4121-4616-9234-314C2AD58B9E}"/>
          </ac:picMkLst>
        </pc:picChg>
        <pc:picChg chg="mod">
          <ac:chgData name="Lucas De Carli" userId="0b83351476942742" providerId="LiveId" clId="{726832E3-F4ED-4456-B6C5-FD4AE3D7BC5C}" dt="2021-03-04T16:34:45.946" v="203"/>
          <ac:picMkLst>
            <pc:docMk/>
            <pc:sldMk cId="3390566588" sldId="1629"/>
            <ac:picMk id="22" creationId="{7131EE8F-EC3B-40CC-B10F-C45240EF597E}"/>
          </ac:picMkLst>
        </pc:picChg>
        <pc:picChg chg="mod">
          <ac:chgData name="Lucas De Carli" userId="0b83351476942742" providerId="LiveId" clId="{726832E3-F4ED-4456-B6C5-FD4AE3D7BC5C}" dt="2021-03-04T16:34:45.946" v="203"/>
          <ac:picMkLst>
            <pc:docMk/>
            <pc:sldMk cId="3390566588" sldId="1629"/>
            <ac:picMk id="23" creationId="{D000A0D7-FA0E-4633-84A1-9552DD76BCC0}"/>
          </ac:picMkLst>
        </pc:picChg>
        <pc:picChg chg="mod">
          <ac:chgData name="Lucas De Carli" userId="0b83351476942742" providerId="LiveId" clId="{726832E3-F4ED-4456-B6C5-FD4AE3D7BC5C}" dt="2021-03-04T16:34:45.946" v="203"/>
          <ac:picMkLst>
            <pc:docMk/>
            <pc:sldMk cId="3390566588" sldId="1629"/>
            <ac:picMk id="24" creationId="{1AC22519-0BDE-4AB3-B8A3-BF46784F2C96}"/>
          </ac:picMkLst>
        </pc:picChg>
        <pc:picChg chg="mod">
          <ac:chgData name="Lucas De Carli" userId="0b83351476942742" providerId="LiveId" clId="{726832E3-F4ED-4456-B6C5-FD4AE3D7BC5C}" dt="2021-03-04T16:34:45.946" v="203"/>
          <ac:picMkLst>
            <pc:docMk/>
            <pc:sldMk cId="3390566588" sldId="1629"/>
            <ac:picMk id="25" creationId="{90B60B56-66A7-4619-830D-E7814127ABE2}"/>
          </ac:picMkLst>
        </pc:picChg>
      </pc:sldChg>
      <pc:sldChg chg="addSp delSp modSp add mod">
        <pc:chgData name="Lucas De Carli" userId="0b83351476942742" providerId="LiveId" clId="{726832E3-F4ED-4456-B6C5-FD4AE3D7BC5C}" dt="2021-03-04T16:44:50.427" v="455" actId="20577"/>
        <pc:sldMkLst>
          <pc:docMk/>
          <pc:sldMk cId="4021633323" sldId="1630"/>
        </pc:sldMkLst>
        <pc:spChg chg="mod">
          <ac:chgData name="Lucas De Carli" userId="0b83351476942742" providerId="LiveId" clId="{726832E3-F4ED-4456-B6C5-FD4AE3D7BC5C}" dt="2021-03-04T16:44:50.427" v="455" actId="20577"/>
          <ac:spMkLst>
            <pc:docMk/>
            <pc:sldMk cId="4021633323" sldId="1630"/>
            <ac:spMk id="19" creationId="{35BE09D6-3FE4-49F7-A512-76B24D4396CD}"/>
          </ac:spMkLst>
        </pc:spChg>
        <pc:grpChg chg="del mod">
          <ac:chgData name="Lucas De Carli" userId="0b83351476942742" providerId="LiveId" clId="{726832E3-F4ED-4456-B6C5-FD4AE3D7BC5C}" dt="2021-03-04T16:36:44.177" v="207" actId="478"/>
          <ac:grpSpMkLst>
            <pc:docMk/>
            <pc:sldMk cId="4021633323" sldId="1630"/>
            <ac:grpSpMk id="7" creationId="{15FB690C-730E-4439-AFBA-6CFA7209F803}"/>
          </ac:grpSpMkLst>
        </pc:grpChg>
        <pc:picChg chg="add mod">
          <ac:chgData name="Lucas De Carli" userId="0b83351476942742" providerId="LiveId" clId="{726832E3-F4ED-4456-B6C5-FD4AE3D7BC5C}" dt="2021-03-04T16:36:53.049" v="213" actId="1076"/>
          <ac:picMkLst>
            <pc:docMk/>
            <pc:sldMk cId="4021633323" sldId="1630"/>
            <ac:picMk id="26" creationId="{16DE1C56-70D9-4947-8CE3-F6102CEB2EE6}"/>
          </ac:picMkLst>
        </pc:picChg>
      </pc:sldChg>
      <pc:sldChg chg="del">
        <pc:chgData name="Lucas De Carli" userId="0b83351476942742" providerId="LiveId" clId="{726832E3-F4ED-4456-B6C5-FD4AE3D7BC5C}" dt="2021-03-04T16:34:27.629" v="196"/>
        <pc:sldMkLst>
          <pc:docMk/>
          <pc:sldMk cId="1793706927" sldId="1670"/>
        </pc:sldMkLst>
      </pc:sldChg>
      <pc:sldChg chg="addSp delSp modSp mod modAnim modNotesTx">
        <pc:chgData name="Lucas De Carli" userId="0b83351476942742" providerId="LiveId" clId="{726832E3-F4ED-4456-B6C5-FD4AE3D7BC5C}" dt="2021-03-04T16:40:53.549" v="269"/>
        <pc:sldMkLst>
          <pc:docMk/>
          <pc:sldMk cId="4285135957" sldId="2076136989"/>
        </pc:sldMkLst>
        <pc:spChg chg="mod">
          <ac:chgData name="Lucas De Carli" userId="0b83351476942742" providerId="LiveId" clId="{726832E3-F4ED-4456-B6C5-FD4AE3D7BC5C}" dt="2021-03-04T16:40:14.351" v="254"/>
          <ac:spMkLst>
            <pc:docMk/>
            <pc:sldMk cId="4285135957" sldId="2076136989"/>
            <ac:spMk id="2" creationId="{6FF2C9FE-CFE2-4E71-BBB3-5C3B14BFB396}"/>
          </ac:spMkLst>
        </pc:spChg>
        <pc:spChg chg="add del mod topLvl">
          <ac:chgData name="Lucas De Carli" userId="0b83351476942742" providerId="LiveId" clId="{726832E3-F4ED-4456-B6C5-FD4AE3D7BC5C}" dt="2021-03-04T16:38:36.338" v="225" actId="478"/>
          <ac:spMkLst>
            <pc:docMk/>
            <pc:sldMk cId="4285135957" sldId="2076136989"/>
            <ac:spMk id="5" creationId="{6EA5DB09-95C9-48EE-AE90-EAEFE6DFB548}"/>
          </ac:spMkLst>
        </pc:spChg>
        <pc:grpChg chg="add del mod">
          <ac:chgData name="Lucas De Carli" userId="0b83351476942742" providerId="LiveId" clId="{726832E3-F4ED-4456-B6C5-FD4AE3D7BC5C}" dt="2021-03-04T16:38:34.756" v="223" actId="478"/>
          <ac:grpSpMkLst>
            <pc:docMk/>
            <pc:sldMk cId="4285135957" sldId="2076136989"/>
            <ac:grpSpMk id="3" creationId="{A5F49172-EB59-4065-9E06-F5662AD80E3B}"/>
          </ac:grpSpMkLst>
        </pc:grpChg>
        <pc:picChg chg="add del mod topLvl">
          <ac:chgData name="Lucas De Carli" userId="0b83351476942742" providerId="LiveId" clId="{726832E3-F4ED-4456-B6C5-FD4AE3D7BC5C}" dt="2021-03-04T16:38:34.756" v="223" actId="478"/>
          <ac:picMkLst>
            <pc:docMk/>
            <pc:sldMk cId="4285135957" sldId="2076136989"/>
            <ac:picMk id="4" creationId="{42F17FF2-07E6-473E-B610-667A8C5B78D8}"/>
          </ac:picMkLst>
        </pc:picChg>
        <pc:picChg chg="add mod">
          <ac:chgData name="Lucas De Carli" userId="0b83351476942742" providerId="LiveId" clId="{726832E3-F4ED-4456-B6C5-FD4AE3D7BC5C}" dt="2021-03-04T16:39:10.680" v="236" actId="1076"/>
          <ac:picMkLst>
            <pc:docMk/>
            <pc:sldMk cId="4285135957" sldId="2076136989"/>
            <ac:picMk id="7" creationId="{42711EB8-4EB9-48FF-BA7A-7911BFCCB808}"/>
          </ac:picMkLst>
        </pc:picChg>
        <pc:picChg chg="add mod">
          <ac:chgData name="Lucas De Carli" userId="0b83351476942742" providerId="LiveId" clId="{726832E3-F4ED-4456-B6C5-FD4AE3D7BC5C}" dt="2021-03-04T16:39:10.680" v="236" actId="1076"/>
          <ac:picMkLst>
            <pc:docMk/>
            <pc:sldMk cId="4285135957" sldId="2076136989"/>
            <ac:picMk id="8" creationId="{58E49817-A244-4D82-92DF-B44BB9251B2F}"/>
          </ac:picMkLst>
        </pc:picChg>
        <pc:picChg chg="add mod">
          <ac:chgData name="Lucas De Carli" userId="0b83351476942742" providerId="LiveId" clId="{726832E3-F4ED-4456-B6C5-FD4AE3D7BC5C}" dt="2021-03-04T16:39:10.680" v="236" actId="1076"/>
          <ac:picMkLst>
            <pc:docMk/>
            <pc:sldMk cId="4285135957" sldId="2076136989"/>
            <ac:picMk id="9" creationId="{6E714F72-8473-4734-88F6-025E39FB3D62}"/>
          </ac:picMkLst>
        </pc:picChg>
        <pc:picChg chg="add mod">
          <ac:chgData name="Lucas De Carli" userId="0b83351476942742" providerId="LiveId" clId="{726832E3-F4ED-4456-B6C5-FD4AE3D7BC5C}" dt="2021-03-04T16:39:24.165" v="240" actId="1076"/>
          <ac:picMkLst>
            <pc:docMk/>
            <pc:sldMk cId="4285135957" sldId="2076136989"/>
            <ac:picMk id="10" creationId="{EDCFB40A-11D9-4E25-96D0-E3F4A295D226}"/>
          </ac:picMkLst>
        </pc:picChg>
        <pc:picChg chg="mod">
          <ac:chgData name="Lucas De Carli" userId="0b83351476942742" providerId="LiveId" clId="{726832E3-F4ED-4456-B6C5-FD4AE3D7BC5C}" dt="2021-03-04T16:37:52.640" v="214" actId="1076"/>
          <ac:picMkLst>
            <pc:docMk/>
            <pc:sldMk cId="4285135957" sldId="2076136989"/>
            <ac:picMk id="13316" creationId="{829BD698-8470-4583-BC98-E76414F5AEE8}"/>
          </ac:picMkLst>
        </pc:picChg>
      </pc:sldChg>
      <pc:sldChg chg="modSp modNotesTx">
        <pc:chgData name="Lucas De Carli" userId="0b83351476942742" providerId="LiveId" clId="{726832E3-F4ED-4456-B6C5-FD4AE3D7BC5C}" dt="2021-03-04T23:21:40.932" v="1117" actId="20577"/>
        <pc:sldMkLst>
          <pc:docMk/>
          <pc:sldMk cId="2370281651" sldId="2076136990"/>
        </pc:sldMkLst>
        <pc:spChg chg="mod">
          <ac:chgData name="Lucas De Carli" userId="0b83351476942742" providerId="LiveId" clId="{726832E3-F4ED-4456-B6C5-FD4AE3D7BC5C}" dt="2021-03-04T16:40:22.998" v="255"/>
          <ac:spMkLst>
            <pc:docMk/>
            <pc:sldMk cId="2370281651" sldId="2076136990"/>
            <ac:spMk id="2" creationId="{6FF2C9FE-CFE2-4E71-BBB3-5C3B14BFB396}"/>
          </ac:spMkLst>
        </pc:spChg>
        <pc:picChg chg="mod">
          <ac:chgData name="Lucas De Carli" userId="0b83351476942742" providerId="LiveId" clId="{726832E3-F4ED-4456-B6C5-FD4AE3D7BC5C}" dt="2021-03-04T16:39:53.082" v="246" actId="1076"/>
          <ac:picMkLst>
            <pc:docMk/>
            <pc:sldMk cId="2370281651" sldId="2076136990"/>
            <ac:picMk id="14338" creationId="{2AA0770B-65D2-42B5-9AFB-78EA02EFDBFD}"/>
          </ac:picMkLst>
        </pc:picChg>
      </pc:sldChg>
      <pc:sldChg chg="modSp mod modNotesTx">
        <pc:chgData name="Lucas De Carli" userId="0b83351476942742" providerId="LiveId" clId="{726832E3-F4ED-4456-B6C5-FD4AE3D7BC5C}" dt="2021-03-04T23:21:44.176" v="1120" actId="20577"/>
        <pc:sldMkLst>
          <pc:docMk/>
          <pc:sldMk cId="2176081155" sldId="2076136991"/>
        </pc:sldMkLst>
        <pc:spChg chg="mod">
          <ac:chgData name="Lucas De Carli" userId="0b83351476942742" providerId="LiveId" clId="{726832E3-F4ED-4456-B6C5-FD4AE3D7BC5C}" dt="2021-03-04T16:43:32.622" v="444"/>
          <ac:spMkLst>
            <pc:docMk/>
            <pc:sldMk cId="2176081155" sldId="2076136991"/>
            <ac:spMk id="2" creationId="{6FF2C9FE-CFE2-4E71-BBB3-5C3B14BFB396}"/>
          </ac:spMkLst>
        </pc:spChg>
        <pc:picChg chg="mod">
          <ac:chgData name="Lucas De Carli" userId="0b83351476942742" providerId="LiveId" clId="{726832E3-F4ED-4456-B6C5-FD4AE3D7BC5C}" dt="2021-03-04T16:40:41.623" v="256" actId="1076"/>
          <ac:picMkLst>
            <pc:docMk/>
            <pc:sldMk cId="2176081155" sldId="2076136991"/>
            <ac:picMk id="15362" creationId="{7D06AD24-AF10-49C2-9A28-2135DECFBB62}"/>
          </ac:picMkLst>
        </pc:picChg>
      </pc:sldChg>
      <pc:sldChg chg="addSp delSp modSp add mod modNotesTx">
        <pc:chgData name="Lucas De Carli" userId="0b83351476942742" providerId="LiveId" clId="{726832E3-F4ED-4456-B6C5-FD4AE3D7BC5C}" dt="2021-03-04T23:22:20.879" v="1125" actId="20577"/>
        <pc:sldMkLst>
          <pc:docMk/>
          <pc:sldMk cId="3365419737" sldId="2076136992"/>
        </pc:sldMkLst>
        <pc:spChg chg="mod">
          <ac:chgData name="Lucas De Carli" userId="0b83351476942742" providerId="LiveId" clId="{726832E3-F4ED-4456-B6C5-FD4AE3D7BC5C}" dt="2021-03-04T16:41:22.210" v="300" actId="20577"/>
          <ac:spMkLst>
            <pc:docMk/>
            <pc:sldMk cId="3365419737" sldId="2076136992"/>
            <ac:spMk id="2" creationId="{6FF2C9FE-CFE2-4E71-BBB3-5C3B14BFB396}"/>
          </ac:spMkLst>
        </pc:spChg>
        <pc:spChg chg="add del mod">
          <ac:chgData name="Lucas De Carli" userId="0b83351476942742" providerId="LiveId" clId="{726832E3-F4ED-4456-B6C5-FD4AE3D7BC5C}" dt="2021-03-04T16:41:31.097" v="303" actId="478"/>
          <ac:spMkLst>
            <pc:docMk/>
            <pc:sldMk cId="3365419737" sldId="2076136992"/>
            <ac:spMk id="3" creationId="{3E0A0B27-BCFE-4E8C-9C94-70DD285BD91F}"/>
          </ac:spMkLst>
        </pc:spChg>
        <pc:picChg chg="add mod">
          <ac:chgData name="Lucas De Carli" userId="0b83351476942742" providerId="LiveId" clId="{726832E3-F4ED-4456-B6C5-FD4AE3D7BC5C}" dt="2021-03-04T16:41:33.630" v="304" actId="1076"/>
          <ac:picMkLst>
            <pc:docMk/>
            <pc:sldMk cId="3365419737" sldId="2076136992"/>
            <ac:picMk id="5" creationId="{B8558A2F-39CB-48C9-9CF5-8CEA07DAE92C}"/>
          </ac:picMkLst>
        </pc:picChg>
        <pc:picChg chg="del">
          <ac:chgData name="Lucas De Carli" userId="0b83351476942742" providerId="LiveId" clId="{726832E3-F4ED-4456-B6C5-FD4AE3D7BC5C}" dt="2021-03-04T16:41:27.295" v="301" actId="478"/>
          <ac:picMkLst>
            <pc:docMk/>
            <pc:sldMk cId="3365419737" sldId="2076136992"/>
            <ac:picMk id="15362" creationId="{7D06AD24-AF10-49C2-9A28-2135DECFBB62}"/>
          </ac:picMkLst>
        </pc:picChg>
      </pc:sldChg>
      <pc:sldChg chg="addSp delSp modSp add mod ord modNotesTx">
        <pc:chgData name="Lucas De Carli" userId="0b83351476942742" providerId="LiveId" clId="{726832E3-F4ED-4456-B6C5-FD4AE3D7BC5C}" dt="2021-03-04T17:06:11.764" v="962" actId="20577"/>
        <pc:sldMkLst>
          <pc:docMk/>
          <pc:sldMk cId="1505913482" sldId="2076136993"/>
        </pc:sldMkLst>
        <pc:spChg chg="mod">
          <ac:chgData name="Lucas De Carli" userId="0b83351476942742" providerId="LiveId" clId="{726832E3-F4ED-4456-B6C5-FD4AE3D7BC5C}" dt="2021-03-04T16:45:19.026" v="457"/>
          <ac:spMkLst>
            <pc:docMk/>
            <pc:sldMk cId="1505913482" sldId="2076136993"/>
            <ac:spMk id="19" creationId="{35BE09D6-3FE4-49F7-A512-76B24D4396CD}"/>
          </ac:spMkLst>
        </pc:spChg>
        <pc:picChg chg="add mod">
          <ac:chgData name="Lucas De Carli" userId="0b83351476942742" providerId="LiveId" clId="{726832E3-F4ED-4456-B6C5-FD4AE3D7BC5C}" dt="2021-03-04T16:45:38.472" v="462" actId="1076"/>
          <ac:picMkLst>
            <pc:docMk/>
            <pc:sldMk cId="1505913482" sldId="2076136993"/>
            <ac:picMk id="4" creationId="{9CA06D38-DD87-47EC-9A92-A49EE16CB91F}"/>
          </ac:picMkLst>
        </pc:picChg>
        <pc:picChg chg="del">
          <ac:chgData name="Lucas De Carli" userId="0b83351476942742" providerId="LiveId" clId="{726832E3-F4ED-4456-B6C5-FD4AE3D7BC5C}" dt="2021-03-04T16:45:33.498" v="458" actId="478"/>
          <ac:picMkLst>
            <pc:docMk/>
            <pc:sldMk cId="1505913482" sldId="2076136993"/>
            <ac:picMk id="26" creationId="{16DE1C56-70D9-4947-8CE3-F6102CEB2EE6}"/>
          </ac:picMkLst>
        </pc:picChg>
      </pc:sldChg>
      <pc:sldChg chg="addSp delSp modSp add mod modNotesTx">
        <pc:chgData name="Lucas De Carli" userId="0b83351476942742" providerId="LiveId" clId="{726832E3-F4ED-4456-B6C5-FD4AE3D7BC5C}" dt="2021-03-04T23:22:24.462" v="1126"/>
        <pc:sldMkLst>
          <pc:docMk/>
          <pc:sldMk cId="3086799223" sldId="2076136994"/>
        </pc:sldMkLst>
        <pc:spChg chg="add mod">
          <ac:chgData name="Lucas De Carli" userId="0b83351476942742" providerId="LiveId" clId="{726832E3-F4ED-4456-B6C5-FD4AE3D7BC5C}" dt="2021-03-04T16:46:39.048" v="469" actId="1076"/>
          <ac:spMkLst>
            <pc:docMk/>
            <pc:sldMk cId="3086799223" sldId="2076136994"/>
            <ac:spMk id="6" creationId="{06CBD508-1C66-4495-881B-EE991189A43C}"/>
          </ac:spMkLst>
        </pc:spChg>
        <pc:picChg chg="add del mod">
          <ac:chgData name="Lucas De Carli" userId="0b83351476942742" providerId="LiveId" clId="{726832E3-F4ED-4456-B6C5-FD4AE3D7BC5C}" dt="2021-03-04T16:46:28.465" v="466" actId="478"/>
          <ac:picMkLst>
            <pc:docMk/>
            <pc:sldMk cId="3086799223" sldId="2076136994"/>
            <ac:picMk id="4" creationId="{00BC9DE4-CE70-40A8-9D78-AC4A5CE4C009}"/>
          </ac:picMkLst>
        </pc:picChg>
        <pc:picChg chg="del">
          <ac:chgData name="Lucas De Carli" userId="0b83351476942742" providerId="LiveId" clId="{726832E3-F4ED-4456-B6C5-FD4AE3D7BC5C}" dt="2021-03-04T16:46:23.862" v="464" actId="478"/>
          <ac:picMkLst>
            <pc:docMk/>
            <pc:sldMk cId="3086799223" sldId="2076136994"/>
            <ac:picMk id="5" creationId="{B8558A2F-39CB-48C9-9CF5-8CEA07DAE92C}"/>
          </ac:picMkLst>
        </pc:picChg>
      </pc:sldChg>
      <pc:sldChg chg="addSp delSp modSp add mod modNotesTx">
        <pc:chgData name="Lucas De Carli" userId="0b83351476942742" providerId="LiveId" clId="{726832E3-F4ED-4456-B6C5-FD4AE3D7BC5C}" dt="2021-03-04T23:22:26.236" v="1127"/>
        <pc:sldMkLst>
          <pc:docMk/>
          <pc:sldMk cId="1671252511" sldId="2076136995"/>
        </pc:sldMkLst>
        <pc:spChg chg="mod">
          <ac:chgData name="Lucas De Carli" userId="0b83351476942742" providerId="LiveId" clId="{726832E3-F4ED-4456-B6C5-FD4AE3D7BC5C}" dt="2021-03-04T16:48:07.165" v="493" actId="20577"/>
          <ac:spMkLst>
            <pc:docMk/>
            <pc:sldMk cId="1671252511" sldId="2076136995"/>
            <ac:spMk id="2" creationId="{6FF2C9FE-CFE2-4E71-BBB3-5C3B14BFB396}"/>
          </ac:spMkLst>
        </pc:spChg>
        <pc:spChg chg="del">
          <ac:chgData name="Lucas De Carli" userId="0b83351476942742" providerId="LiveId" clId="{726832E3-F4ED-4456-B6C5-FD4AE3D7BC5C}" dt="2021-03-04T16:47:29.767" v="489" actId="478"/>
          <ac:spMkLst>
            <pc:docMk/>
            <pc:sldMk cId="1671252511" sldId="2076136995"/>
            <ac:spMk id="6" creationId="{06CBD508-1C66-4495-881B-EE991189A43C}"/>
          </ac:spMkLst>
        </pc:spChg>
        <pc:picChg chg="add mod">
          <ac:chgData name="Lucas De Carli" userId="0b83351476942742" providerId="LiveId" clId="{726832E3-F4ED-4456-B6C5-FD4AE3D7BC5C}" dt="2021-03-04T16:48:45.356" v="524" actId="1076"/>
          <ac:picMkLst>
            <pc:docMk/>
            <pc:sldMk cId="1671252511" sldId="2076136995"/>
            <ac:picMk id="4" creationId="{C4591DCA-C462-4F35-A7BA-269DD6D0D16F}"/>
          </ac:picMkLst>
        </pc:picChg>
      </pc:sldChg>
      <pc:sldChg chg="modSp del mod">
        <pc:chgData name="Lucas De Carli" userId="0b83351476942742" providerId="LiveId" clId="{726832E3-F4ED-4456-B6C5-FD4AE3D7BC5C}" dt="2021-03-04T16:47:12.862" v="473" actId="47"/>
        <pc:sldMkLst>
          <pc:docMk/>
          <pc:sldMk cId="3890047464" sldId="2076136995"/>
        </pc:sldMkLst>
        <pc:spChg chg="mod">
          <ac:chgData name="Lucas De Carli" userId="0b83351476942742" providerId="LiveId" clId="{726832E3-F4ED-4456-B6C5-FD4AE3D7BC5C}" dt="2021-03-04T16:47:10.629" v="472" actId="6549"/>
          <ac:spMkLst>
            <pc:docMk/>
            <pc:sldMk cId="3890047464" sldId="2076136995"/>
            <ac:spMk id="2" creationId="{6FF2C9FE-CFE2-4E71-BBB3-5C3B14BFB396}"/>
          </ac:spMkLst>
        </pc:spChg>
      </pc:sldChg>
      <pc:sldChg chg="addSp delSp modSp add mod modNotesTx">
        <pc:chgData name="Lucas De Carli" userId="0b83351476942742" providerId="LiveId" clId="{726832E3-F4ED-4456-B6C5-FD4AE3D7BC5C}" dt="2021-03-04T23:22:28.636" v="1128"/>
        <pc:sldMkLst>
          <pc:docMk/>
          <pc:sldMk cId="56135442" sldId="2076136996"/>
        </pc:sldMkLst>
        <pc:spChg chg="mod">
          <ac:chgData name="Lucas De Carli" userId="0b83351476942742" providerId="LiveId" clId="{726832E3-F4ED-4456-B6C5-FD4AE3D7BC5C}" dt="2021-03-04T16:48:25.482" v="516" actId="20577"/>
          <ac:spMkLst>
            <pc:docMk/>
            <pc:sldMk cId="56135442" sldId="2076136996"/>
            <ac:spMk id="2" creationId="{6FF2C9FE-CFE2-4E71-BBB3-5C3B14BFB396}"/>
          </ac:spMkLst>
        </pc:spChg>
        <pc:spChg chg="add del mod">
          <ac:chgData name="Lucas De Carli" userId="0b83351476942742" providerId="LiveId" clId="{726832E3-F4ED-4456-B6C5-FD4AE3D7BC5C}" dt="2021-03-04T16:48:33.903" v="520" actId="478"/>
          <ac:spMkLst>
            <pc:docMk/>
            <pc:sldMk cId="56135442" sldId="2076136996"/>
            <ac:spMk id="3" creationId="{4FAF5DF5-AF71-4430-AAF9-34BC7C28E095}"/>
          </ac:spMkLst>
        </pc:spChg>
        <pc:picChg chg="del">
          <ac:chgData name="Lucas De Carli" userId="0b83351476942742" providerId="LiveId" clId="{726832E3-F4ED-4456-B6C5-FD4AE3D7BC5C}" dt="2021-03-04T16:48:30.469" v="518" actId="478"/>
          <ac:picMkLst>
            <pc:docMk/>
            <pc:sldMk cId="56135442" sldId="2076136996"/>
            <ac:picMk id="4" creationId="{C4591DCA-C462-4F35-A7BA-269DD6D0D16F}"/>
          </ac:picMkLst>
        </pc:picChg>
        <pc:picChg chg="add mod">
          <ac:chgData name="Lucas De Carli" userId="0b83351476942742" providerId="LiveId" clId="{726832E3-F4ED-4456-B6C5-FD4AE3D7BC5C}" dt="2021-03-04T16:48:39.177" v="522" actId="1076"/>
          <ac:picMkLst>
            <pc:docMk/>
            <pc:sldMk cId="56135442" sldId="2076136996"/>
            <ac:picMk id="5" creationId="{641940F2-9591-46A1-92E3-E696A762F48A}"/>
          </ac:picMkLst>
        </pc:picChg>
      </pc:sldChg>
      <pc:sldChg chg="addSp delSp modSp add mod modNotesTx">
        <pc:chgData name="Lucas De Carli" userId="0b83351476942742" providerId="LiveId" clId="{726832E3-F4ED-4456-B6C5-FD4AE3D7BC5C}" dt="2021-03-04T23:22:30.843" v="1129"/>
        <pc:sldMkLst>
          <pc:docMk/>
          <pc:sldMk cId="1966287909" sldId="2076136997"/>
        </pc:sldMkLst>
        <pc:spChg chg="mod">
          <ac:chgData name="Lucas De Carli" userId="0b83351476942742" providerId="LiveId" clId="{726832E3-F4ED-4456-B6C5-FD4AE3D7BC5C}" dt="2021-03-04T16:49:18.471" v="553" actId="20577"/>
          <ac:spMkLst>
            <pc:docMk/>
            <pc:sldMk cId="1966287909" sldId="2076136997"/>
            <ac:spMk id="2" creationId="{6FF2C9FE-CFE2-4E71-BBB3-5C3B14BFB396}"/>
          </ac:spMkLst>
        </pc:spChg>
        <pc:picChg chg="add mod">
          <ac:chgData name="Lucas De Carli" userId="0b83351476942742" providerId="LiveId" clId="{726832E3-F4ED-4456-B6C5-FD4AE3D7BC5C}" dt="2021-03-04T16:49:29.365" v="558" actId="1076"/>
          <ac:picMkLst>
            <pc:docMk/>
            <pc:sldMk cId="1966287909" sldId="2076136997"/>
            <ac:picMk id="4" creationId="{7144CC19-4E37-4787-96ED-0CAB254079CD}"/>
          </ac:picMkLst>
        </pc:picChg>
        <pc:picChg chg="del">
          <ac:chgData name="Lucas De Carli" userId="0b83351476942742" providerId="LiveId" clId="{726832E3-F4ED-4456-B6C5-FD4AE3D7BC5C}" dt="2021-03-04T16:49:23.674" v="554" actId="478"/>
          <ac:picMkLst>
            <pc:docMk/>
            <pc:sldMk cId="1966287909" sldId="2076136997"/>
            <ac:picMk id="5" creationId="{641940F2-9591-46A1-92E3-E696A762F48A}"/>
          </ac:picMkLst>
        </pc:picChg>
      </pc:sldChg>
      <pc:sldChg chg="addSp delSp modSp add mod modNotesTx">
        <pc:chgData name="Lucas De Carli" userId="0b83351476942742" providerId="LiveId" clId="{726832E3-F4ED-4456-B6C5-FD4AE3D7BC5C}" dt="2021-03-04T23:22:32.748" v="1130"/>
        <pc:sldMkLst>
          <pc:docMk/>
          <pc:sldMk cId="4193243361" sldId="2076136998"/>
        </pc:sldMkLst>
        <pc:spChg chg="mod">
          <ac:chgData name="Lucas De Carli" userId="0b83351476942742" providerId="LiveId" clId="{726832E3-F4ED-4456-B6C5-FD4AE3D7BC5C}" dt="2021-03-04T16:50:05.947" v="609" actId="20577"/>
          <ac:spMkLst>
            <pc:docMk/>
            <pc:sldMk cId="4193243361" sldId="2076136998"/>
            <ac:spMk id="2" creationId="{6FF2C9FE-CFE2-4E71-BBB3-5C3B14BFB396}"/>
          </ac:spMkLst>
        </pc:spChg>
        <pc:spChg chg="add del mod">
          <ac:chgData name="Lucas De Carli" userId="0b83351476942742" providerId="LiveId" clId="{726832E3-F4ED-4456-B6C5-FD4AE3D7BC5C}" dt="2021-03-04T16:50:32.909" v="617" actId="478"/>
          <ac:spMkLst>
            <pc:docMk/>
            <pc:sldMk cId="4193243361" sldId="2076136998"/>
            <ac:spMk id="3" creationId="{868C14B0-91A0-4ACD-8846-5F7658277473}"/>
          </ac:spMkLst>
        </pc:spChg>
        <pc:picChg chg="del">
          <ac:chgData name="Lucas De Carli" userId="0b83351476942742" providerId="LiveId" clId="{726832E3-F4ED-4456-B6C5-FD4AE3D7BC5C}" dt="2021-03-04T16:50:21.057" v="612" actId="478"/>
          <ac:picMkLst>
            <pc:docMk/>
            <pc:sldMk cId="4193243361" sldId="2076136998"/>
            <ac:picMk id="4" creationId="{7144CC19-4E37-4787-96ED-0CAB254079CD}"/>
          </ac:picMkLst>
        </pc:picChg>
        <pc:picChg chg="add del mod">
          <ac:chgData name="Lucas De Carli" userId="0b83351476942742" providerId="LiveId" clId="{726832E3-F4ED-4456-B6C5-FD4AE3D7BC5C}" dt="2021-03-04T16:50:47.098" v="618" actId="478"/>
          <ac:picMkLst>
            <pc:docMk/>
            <pc:sldMk cId="4193243361" sldId="2076136998"/>
            <ac:picMk id="5" creationId="{2FFEF49E-7EEA-4E79-A342-B66BCDB45204}"/>
          </ac:picMkLst>
        </pc:picChg>
        <pc:picChg chg="add mod">
          <ac:chgData name="Lucas De Carli" userId="0b83351476942742" providerId="LiveId" clId="{726832E3-F4ED-4456-B6C5-FD4AE3D7BC5C}" dt="2021-03-04T16:50:53.721" v="623" actId="1076"/>
          <ac:picMkLst>
            <pc:docMk/>
            <pc:sldMk cId="4193243361" sldId="2076136998"/>
            <ac:picMk id="6" creationId="{B2FCFCA1-28B3-4F6A-8539-4872A5BF0410}"/>
          </ac:picMkLst>
        </pc:picChg>
      </pc:sldChg>
      <pc:sldChg chg="addSp delSp modSp new mod modNotesTx">
        <pc:chgData name="Lucas De Carli" userId="0b83351476942742" providerId="LiveId" clId="{726832E3-F4ED-4456-B6C5-FD4AE3D7BC5C}" dt="2021-03-04T16:58:55.914" v="793" actId="6549"/>
        <pc:sldMkLst>
          <pc:docMk/>
          <pc:sldMk cId="409138148" sldId="2076136999"/>
        </pc:sldMkLst>
        <pc:spChg chg="mod">
          <ac:chgData name="Lucas De Carli" userId="0b83351476942742" providerId="LiveId" clId="{726832E3-F4ED-4456-B6C5-FD4AE3D7BC5C}" dt="2021-03-04T16:51:13.051" v="625"/>
          <ac:spMkLst>
            <pc:docMk/>
            <pc:sldMk cId="409138148" sldId="2076136999"/>
            <ac:spMk id="2" creationId="{2A1E7BFA-9F71-417B-AE43-8EDDDB1D413D}"/>
          </ac:spMkLst>
        </pc:spChg>
        <pc:spChg chg="del">
          <ac:chgData name="Lucas De Carli" userId="0b83351476942742" providerId="LiveId" clId="{726832E3-F4ED-4456-B6C5-FD4AE3D7BC5C}" dt="2021-03-04T16:51:20.383" v="627" actId="478"/>
          <ac:spMkLst>
            <pc:docMk/>
            <pc:sldMk cId="409138148" sldId="2076136999"/>
            <ac:spMk id="3" creationId="{C3443D84-4493-44F9-8A9E-490D427CE668}"/>
          </ac:spMkLst>
        </pc:spChg>
        <pc:picChg chg="add mod">
          <ac:chgData name="Lucas De Carli" userId="0b83351476942742" providerId="LiveId" clId="{726832E3-F4ED-4456-B6C5-FD4AE3D7BC5C}" dt="2021-03-04T16:51:30.832" v="633" actId="1038"/>
          <ac:picMkLst>
            <pc:docMk/>
            <pc:sldMk cId="409138148" sldId="2076136999"/>
            <ac:picMk id="4" creationId="{BA62DA8C-84F1-4973-97B6-3E5CBEA1E485}"/>
          </ac:picMkLst>
        </pc:picChg>
      </pc:sldChg>
      <pc:sldChg chg="addSp delSp modSp new mod modAnim modNotesTx">
        <pc:chgData name="Lucas De Carli" userId="0b83351476942742" providerId="LiveId" clId="{726832E3-F4ED-4456-B6C5-FD4AE3D7BC5C}" dt="2021-03-04T23:22:35.454" v="1131"/>
        <pc:sldMkLst>
          <pc:docMk/>
          <pc:sldMk cId="2678794536" sldId="2076137000"/>
        </pc:sldMkLst>
        <pc:spChg chg="mod">
          <ac:chgData name="Lucas De Carli" userId="0b83351476942742" providerId="LiveId" clId="{726832E3-F4ED-4456-B6C5-FD4AE3D7BC5C}" dt="2021-03-04T17:10:34.539" v="990" actId="20577"/>
          <ac:spMkLst>
            <pc:docMk/>
            <pc:sldMk cId="2678794536" sldId="2076137000"/>
            <ac:spMk id="2" creationId="{838213EC-5390-409A-AF21-4A030D05FC7A}"/>
          </ac:spMkLst>
        </pc:spChg>
        <pc:spChg chg="del">
          <ac:chgData name="Lucas De Carli" userId="0b83351476942742" providerId="LiveId" clId="{726832E3-F4ED-4456-B6C5-FD4AE3D7BC5C}" dt="2021-03-04T16:52:07.625" v="692" actId="478"/>
          <ac:spMkLst>
            <pc:docMk/>
            <pc:sldMk cId="2678794536" sldId="2076137000"/>
            <ac:spMk id="3" creationId="{2CABC141-48AF-46C6-97E4-2496CDB54DF7}"/>
          </ac:spMkLst>
        </pc:spChg>
        <pc:spChg chg="add mod">
          <ac:chgData name="Lucas De Carli" userId="0b83351476942742" providerId="LiveId" clId="{726832E3-F4ED-4456-B6C5-FD4AE3D7BC5C}" dt="2021-03-04T16:52:31.734" v="694" actId="164"/>
          <ac:spMkLst>
            <pc:docMk/>
            <pc:sldMk cId="2678794536" sldId="2076137000"/>
            <ac:spMk id="5" creationId="{A342CDF4-BFFF-404B-AB58-9C251B7DE3A3}"/>
          </ac:spMkLst>
        </pc:spChg>
        <pc:spChg chg="add mod">
          <ac:chgData name="Lucas De Carli" userId="0b83351476942742" providerId="LiveId" clId="{726832E3-F4ED-4456-B6C5-FD4AE3D7BC5C}" dt="2021-03-04T16:52:45.386" v="698" actId="164"/>
          <ac:spMkLst>
            <pc:docMk/>
            <pc:sldMk cId="2678794536" sldId="2076137000"/>
            <ac:spMk id="7" creationId="{B58AC074-03DB-43B7-86C4-3033C5FBDF8B}"/>
          </ac:spMkLst>
        </pc:spChg>
        <pc:spChg chg="add mod">
          <ac:chgData name="Lucas De Carli" userId="0b83351476942742" providerId="LiveId" clId="{726832E3-F4ED-4456-B6C5-FD4AE3D7BC5C}" dt="2021-03-04T16:52:51.288" v="700" actId="164"/>
          <ac:spMkLst>
            <pc:docMk/>
            <pc:sldMk cId="2678794536" sldId="2076137000"/>
            <ac:spMk id="9" creationId="{650D5992-D966-4FE5-8D66-7FF0AA0356CD}"/>
          </ac:spMkLst>
        </pc:spChg>
        <pc:spChg chg="add mod">
          <ac:chgData name="Lucas De Carli" userId="0b83351476942742" providerId="LiveId" clId="{726832E3-F4ED-4456-B6C5-FD4AE3D7BC5C}" dt="2021-03-04T16:52:54.097" v="701" actId="164"/>
          <ac:spMkLst>
            <pc:docMk/>
            <pc:sldMk cId="2678794536" sldId="2076137000"/>
            <ac:spMk id="11" creationId="{24E2A143-6052-4233-9171-452708C6E1C0}"/>
          </ac:spMkLst>
        </pc:spChg>
        <pc:spChg chg="add mod">
          <ac:chgData name="Lucas De Carli" userId="0b83351476942742" providerId="LiveId" clId="{726832E3-F4ED-4456-B6C5-FD4AE3D7BC5C}" dt="2021-03-04T16:52:48.274" v="699" actId="164"/>
          <ac:spMkLst>
            <pc:docMk/>
            <pc:sldMk cId="2678794536" sldId="2076137000"/>
            <ac:spMk id="13" creationId="{7D2BB3F3-FA1E-4326-B361-23F75844E430}"/>
          </ac:spMkLst>
        </pc:spChg>
        <pc:spChg chg="add del mod">
          <ac:chgData name="Lucas De Carli" userId="0b83351476942742" providerId="LiveId" clId="{726832E3-F4ED-4456-B6C5-FD4AE3D7BC5C}" dt="2021-03-04T16:56:35.560" v="730"/>
          <ac:spMkLst>
            <pc:docMk/>
            <pc:sldMk cId="2678794536" sldId="2076137000"/>
            <ac:spMk id="20" creationId="{479F813E-B989-420B-96C9-47F6033DB67F}"/>
          </ac:spMkLst>
        </pc:spChg>
        <pc:spChg chg="add del mod">
          <ac:chgData name="Lucas De Carli" userId="0b83351476942742" providerId="LiveId" clId="{726832E3-F4ED-4456-B6C5-FD4AE3D7BC5C}" dt="2021-03-04T16:56:35.560" v="730"/>
          <ac:spMkLst>
            <pc:docMk/>
            <pc:sldMk cId="2678794536" sldId="2076137000"/>
            <ac:spMk id="22" creationId="{B83B562C-9DC3-4CDB-963F-7C92C4D77F71}"/>
          </ac:spMkLst>
        </pc:spChg>
        <pc:spChg chg="add del mod">
          <ac:chgData name="Lucas De Carli" userId="0b83351476942742" providerId="LiveId" clId="{726832E3-F4ED-4456-B6C5-FD4AE3D7BC5C}" dt="2021-03-04T16:56:35.560" v="730"/>
          <ac:spMkLst>
            <pc:docMk/>
            <pc:sldMk cId="2678794536" sldId="2076137000"/>
            <ac:spMk id="24" creationId="{4E5347F3-AB63-4E43-9003-63FF648374C4}"/>
          </ac:spMkLst>
        </pc:spChg>
        <pc:spChg chg="add del mod">
          <ac:chgData name="Lucas De Carli" userId="0b83351476942742" providerId="LiveId" clId="{726832E3-F4ED-4456-B6C5-FD4AE3D7BC5C}" dt="2021-03-04T16:56:35.560" v="730"/>
          <ac:spMkLst>
            <pc:docMk/>
            <pc:sldMk cId="2678794536" sldId="2076137000"/>
            <ac:spMk id="26" creationId="{D9F6D756-447B-44AF-9172-22D615CBA4F7}"/>
          </ac:spMkLst>
        </pc:spChg>
        <pc:spChg chg="add del mod">
          <ac:chgData name="Lucas De Carli" userId="0b83351476942742" providerId="LiveId" clId="{726832E3-F4ED-4456-B6C5-FD4AE3D7BC5C}" dt="2021-03-04T16:56:35.560" v="730"/>
          <ac:spMkLst>
            <pc:docMk/>
            <pc:sldMk cId="2678794536" sldId="2076137000"/>
            <ac:spMk id="28" creationId="{410C892E-54BE-4127-8E16-3ADB6DD1DAC5}"/>
          </ac:spMkLst>
        </pc:spChg>
        <pc:grpChg chg="add mod">
          <ac:chgData name="Lucas De Carli" userId="0b83351476942742" providerId="LiveId" clId="{726832E3-F4ED-4456-B6C5-FD4AE3D7BC5C}" dt="2021-03-04T16:53:13.658" v="706" actId="1076"/>
          <ac:grpSpMkLst>
            <pc:docMk/>
            <pc:sldMk cId="2678794536" sldId="2076137000"/>
            <ac:grpSpMk id="14" creationId="{C380F93D-033B-4C21-BB0C-35D985A02848}"/>
          </ac:grpSpMkLst>
        </pc:grpChg>
        <pc:grpChg chg="add mod">
          <ac:chgData name="Lucas De Carli" userId="0b83351476942742" providerId="LiveId" clId="{726832E3-F4ED-4456-B6C5-FD4AE3D7BC5C}" dt="2021-03-04T16:54:00.190" v="723" actId="1076"/>
          <ac:grpSpMkLst>
            <pc:docMk/>
            <pc:sldMk cId="2678794536" sldId="2076137000"/>
            <ac:grpSpMk id="15" creationId="{106270C0-1BA1-42CB-8978-3DA9847C1C97}"/>
          </ac:grpSpMkLst>
        </pc:grpChg>
        <pc:grpChg chg="add mod">
          <ac:chgData name="Lucas De Carli" userId="0b83351476942742" providerId="LiveId" clId="{726832E3-F4ED-4456-B6C5-FD4AE3D7BC5C}" dt="2021-03-04T16:53:29.980" v="712" actId="1076"/>
          <ac:grpSpMkLst>
            <pc:docMk/>
            <pc:sldMk cId="2678794536" sldId="2076137000"/>
            <ac:grpSpMk id="16" creationId="{59913BD2-A93B-463B-BE3B-916E0419254A}"/>
          </ac:grpSpMkLst>
        </pc:grpChg>
        <pc:grpChg chg="add mod">
          <ac:chgData name="Lucas De Carli" userId="0b83351476942742" providerId="LiveId" clId="{726832E3-F4ED-4456-B6C5-FD4AE3D7BC5C}" dt="2021-03-04T16:53:43.977" v="720" actId="1076"/>
          <ac:grpSpMkLst>
            <pc:docMk/>
            <pc:sldMk cId="2678794536" sldId="2076137000"/>
            <ac:grpSpMk id="17" creationId="{279D63C6-0CBE-4A4C-B5F8-3A86AEDBEAD4}"/>
          </ac:grpSpMkLst>
        </pc:grpChg>
        <pc:grpChg chg="add mod">
          <ac:chgData name="Lucas De Carli" userId="0b83351476942742" providerId="LiveId" clId="{726832E3-F4ED-4456-B6C5-FD4AE3D7BC5C}" dt="2021-03-04T16:53:47.147" v="721" actId="1076"/>
          <ac:grpSpMkLst>
            <pc:docMk/>
            <pc:sldMk cId="2678794536" sldId="2076137000"/>
            <ac:grpSpMk id="18" creationId="{0C6A6384-5A7D-4690-A15A-7730FFEFBDFC}"/>
          </ac:grpSpMkLst>
        </pc:grpChg>
        <pc:picChg chg="add mod">
          <ac:chgData name="Lucas De Carli" userId="0b83351476942742" providerId="LiveId" clId="{726832E3-F4ED-4456-B6C5-FD4AE3D7BC5C}" dt="2021-03-04T16:52:31.734" v="694" actId="164"/>
          <ac:picMkLst>
            <pc:docMk/>
            <pc:sldMk cId="2678794536" sldId="2076137000"/>
            <ac:picMk id="4" creationId="{2BA4476F-219D-4504-ADF3-111093377861}"/>
          </ac:picMkLst>
        </pc:picChg>
        <pc:picChg chg="add mod">
          <ac:chgData name="Lucas De Carli" userId="0b83351476942742" providerId="LiveId" clId="{726832E3-F4ED-4456-B6C5-FD4AE3D7BC5C}" dt="2021-03-04T16:52:45.386" v="698" actId="164"/>
          <ac:picMkLst>
            <pc:docMk/>
            <pc:sldMk cId="2678794536" sldId="2076137000"/>
            <ac:picMk id="6" creationId="{C11158CE-EEC5-44C2-8DBF-7318ABA96DBD}"/>
          </ac:picMkLst>
        </pc:picChg>
        <pc:picChg chg="add mod">
          <ac:chgData name="Lucas De Carli" userId="0b83351476942742" providerId="LiveId" clId="{726832E3-F4ED-4456-B6C5-FD4AE3D7BC5C}" dt="2021-03-04T16:52:51.288" v="700" actId="164"/>
          <ac:picMkLst>
            <pc:docMk/>
            <pc:sldMk cId="2678794536" sldId="2076137000"/>
            <ac:picMk id="8" creationId="{63828E61-9E45-41BD-89BD-024EAF4C49B2}"/>
          </ac:picMkLst>
        </pc:picChg>
        <pc:picChg chg="add mod">
          <ac:chgData name="Lucas De Carli" userId="0b83351476942742" providerId="LiveId" clId="{726832E3-F4ED-4456-B6C5-FD4AE3D7BC5C}" dt="2021-03-04T16:52:54.097" v="701" actId="164"/>
          <ac:picMkLst>
            <pc:docMk/>
            <pc:sldMk cId="2678794536" sldId="2076137000"/>
            <ac:picMk id="10" creationId="{2EBC6438-1B34-45D1-8B71-A3A5BD172A97}"/>
          </ac:picMkLst>
        </pc:picChg>
        <pc:picChg chg="add mod">
          <ac:chgData name="Lucas De Carli" userId="0b83351476942742" providerId="LiveId" clId="{726832E3-F4ED-4456-B6C5-FD4AE3D7BC5C}" dt="2021-03-04T16:52:48.274" v="699" actId="164"/>
          <ac:picMkLst>
            <pc:docMk/>
            <pc:sldMk cId="2678794536" sldId="2076137000"/>
            <ac:picMk id="12" creationId="{ABA538EC-16DE-4304-A582-5A8094AF85FD}"/>
          </ac:picMkLst>
        </pc:picChg>
        <pc:picChg chg="add del mod">
          <ac:chgData name="Lucas De Carli" userId="0b83351476942742" providerId="LiveId" clId="{726832E3-F4ED-4456-B6C5-FD4AE3D7BC5C}" dt="2021-03-04T16:56:35.560" v="730"/>
          <ac:picMkLst>
            <pc:docMk/>
            <pc:sldMk cId="2678794536" sldId="2076137000"/>
            <ac:picMk id="19" creationId="{EA3B86AC-449E-4D50-A9E0-EE0186D4EDBA}"/>
          </ac:picMkLst>
        </pc:picChg>
        <pc:picChg chg="add del mod">
          <ac:chgData name="Lucas De Carli" userId="0b83351476942742" providerId="LiveId" clId="{726832E3-F4ED-4456-B6C5-FD4AE3D7BC5C}" dt="2021-03-04T16:56:35.560" v="730"/>
          <ac:picMkLst>
            <pc:docMk/>
            <pc:sldMk cId="2678794536" sldId="2076137000"/>
            <ac:picMk id="21" creationId="{5F4BCB52-9A03-430F-88C7-F62E209C8D64}"/>
          </ac:picMkLst>
        </pc:picChg>
        <pc:picChg chg="add del mod">
          <ac:chgData name="Lucas De Carli" userId="0b83351476942742" providerId="LiveId" clId="{726832E3-F4ED-4456-B6C5-FD4AE3D7BC5C}" dt="2021-03-04T16:56:35.560" v="730"/>
          <ac:picMkLst>
            <pc:docMk/>
            <pc:sldMk cId="2678794536" sldId="2076137000"/>
            <ac:picMk id="23" creationId="{DF046148-B07E-4EBC-A69B-A3E0F6407AD5}"/>
          </ac:picMkLst>
        </pc:picChg>
        <pc:picChg chg="add del mod">
          <ac:chgData name="Lucas De Carli" userId="0b83351476942742" providerId="LiveId" clId="{726832E3-F4ED-4456-B6C5-FD4AE3D7BC5C}" dt="2021-03-04T16:56:35.560" v="730"/>
          <ac:picMkLst>
            <pc:docMk/>
            <pc:sldMk cId="2678794536" sldId="2076137000"/>
            <ac:picMk id="25" creationId="{97B0EB22-BDCD-48A3-885C-6189EE5A773A}"/>
          </ac:picMkLst>
        </pc:picChg>
        <pc:picChg chg="add del mod">
          <ac:chgData name="Lucas De Carli" userId="0b83351476942742" providerId="LiveId" clId="{726832E3-F4ED-4456-B6C5-FD4AE3D7BC5C}" dt="2021-03-04T16:56:35.560" v="730"/>
          <ac:picMkLst>
            <pc:docMk/>
            <pc:sldMk cId="2678794536" sldId="2076137000"/>
            <ac:picMk id="27" creationId="{25A009A9-2045-493A-96F7-A8222120ABA8}"/>
          </ac:picMkLst>
        </pc:picChg>
      </pc:sldChg>
      <pc:sldChg chg="addSp delSp modSp add mod delAnim modAnim modNotesTx">
        <pc:chgData name="Lucas De Carli" userId="0b83351476942742" providerId="LiveId" clId="{726832E3-F4ED-4456-B6C5-FD4AE3D7BC5C}" dt="2021-03-04T23:22:37.041" v="1132"/>
        <pc:sldMkLst>
          <pc:docMk/>
          <pc:sldMk cId="1684979186" sldId="2076137001"/>
        </pc:sldMkLst>
        <pc:spChg chg="mod">
          <ac:chgData name="Lucas De Carli" userId="0b83351476942742" providerId="LiveId" clId="{726832E3-F4ED-4456-B6C5-FD4AE3D7BC5C}" dt="2021-03-04T16:56:43.670" v="737" actId="20577"/>
          <ac:spMkLst>
            <pc:docMk/>
            <pc:sldMk cId="1684979186" sldId="2076137001"/>
            <ac:spMk id="2" creationId="{838213EC-5390-409A-AF21-4A030D05FC7A}"/>
          </ac:spMkLst>
        </pc:spChg>
        <pc:grpChg chg="del">
          <ac:chgData name="Lucas De Carli" userId="0b83351476942742" providerId="LiveId" clId="{726832E3-F4ED-4456-B6C5-FD4AE3D7BC5C}" dt="2021-03-04T16:56:51.311" v="738" actId="478"/>
          <ac:grpSpMkLst>
            <pc:docMk/>
            <pc:sldMk cId="1684979186" sldId="2076137001"/>
            <ac:grpSpMk id="14" creationId="{C380F93D-033B-4C21-BB0C-35D985A02848}"/>
          </ac:grpSpMkLst>
        </pc:grpChg>
        <pc:grpChg chg="del">
          <ac:chgData name="Lucas De Carli" userId="0b83351476942742" providerId="LiveId" clId="{726832E3-F4ED-4456-B6C5-FD4AE3D7BC5C}" dt="2021-03-04T16:56:51.311" v="738" actId="478"/>
          <ac:grpSpMkLst>
            <pc:docMk/>
            <pc:sldMk cId="1684979186" sldId="2076137001"/>
            <ac:grpSpMk id="15" creationId="{106270C0-1BA1-42CB-8978-3DA9847C1C97}"/>
          </ac:grpSpMkLst>
        </pc:grpChg>
        <pc:grpChg chg="del">
          <ac:chgData name="Lucas De Carli" userId="0b83351476942742" providerId="LiveId" clId="{726832E3-F4ED-4456-B6C5-FD4AE3D7BC5C}" dt="2021-03-04T16:56:51.311" v="738" actId="478"/>
          <ac:grpSpMkLst>
            <pc:docMk/>
            <pc:sldMk cId="1684979186" sldId="2076137001"/>
            <ac:grpSpMk id="16" creationId="{59913BD2-A93B-463B-BE3B-916E0419254A}"/>
          </ac:grpSpMkLst>
        </pc:grpChg>
        <pc:grpChg chg="del">
          <ac:chgData name="Lucas De Carli" userId="0b83351476942742" providerId="LiveId" clId="{726832E3-F4ED-4456-B6C5-FD4AE3D7BC5C}" dt="2021-03-04T16:56:51.311" v="738" actId="478"/>
          <ac:grpSpMkLst>
            <pc:docMk/>
            <pc:sldMk cId="1684979186" sldId="2076137001"/>
            <ac:grpSpMk id="17" creationId="{279D63C6-0CBE-4A4C-B5F8-3A86AEDBEAD4}"/>
          </ac:grpSpMkLst>
        </pc:grpChg>
        <pc:grpChg chg="del">
          <ac:chgData name="Lucas De Carli" userId="0b83351476942742" providerId="LiveId" clId="{726832E3-F4ED-4456-B6C5-FD4AE3D7BC5C}" dt="2021-03-04T16:56:51.311" v="738" actId="478"/>
          <ac:grpSpMkLst>
            <pc:docMk/>
            <pc:sldMk cId="1684979186" sldId="2076137001"/>
            <ac:grpSpMk id="18" creationId="{0C6A6384-5A7D-4690-A15A-7730FFEFBDFC}"/>
          </ac:grpSpMkLst>
        </pc:grpChg>
        <pc:picChg chg="add mod">
          <ac:chgData name="Lucas De Carli" userId="0b83351476942742" providerId="LiveId" clId="{726832E3-F4ED-4456-B6C5-FD4AE3D7BC5C}" dt="2021-03-04T16:57:20.714" v="751" actId="1076"/>
          <ac:picMkLst>
            <pc:docMk/>
            <pc:sldMk cId="1684979186" sldId="2076137001"/>
            <ac:picMk id="19" creationId="{B90E58F5-EF1D-44F1-AEB5-E838D14063BC}"/>
          </ac:picMkLst>
        </pc:picChg>
        <pc:picChg chg="add mod">
          <ac:chgData name="Lucas De Carli" userId="0b83351476942742" providerId="LiveId" clId="{726832E3-F4ED-4456-B6C5-FD4AE3D7BC5C}" dt="2021-03-04T16:57:18.580" v="749" actId="1076"/>
          <ac:picMkLst>
            <pc:docMk/>
            <pc:sldMk cId="1684979186" sldId="2076137001"/>
            <ac:picMk id="20" creationId="{87607539-2051-4BAC-88F2-CD8B60A0910F}"/>
          </ac:picMkLst>
        </pc:picChg>
        <pc:picChg chg="add mod">
          <ac:chgData name="Lucas De Carli" userId="0b83351476942742" providerId="LiveId" clId="{726832E3-F4ED-4456-B6C5-FD4AE3D7BC5C}" dt="2021-03-04T16:57:26.385" v="758" actId="1035"/>
          <ac:picMkLst>
            <pc:docMk/>
            <pc:sldMk cId="1684979186" sldId="2076137001"/>
            <ac:picMk id="21" creationId="{3917549C-1A01-46E2-BA91-76F9E651FE42}"/>
          </ac:picMkLst>
        </pc:picChg>
      </pc:sldChg>
      <pc:sldChg chg="addSp delSp modSp add mod delAnim modAnim modNotesTx">
        <pc:chgData name="Lucas De Carli" userId="0b83351476942742" providerId="LiveId" clId="{726832E3-F4ED-4456-B6C5-FD4AE3D7BC5C}" dt="2021-03-04T23:22:38.851" v="1133"/>
        <pc:sldMkLst>
          <pc:docMk/>
          <pc:sldMk cId="1720104116" sldId="2076137002"/>
        </pc:sldMkLst>
        <pc:spChg chg="mod">
          <ac:chgData name="Lucas De Carli" userId="0b83351476942742" providerId="LiveId" clId="{726832E3-F4ED-4456-B6C5-FD4AE3D7BC5C}" dt="2021-03-04T16:57:47.783" v="772" actId="20577"/>
          <ac:spMkLst>
            <pc:docMk/>
            <pc:sldMk cId="1720104116" sldId="2076137002"/>
            <ac:spMk id="2" creationId="{838213EC-5390-409A-AF21-4A030D05FC7A}"/>
          </ac:spMkLst>
        </pc:spChg>
        <pc:picChg chg="add mod">
          <ac:chgData name="Lucas De Carli" userId="0b83351476942742" providerId="LiveId" clId="{726832E3-F4ED-4456-B6C5-FD4AE3D7BC5C}" dt="2021-03-04T16:58:28.235" v="786" actId="1076"/>
          <ac:picMkLst>
            <pc:docMk/>
            <pc:sldMk cId="1720104116" sldId="2076137002"/>
            <ac:picMk id="6" creationId="{569F3B27-B906-48E5-989F-860439D89BCE}"/>
          </ac:picMkLst>
        </pc:picChg>
        <pc:picChg chg="add mod">
          <ac:chgData name="Lucas De Carli" userId="0b83351476942742" providerId="LiveId" clId="{726832E3-F4ED-4456-B6C5-FD4AE3D7BC5C}" dt="2021-03-04T16:59:49.886" v="843" actId="1076"/>
          <ac:picMkLst>
            <pc:docMk/>
            <pc:sldMk cId="1720104116" sldId="2076137002"/>
            <ac:picMk id="7" creationId="{8A4975F2-DB32-46AA-9330-8396F5976784}"/>
          </ac:picMkLst>
        </pc:picChg>
        <pc:picChg chg="add mod">
          <ac:chgData name="Lucas De Carli" userId="0b83351476942742" providerId="LiveId" clId="{726832E3-F4ED-4456-B6C5-FD4AE3D7BC5C}" dt="2021-03-04T16:59:50.966" v="844" actId="1076"/>
          <ac:picMkLst>
            <pc:docMk/>
            <pc:sldMk cId="1720104116" sldId="2076137002"/>
            <ac:picMk id="8" creationId="{FE62AD5B-2B02-4CD5-AC3F-CBF2CEE2B7B0}"/>
          </ac:picMkLst>
        </pc:picChg>
        <pc:picChg chg="del">
          <ac:chgData name="Lucas De Carli" userId="0b83351476942742" providerId="LiveId" clId="{726832E3-F4ED-4456-B6C5-FD4AE3D7BC5C}" dt="2021-03-04T16:57:49.743" v="773" actId="478"/>
          <ac:picMkLst>
            <pc:docMk/>
            <pc:sldMk cId="1720104116" sldId="2076137002"/>
            <ac:picMk id="19" creationId="{B90E58F5-EF1D-44F1-AEB5-E838D14063BC}"/>
          </ac:picMkLst>
        </pc:picChg>
        <pc:picChg chg="del">
          <ac:chgData name="Lucas De Carli" userId="0b83351476942742" providerId="LiveId" clId="{726832E3-F4ED-4456-B6C5-FD4AE3D7BC5C}" dt="2021-03-04T16:57:50.082" v="774" actId="478"/>
          <ac:picMkLst>
            <pc:docMk/>
            <pc:sldMk cId="1720104116" sldId="2076137002"/>
            <ac:picMk id="20" creationId="{87607539-2051-4BAC-88F2-CD8B60A0910F}"/>
          </ac:picMkLst>
        </pc:picChg>
        <pc:picChg chg="del">
          <ac:chgData name="Lucas De Carli" userId="0b83351476942742" providerId="LiveId" clId="{726832E3-F4ED-4456-B6C5-FD4AE3D7BC5C}" dt="2021-03-04T16:57:50.684" v="775" actId="478"/>
          <ac:picMkLst>
            <pc:docMk/>
            <pc:sldMk cId="1720104116" sldId="2076137002"/>
            <ac:picMk id="21" creationId="{3917549C-1A01-46E2-BA91-76F9E651FE42}"/>
          </ac:picMkLst>
        </pc:picChg>
      </pc:sldChg>
      <pc:sldChg chg="addSp delSp modSp add mod">
        <pc:chgData name="Lucas De Carli" userId="0b83351476942742" providerId="LiveId" clId="{726832E3-F4ED-4456-B6C5-FD4AE3D7BC5C}" dt="2021-03-04T17:00:22.608" v="852"/>
        <pc:sldMkLst>
          <pc:docMk/>
          <pc:sldMk cId="2471391449" sldId="2076137003"/>
        </pc:sldMkLst>
        <pc:spChg chg="mod">
          <ac:chgData name="Lucas De Carli" userId="0b83351476942742" providerId="LiveId" clId="{726832E3-F4ED-4456-B6C5-FD4AE3D7BC5C}" dt="2021-03-04T17:00:22.608" v="852"/>
          <ac:spMkLst>
            <pc:docMk/>
            <pc:sldMk cId="2471391449" sldId="2076137003"/>
            <ac:spMk id="2" creationId="{838213EC-5390-409A-AF21-4A030D05FC7A}"/>
          </ac:spMkLst>
        </pc:spChg>
        <pc:graphicFrameChg chg="add mod modGraphic">
          <ac:chgData name="Lucas De Carli" userId="0b83351476942742" providerId="LiveId" clId="{726832E3-F4ED-4456-B6C5-FD4AE3D7BC5C}" dt="2021-03-04T17:00:14.989" v="851" actId="1076"/>
          <ac:graphicFrameMkLst>
            <pc:docMk/>
            <pc:sldMk cId="2471391449" sldId="2076137003"/>
            <ac:graphicFrameMk id="9" creationId="{1215DC7D-F912-4A9D-AB7D-CC42818F7B59}"/>
          </ac:graphicFrameMkLst>
        </pc:graphicFrameChg>
        <pc:picChg chg="del">
          <ac:chgData name="Lucas De Carli" userId="0b83351476942742" providerId="LiveId" clId="{726832E3-F4ED-4456-B6C5-FD4AE3D7BC5C}" dt="2021-03-04T16:59:41.451" v="839" actId="478"/>
          <ac:picMkLst>
            <pc:docMk/>
            <pc:sldMk cId="2471391449" sldId="2076137003"/>
            <ac:picMk id="6" creationId="{569F3B27-B906-48E5-989F-860439D89BCE}"/>
          </ac:picMkLst>
        </pc:picChg>
        <pc:picChg chg="del">
          <ac:chgData name="Lucas De Carli" userId="0b83351476942742" providerId="LiveId" clId="{726832E3-F4ED-4456-B6C5-FD4AE3D7BC5C}" dt="2021-03-04T16:59:41.951" v="840" actId="478"/>
          <ac:picMkLst>
            <pc:docMk/>
            <pc:sldMk cId="2471391449" sldId="2076137003"/>
            <ac:picMk id="7" creationId="{8A4975F2-DB32-46AA-9330-8396F5976784}"/>
          </ac:picMkLst>
        </pc:picChg>
        <pc:picChg chg="del">
          <ac:chgData name="Lucas De Carli" userId="0b83351476942742" providerId="LiveId" clId="{726832E3-F4ED-4456-B6C5-FD4AE3D7BC5C}" dt="2021-03-04T16:59:42.370" v="841" actId="478"/>
          <ac:picMkLst>
            <pc:docMk/>
            <pc:sldMk cId="2471391449" sldId="2076137003"/>
            <ac:picMk id="8" creationId="{FE62AD5B-2B02-4CD5-AC3F-CBF2CEE2B7B0}"/>
          </ac:picMkLst>
        </pc:picChg>
      </pc:sldChg>
      <pc:sldChg chg="addSp delSp modSp add mod delAnim modAnim modNotesTx">
        <pc:chgData name="Lucas De Carli" userId="0b83351476942742" providerId="LiveId" clId="{726832E3-F4ED-4456-B6C5-FD4AE3D7BC5C}" dt="2021-03-04T23:22:42.811" v="1134"/>
        <pc:sldMkLst>
          <pc:docMk/>
          <pc:sldMk cId="2491268684" sldId="2076137004"/>
        </pc:sldMkLst>
        <pc:spChg chg="mod">
          <ac:chgData name="Lucas De Carli" userId="0b83351476942742" providerId="LiveId" clId="{726832E3-F4ED-4456-B6C5-FD4AE3D7BC5C}" dt="2021-03-04T17:00:45.620" v="872" actId="20577"/>
          <ac:spMkLst>
            <pc:docMk/>
            <pc:sldMk cId="2491268684" sldId="2076137004"/>
            <ac:spMk id="2" creationId="{838213EC-5390-409A-AF21-4A030D05FC7A}"/>
          </ac:spMkLst>
        </pc:spChg>
        <pc:picChg chg="add mod">
          <ac:chgData name="Lucas De Carli" userId="0b83351476942742" providerId="LiveId" clId="{726832E3-F4ED-4456-B6C5-FD4AE3D7BC5C}" dt="2021-03-04T17:01:31.938" v="884" actId="1076"/>
          <ac:picMkLst>
            <pc:docMk/>
            <pc:sldMk cId="2491268684" sldId="2076137004"/>
            <ac:picMk id="6" creationId="{C76AE4DF-D286-454F-ACD4-BCE3C8A750D7}"/>
          </ac:picMkLst>
        </pc:picChg>
        <pc:picChg chg="add mod">
          <ac:chgData name="Lucas De Carli" userId="0b83351476942742" providerId="LiveId" clId="{726832E3-F4ED-4456-B6C5-FD4AE3D7BC5C}" dt="2021-03-04T17:01:33.275" v="885" actId="1076"/>
          <ac:picMkLst>
            <pc:docMk/>
            <pc:sldMk cId="2491268684" sldId="2076137004"/>
            <ac:picMk id="7" creationId="{DA813D58-7B39-4F47-8B5D-426191CF5135}"/>
          </ac:picMkLst>
        </pc:picChg>
        <pc:picChg chg="add mod">
          <ac:chgData name="Lucas De Carli" userId="0b83351476942742" providerId="LiveId" clId="{726832E3-F4ED-4456-B6C5-FD4AE3D7BC5C}" dt="2021-03-04T17:01:37.198" v="887" actId="1076"/>
          <ac:picMkLst>
            <pc:docMk/>
            <pc:sldMk cId="2491268684" sldId="2076137004"/>
            <ac:picMk id="8" creationId="{9F143555-F6E9-4959-8507-8E8AC4125E00}"/>
          </ac:picMkLst>
        </pc:picChg>
        <pc:picChg chg="add mod">
          <ac:chgData name="Lucas De Carli" userId="0b83351476942742" providerId="LiveId" clId="{726832E3-F4ED-4456-B6C5-FD4AE3D7BC5C}" dt="2021-03-04T17:01:41.842" v="889" actId="1076"/>
          <ac:picMkLst>
            <pc:docMk/>
            <pc:sldMk cId="2491268684" sldId="2076137004"/>
            <ac:picMk id="9" creationId="{A43A8936-65EF-4E16-AECE-FED701B5A171}"/>
          </ac:picMkLst>
        </pc:picChg>
        <pc:picChg chg="del">
          <ac:chgData name="Lucas De Carli" userId="0b83351476942742" providerId="LiveId" clId="{726832E3-F4ED-4456-B6C5-FD4AE3D7BC5C}" dt="2021-03-04T17:00:48.151" v="873" actId="478"/>
          <ac:picMkLst>
            <pc:docMk/>
            <pc:sldMk cId="2491268684" sldId="2076137004"/>
            <ac:picMk id="19" creationId="{B90E58F5-EF1D-44F1-AEB5-E838D14063BC}"/>
          </ac:picMkLst>
        </pc:picChg>
        <pc:picChg chg="del">
          <ac:chgData name="Lucas De Carli" userId="0b83351476942742" providerId="LiveId" clId="{726832E3-F4ED-4456-B6C5-FD4AE3D7BC5C}" dt="2021-03-04T17:00:48.571" v="874" actId="478"/>
          <ac:picMkLst>
            <pc:docMk/>
            <pc:sldMk cId="2491268684" sldId="2076137004"/>
            <ac:picMk id="20" creationId="{87607539-2051-4BAC-88F2-CD8B60A0910F}"/>
          </ac:picMkLst>
        </pc:picChg>
        <pc:picChg chg="del">
          <ac:chgData name="Lucas De Carli" userId="0b83351476942742" providerId="LiveId" clId="{726832E3-F4ED-4456-B6C5-FD4AE3D7BC5C}" dt="2021-03-04T17:00:49.024" v="875" actId="478"/>
          <ac:picMkLst>
            <pc:docMk/>
            <pc:sldMk cId="2491268684" sldId="2076137004"/>
            <ac:picMk id="21" creationId="{3917549C-1A01-46E2-BA91-76F9E651FE42}"/>
          </ac:picMkLst>
        </pc:picChg>
      </pc:sldChg>
      <pc:sldChg chg="addSp modSp new mod modNotesTx">
        <pc:chgData name="Lucas De Carli" userId="0b83351476942742" providerId="LiveId" clId="{726832E3-F4ED-4456-B6C5-FD4AE3D7BC5C}" dt="2021-03-04T23:22:53.598" v="1137"/>
        <pc:sldMkLst>
          <pc:docMk/>
          <pc:sldMk cId="2101105989" sldId="2076137005"/>
        </pc:sldMkLst>
        <pc:spChg chg="mod">
          <ac:chgData name="Lucas De Carli" userId="0b83351476942742" providerId="LiveId" clId="{726832E3-F4ED-4456-B6C5-FD4AE3D7BC5C}" dt="2021-03-04T17:02:34.803" v="930" actId="20577"/>
          <ac:spMkLst>
            <pc:docMk/>
            <pc:sldMk cId="2101105989" sldId="2076137005"/>
            <ac:spMk id="2" creationId="{7921919B-48AD-442E-8297-54C0F4071AE8}"/>
          </ac:spMkLst>
        </pc:spChg>
        <pc:picChg chg="add mod">
          <ac:chgData name="Lucas De Carli" userId="0b83351476942742" providerId="LiveId" clId="{726832E3-F4ED-4456-B6C5-FD4AE3D7BC5C}" dt="2021-03-04T17:02:38.467" v="931"/>
          <ac:picMkLst>
            <pc:docMk/>
            <pc:sldMk cId="2101105989" sldId="2076137005"/>
            <ac:picMk id="3" creationId="{4D9CEAFB-700C-4EE8-AB23-1A04D4A9574C}"/>
          </ac:picMkLst>
        </pc:picChg>
      </pc:sldChg>
      <pc:sldMasterChg chg="delSldLayout">
        <pc:chgData name="Lucas De Carli" userId="0b83351476942742" providerId="LiveId" clId="{726832E3-F4ED-4456-B6C5-FD4AE3D7BC5C}" dt="2021-03-04T16:31:48.821" v="145" actId="47"/>
        <pc:sldMasterMkLst>
          <pc:docMk/>
          <pc:sldMasterMk cId="4103171625" sldId="2147483660"/>
        </pc:sldMasterMkLst>
        <pc:sldLayoutChg chg="del">
          <pc:chgData name="Lucas De Carli" userId="0b83351476942742" providerId="LiveId" clId="{726832E3-F4ED-4456-B6C5-FD4AE3D7BC5C}" dt="2021-03-04T16:31:48.821" v="145" actId="47"/>
          <pc:sldLayoutMkLst>
            <pc:docMk/>
            <pc:sldMasterMk cId="4103171625" sldId="2147483660"/>
            <pc:sldLayoutMk cId="2611334993" sldId="214748370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EB3354-E12E-42E9-BB3C-3B4781711106}" type="datetimeFigureOut">
              <a:rPr lang="fr-CA" smtClean="0"/>
              <a:t>2021-03-11</a:t>
            </a:fld>
            <a:endParaRPr lang="fr-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4F1986-62C5-48EA-9922-D5358AC38421}" type="slidenum">
              <a:rPr lang="fr-CA" smtClean="0"/>
              <a:t>‹#›</a:t>
            </a:fld>
            <a:endParaRPr lang="fr-CA"/>
          </a:p>
        </p:txBody>
      </p:sp>
    </p:spTree>
    <p:extLst>
      <p:ext uri="{BB962C8B-B14F-4D97-AF65-F5344CB8AC3E}">
        <p14:creationId xmlns:p14="http://schemas.microsoft.com/office/powerpoint/2010/main" val="3520758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OBS: Live Intro</a:t>
            </a:r>
          </a:p>
        </p:txBody>
      </p:sp>
      <p:sp>
        <p:nvSpPr>
          <p:cNvPr id="4" name="Slide Number Placeholder 3"/>
          <p:cNvSpPr>
            <a:spLocks noGrp="1"/>
          </p:cNvSpPr>
          <p:nvPr>
            <p:ph type="sldNum" sz="quarter" idx="5"/>
          </p:nvPr>
        </p:nvSpPr>
        <p:spPr/>
        <p:txBody>
          <a:bodyPr/>
          <a:lstStyle/>
          <a:p>
            <a:fld id="{6A4F1986-62C5-48EA-9922-D5358AC38421}" type="slidenum">
              <a:rPr lang="fr-CA" smtClean="0"/>
              <a:t>1</a:t>
            </a:fld>
            <a:endParaRPr lang="fr-CA"/>
          </a:p>
        </p:txBody>
      </p:sp>
    </p:spTree>
    <p:extLst>
      <p:ext uri="{BB962C8B-B14F-4D97-AF65-F5344CB8AC3E}">
        <p14:creationId xmlns:p14="http://schemas.microsoft.com/office/powerpoint/2010/main" val="450179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CA" dirty="0"/>
          </a:p>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QUAND CHOISIR?</a:t>
            </a:r>
          </a:p>
        </p:txBody>
      </p:sp>
      <p:sp>
        <p:nvSpPr>
          <p:cNvPr id="4" name="Slide Number Placeholder 3"/>
          <p:cNvSpPr>
            <a:spLocks noGrp="1"/>
          </p:cNvSpPr>
          <p:nvPr>
            <p:ph type="sldNum" sz="quarter" idx="5"/>
          </p:nvPr>
        </p:nvSpPr>
        <p:spPr/>
        <p:txBody>
          <a:bodyPr/>
          <a:lstStyle/>
          <a:p>
            <a:fld id="{6A4F1986-62C5-48EA-9922-D5358AC38421}" type="slidenum">
              <a:rPr lang="fr-CA" smtClean="0"/>
              <a:t>10</a:t>
            </a:fld>
            <a:endParaRPr lang="fr-CA"/>
          </a:p>
        </p:txBody>
      </p:sp>
    </p:spTree>
    <p:extLst>
      <p:ext uri="{BB962C8B-B14F-4D97-AF65-F5344CB8AC3E}">
        <p14:creationId xmlns:p14="http://schemas.microsoft.com/office/powerpoint/2010/main" val="3728841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CA" dirty="0"/>
          </a:p>
          <a:p>
            <a:pPr marL="457200" indent="-457200">
              <a:buFont typeface="Arial,Sans-Serif"/>
              <a:buChar char="•"/>
            </a:pPr>
            <a:r>
              <a:rPr lang="fr-FR" sz="1200" b="1" dirty="0">
                <a:solidFill>
                  <a:srgbClr val="FF0000"/>
                </a:solidFill>
                <a:latin typeface="Segoe UI Semilight"/>
                <a:cs typeface="Segoe UI Semilight"/>
              </a:rPr>
              <a:t>Azure Synapse Analytics</a:t>
            </a:r>
            <a:r>
              <a:rPr lang="fr-FR" sz="1200" dirty="0">
                <a:solidFill>
                  <a:srgbClr val="FF0000"/>
                </a:solidFill>
                <a:latin typeface="Segoe UI Semilight"/>
                <a:cs typeface="Segoe UI Semilight"/>
              </a:rPr>
              <a:t> fournit un service d’analyse illimité qui associe l’entreposage de données d’entreprise et l’analyse de Big Data.</a:t>
            </a:r>
          </a:p>
          <a:p>
            <a:pPr marL="457200" indent="-457200">
              <a:buFont typeface="Arial,Sans-Serif"/>
              <a:buChar char="•"/>
            </a:pPr>
            <a:r>
              <a:rPr lang="fr-FR" sz="1200" b="1" dirty="0">
                <a:latin typeface="Segoe UI Semilight"/>
                <a:cs typeface="Segoe UI Semilight"/>
              </a:rPr>
              <a:t>Azure </a:t>
            </a:r>
            <a:r>
              <a:rPr lang="fr-FR" sz="1200" b="1" dirty="0" err="1">
                <a:latin typeface="Segoe UI Semilight"/>
                <a:cs typeface="Segoe UI Semilight"/>
              </a:rPr>
              <a:t>HDInsight</a:t>
            </a:r>
            <a:r>
              <a:rPr lang="fr-FR" sz="1200" dirty="0">
                <a:latin typeface="Segoe UI Semilight"/>
                <a:cs typeface="Segoe UI Semilight"/>
              </a:rPr>
              <a:t> est un service d’analyse open source complètement managé pour les entreprises. Il s’agit d’un service cloud qui rend plus facile, plus rapide et plus rentable le traitement d’énormes quantités de données.</a:t>
            </a:r>
          </a:p>
          <a:p>
            <a:pPr marL="457200" indent="-457200">
              <a:buFont typeface="Arial,Sans-Serif"/>
              <a:buChar char="•"/>
            </a:pPr>
            <a:r>
              <a:rPr lang="fr-FR" sz="1200" b="1" dirty="0">
                <a:solidFill>
                  <a:srgbClr val="FF0000"/>
                </a:solidFill>
                <a:latin typeface="Segoe UI Semilight"/>
                <a:cs typeface="Segoe UI Semilight"/>
              </a:rPr>
              <a:t>Azure </a:t>
            </a:r>
            <a:r>
              <a:rPr lang="fr-FR" sz="1200" b="1" dirty="0" err="1">
                <a:solidFill>
                  <a:srgbClr val="FF0000"/>
                </a:solidFill>
                <a:latin typeface="Segoe UI Semilight"/>
                <a:cs typeface="Segoe UI Semilight"/>
              </a:rPr>
              <a:t>DataBricks</a:t>
            </a:r>
            <a:r>
              <a:rPr lang="fr-FR" sz="1200" b="1" dirty="0">
                <a:solidFill>
                  <a:srgbClr val="FF0000"/>
                </a:solidFill>
                <a:latin typeface="Segoe UI Semilight"/>
                <a:cs typeface="Segoe UI Semilight"/>
              </a:rPr>
              <a:t> </a:t>
            </a:r>
            <a:r>
              <a:rPr lang="fr-FR" sz="1200" dirty="0">
                <a:solidFill>
                  <a:srgbClr val="FF0000"/>
                </a:solidFill>
                <a:latin typeface="Segoe UI Semilight"/>
                <a:cs typeface="Segoe UI Semilight"/>
              </a:rPr>
              <a:t>est un service d’analyse rapide, facile et collaboratif basé sur Apache Spark.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11</a:t>
            </a:fld>
            <a:endParaRPr lang="fr-CA"/>
          </a:p>
        </p:txBody>
      </p:sp>
    </p:spTree>
    <p:extLst>
      <p:ext uri="{BB962C8B-B14F-4D97-AF65-F5344CB8AC3E}">
        <p14:creationId xmlns:p14="http://schemas.microsoft.com/office/powerpoint/2010/main" val="2903052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12</a:t>
            </a:fld>
            <a:endParaRPr lang="fr-CA"/>
          </a:p>
        </p:txBody>
      </p:sp>
    </p:spTree>
    <p:extLst>
      <p:ext uri="{BB962C8B-B14F-4D97-AF65-F5344CB8AC3E}">
        <p14:creationId xmlns:p14="http://schemas.microsoft.com/office/powerpoint/2010/main" val="3484482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CA" dirty="0"/>
          </a:p>
          <a:p>
            <a:pPr marL="0" marR="0" lvl="0" indent="0" algn="l" defTabSz="914400" rtl="0" eaLnBrk="1" fontAlgn="auto" latinLnBrk="0" hangingPunct="1">
              <a:lnSpc>
                <a:spcPct val="100000"/>
              </a:lnSpc>
              <a:spcBef>
                <a:spcPts val="0"/>
              </a:spcBef>
              <a:spcAft>
                <a:spcPts val="0"/>
              </a:spcAft>
              <a:buClrTx/>
              <a:buSzTx/>
              <a:buFontTx/>
              <a:buNone/>
              <a:tabLst/>
              <a:defRPr/>
            </a:pPr>
            <a:r>
              <a:rPr lang="fr-CA" b="0" i="0" dirty="0">
                <a:solidFill>
                  <a:srgbClr val="171717"/>
                </a:solidFill>
                <a:effectLst/>
                <a:latin typeface="Segoe UI" panose="020B0502040204020203" pitchFamily="34" charset="0"/>
              </a:rPr>
              <a:t>Azure </a:t>
            </a:r>
            <a:r>
              <a:rPr lang="fr-CA" b="0" i="0" dirty="0" err="1">
                <a:solidFill>
                  <a:srgbClr val="171717"/>
                </a:solidFill>
                <a:effectLst/>
                <a:latin typeface="Segoe UI" panose="020B0502040204020203" pitchFamily="34" charset="0"/>
              </a:rPr>
              <a:t>Functions</a:t>
            </a:r>
            <a:r>
              <a:rPr lang="fr-CA" b="0" i="0" dirty="0">
                <a:solidFill>
                  <a:srgbClr val="171717"/>
                </a:solidFill>
                <a:effectLst/>
                <a:latin typeface="Segoe UI" panose="020B0502040204020203" pitchFamily="34" charset="0"/>
              </a:rPr>
              <a:t> est un service de calcul </a:t>
            </a:r>
            <a:r>
              <a:rPr lang="fr-CA" b="0" i="0" dirty="0" err="1">
                <a:solidFill>
                  <a:srgbClr val="171717"/>
                </a:solidFill>
                <a:effectLst/>
                <a:latin typeface="Segoe UI" panose="020B0502040204020203" pitchFamily="34" charset="0"/>
              </a:rPr>
              <a:t>serverless</a:t>
            </a:r>
            <a:r>
              <a:rPr lang="fr-CA" b="0" i="0" dirty="0">
                <a:solidFill>
                  <a:srgbClr val="171717"/>
                </a:solidFill>
                <a:effectLst/>
                <a:latin typeface="Segoe UI" panose="020B0502040204020203" pitchFamily="34" charset="0"/>
              </a:rPr>
              <a:t>, tandis qu’Azure Logic Apps a pour vocation d’être un service d’orchestration </a:t>
            </a:r>
            <a:r>
              <a:rPr lang="fr-CA" b="0" i="0" dirty="0" err="1">
                <a:solidFill>
                  <a:srgbClr val="171717"/>
                </a:solidFill>
                <a:effectLst/>
                <a:latin typeface="Segoe UI" panose="020B0502040204020203" pitchFamily="34" charset="0"/>
              </a:rPr>
              <a:t>serverless</a:t>
            </a:r>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13</a:t>
            </a:fld>
            <a:endParaRPr lang="fr-CA"/>
          </a:p>
        </p:txBody>
      </p:sp>
    </p:spTree>
    <p:extLst>
      <p:ext uri="{BB962C8B-B14F-4D97-AF65-F5344CB8AC3E}">
        <p14:creationId xmlns:p14="http://schemas.microsoft.com/office/powerpoint/2010/main" val="2068477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14</a:t>
            </a:fld>
            <a:endParaRPr lang="fr-CA"/>
          </a:p>
        </p:txBody>
      </p:sp>
    </p:spTree>
    <p:extLst>
      <p:ext uri="{BB962C8B-B14F-4D97-AF65-F5344CB8AC3E}">
        <p14:creationId xmlns:p14="http://schemas.microsoft.com/office/powerpoint/2010/main" val="1065872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15</a:t>
            </a:fld>
            <a:endParaRPr lang="fr-CA"/>
          </a:p>
        </p:txBody>
      </p:sp>
    </p:spTree>
    <p:extLst>
      <p:ext uri="{BB962C8B-B14F-4D97-AF65-F5344CB8AC3E}">
        <p14:creationId xmlns:p14="http://schemas.microsoft.com/office/powerpoint/2010/main" val="2235135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16</a:t>
            </a:fld>
            <a:endParaRPr lang="fr-CA"/>
          </a:p>
        </p:txBody>
      </p:sp>
    </p:spTree>
    <p:extLst>
      <p:ext uri="{BB962C8B-B14F-4D97-AF65-F5344CB8AC3E}">
        <p14:creationId xmlns:p14="http://schemas.microsoft.com/office/powerpoint/2010/main" val="6674116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17</a:t>
            </a:fld>
            <a:endParaRPr lang="fr-CA"/>
          </a:p>
        </p:txBody>
      </p:sp>
    </p:spTree>
    <p:extLst>
      <p:ext uri="{BB962C8B-B14F-4D97-AF65-F5344CB8AC3E}">
        <p14:creationId xmlns:p14="http://schemas.microsoft.com/office/powerpoint/2010/main" val="2507398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1200" dirty="0"/>
              <a:t>OBS: Live </a:t>
            </a:r>
            <a:r>
              <a:rPr lang="fr-CA" sz="1200" dirty="0" err="1"/>
              <a:t>Presentation</a:t>
            </a:r>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18</a:t>
            </a:fld>
            <a:endParaRPr lang="fr-CA"/>
          </a:p>
        </p:txBody>
      </p:sp>
    </p:spTree>
    <p:extLst>
      <p:ext uri="{BB962C8B-B14F-4D97-AF65-F5344CB8AC3E}">
        <p14:creationId xmlns:p14="http://schemas.microsoft.com/office/powerpoint/2010/main" val="2004285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19</a:t>
            </a:fld>
            <a:endParaRPr lang="fr-CA"/>
          </a:p>
        </p:txBody>
      </p:sp>
    </p:spTree>
    <p:extLst>
      <p:ext uri="{BB962C8B-B14F-4D97-AF65-F5344CB8AC3E}">
        <p14:creationId xmlns:p14="http://schemas.microsoft.com/office/powerpoint/2010/main" val="3010810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OBS: Live </a:t>
            </a:r>
            <a:r>
              <a:rPr lang="fr-CA" dirty="0" err="1"/>
              <a:t>Presentation</a:t>
            </a:r>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2</a:t>
            </a:fld>
            <a:endParaRPr lang="fr-CA"/>
          </a:p>
        </p:txBody>
      </p:sp>
    </p:spTree>
    <p:extLst>
      <p:ext uri="{BB962C8B-B14F-4D97-AF65-F5344CB8AC3E}">
        <p14:creationId xmlns:p14="http://schemas.microsoft.com/office/powerpoint/2010/main" val="7831124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20</a:t>
            </a:fld>
            <a:endParaRPr lang="fr-CA"/>
          </a:p>
        </p:txBody>
      </p:sp>
    </p:spTree>
    <p:extLst>
      <p:ext uri="{BB962C8B-B14F-4D97-AF65-F5344CB8AC3E}">
        <p14:creationId xmlns:p14="http://schemas.microsoft.com/office/powerpoint/2010/main" val="41833494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21</a:t>
            </a:fld>
            <a:endParaRPr lang="fr-CA"/>
          </a:p>
        </p:txBody>
      </p:sp>
    </p:spTree>
    <p:extLst>
      <p:ext uri="{BB962C8B-B14F-4D97-AF65-F5344CB8AC3E}">
        <p14:creationId xmlns:p14="http://schemas.microsoft.com/office/powerpoint/2010/main" val="19507709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22</a:t>
            </a:fld>
            <a:endParaRPr lang="fr-CA"/>
          </a:p>
        </p:txBody>
      </p:sp>
    </p:spTree>
    <p:extLst>
      <p:ext uri="{BB962C8B-B14F-4D97-AF65-F5344CB8AC3E}">
        <p14:creationId xmlns:p14="http://schemas.microsoft.com/office/powerpoint/2010/main" val="16441765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23</a:t>
            </a:fld>
            <a:endParaRPr lang="fr-CA"/>
          </a:p>
        </p:txBody>
      </p:sp>
    </p:spTree>
    <p:extLst>
      <p:ext uri="{BB962C8B-B14F-4D97-AF65-F5344CB8AC3E}">
        <p14:creationId xmlns:p14="http://schemas.microsoft.com/office/powerpoint/2010/main" val="9931491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24</a:t>
            </a:fld>
            <a:endParaRPr lang="fr-CA"/>
          </a:p>
        </p:txBody>
      </p:sp>
    </p:spTree>
    <p:extLst>
      <p:ext uri="{BB962C8B-B14F-4D97-AF65-F5344CB8AC3E}">
        <p14:creationId xmlns:p14="http://schemas.microsoft.com/office/powerpoint/2010/main" val="18379927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1200" dirty="0"/>
              <a:t>OBS: Live </a:t>
            </a:r>
            <a:r>
              <a:rPr lang="fr-CA" sz="1200" dirty="0" err="1"/>
              <a:t>Presentation</a:t>
            </a:r>
            <a:r>
              <a:rPr lang="fr-CA" sz="1200" dirty="0"/>
              <a:t> M2</a:t>
            </a:r>
          </a:p>
        </p:txBody>
      </p:sp>
      <p:sp>
        <p:nvSpPr>
          <p:cNvPr id="4" name="Slide Number Placeholder 3"/>
          <p:cNvSpPr>
            <a:spLocks noGrp="1"/>
          </p:cNvSpPr>
          <p:nvPr>
            <p:ph type="sldNum" sz="quarter" idx="5"/>
          </p:nvPr>
        </p:nvSpPr>
        <p:spPr/>
        <p:txBody>
          <a:bodyPr/>
          <a:lstStyle/>
          <a:p>
            <a:fld id="{6A4F1986-62C5-48EA-9922-D5358AC38421}" type="slidenum">
              <a:rPr lang="fr-CA" smtClean="0"/>
              <a:t>25</a:t>
            </a:fld>
            <a:endParaRPr lang="fr-CA"/>
          </a:p>
        </p:txBody>
      </p:sp>
    </p:spTree>
    <p:extLst>
      <p:ext uri="{BB962C8B-B14F-4D97-AF65-F5344CB8AC3E}">
        <p14:creationId xmlns:p14="http://schemas.microsoft.com/office/powerpoint/2010/main" val="27575786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OBS: NONE</a:t>
            </a:r>
          </a:p>
          <a:p>
            <a:br>
              <a:rPr lang="fr-CA" dirty="0"/>
            </a:br>
            <a:r>
              <a:rPr lang="fr-CA" dirty="0"/>
              <a:t>B</a:t>
            </a:r>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26</a:t>
            </a:fld>
            <a:endParaRPr lang="fr-CA"/>
          </a:p>
        </p:txBody>
      </p:sp>
    </p:spTree>
    <p:extLst>
      <p:ext uri="{BB962C8B-B14F-4D97-AF65-F5344CB8AC3E}">
        <p14:creationId xmlns:p14="http://schemas.microsoft.com/office/powerpoint/2010/main" val="6834222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NONE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CA" dirty="0"/>
          </a:p>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A</a:t>
            </a:r>
          </a:p>
        </p:txBody>
      </p:sp>
      <p:sp>
        <p:nvSpPr>
          <p:cNvPr id="4" name="Slide Number Placeholder 3"/>
          <p:cNvSpPr>
            <a:spLocks noGrp="1"/>
          </p:cNvSpPr>
          <p:nvPr>
            <p:ph type="sldNum" sz="quarter" idx="5"/>
          </p:nvPr>
        </p:nvSpPr>
        <p:spPr/>
        <p:txBody>
          <a:bodyPr/>
          <a:lstStyle/>
          <a:p>
            <a:fld id="{6A4F1986-62C5-48EA-9922-D5358AC38421}" type="slidenum">
              <a:rPr lang="fr-CA" smtClean="0"/>
              <a:t>27</a:t>
            </a:fld>
            <a:endParaRPr lang="fr-CA"/>
          </a:p>
        </p:txBody>
      </p:sp>
    </p:spTree>
    <p:extLst>
      <p:ext uri="{BB962C8B-B14F-4D97-AF65-F5344CB8AC3E}">
        <p14:creationId xmlns:p14="http://schemas.microsoft.com/office/powerpoint/2010/main" val="18683782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NONE</a:t>
            </a:r>
          </a:p>
          <a:p>
            <a:endParaRPr lang="fr-CA" dirty="0"/>
          </a:p>
          <a:p>
            <a:r>
              <a:rPr lang="fr-CA" dirty="0"/>
              <a:t>C</a:t>
            </a:r>
          </a:p>
        </p:txBody>
      </p:sp>
      <p:sp>
        <p:nvSpPr>
          <p:cNvPr id="4" name="Slide Number Placeholder 3"/>
          <p:cNvSpPr>
            <a:spLocks noGrp="1"/>
          </p:cNvSpPr>
          <p:nvPr>
            <p:ph type="sldNum" sz="quarter" idx="5"/>
          </p:nvPr>
        </p:nvSpPr>
        <p:spPr/>
        <p:txBody>
          <a:bodyPr/>
          <a:lstStyle/>
          <a:p>
            <a:fld id="{6A4F1986-62C5-48EA-9922-D5358AC38421}" type="slidenum">
              <a:rPr lang="fr-CA" smtClean="0"/>
              <a:t>28</a:t>
            </a:fld>
            <a:endParaRPr lang="fr-CA"/>
          </a:p>
        </p:txBody>
      </p:sp>
    </p:spTree>
    <p:extLst>
      <p:ext uri="{BB962C8B-B14F-4D97-AF65-F5344CB8AC3E}">
        <p14:creationId xmlns:p14="http://schemas.microsoft.com/office/powerpoint/2010/main" val="25843076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NONE</a:t>
            </a:r>
          </a:p>
          <a:p>
            <a:endParaRPr lang="fr-CA" dirty="0"/>
          </a:p>
          <a:p>
            <a:r>
              <a:rPr lang="fr-CA" dirty="0"/>
              <a:t>B</a:t>
            </a:r>
          </a:p>
        </p:txBody>
      </p:sp>
      <p:sp>
        <p:nvSpPr>
          <p:cNvPr id="4" name="Slide Number Placeholder 3"/>
          <p:cNvSpPr>
            <a:spLocks noGrp="1"/>
          </p:cNvSpPr>
          <p:nvPr>
            <p:ph type="sldNum" sz="quarter" idx="5"/>
          </p:nvPr>
        </p:nvSpPr>
        <p:spPr/>
        <p:txBody>
          <a:bodyPr/>
          <a:lstStyle/>
          <a:p>
            <a:fld id="{6A4F1986-62C5-48EA-9922-D5358AC38421}" type="slidenum">
              <a:rPr lang="fr-CA" smtClean="0"/>
              <a:t>29</a:t>
            </a:fld>
            <a:endParaRPr lang="fr-CA"/>
          </a:p>
        </p:txBody>
      </p:sp>
    </p:spTree>
    <p:extLst>
      <p:ext uri="{BB962C8B-B14F-4D97-AF65-F5344CB8AC3E}">
        <p14:creationId xmlns:p14="http://schemas.microsoft.com/office/powerpoint/2010/main" val="4242023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3</a:t>
            </a:fld>
            <a:endParaRPr lang="fr-CA"/>
          </a:p>
        </p:txBody>
      </p:sp>
    </p:spTree>
    <p:extLst>
      <p:ext uri="{BB962C8B-B14F-4D97-AF65-F5344CB8AC3E}">
        <p14:creationId xmlns:p14="http://schemas.microsoft.com/office/powerpoint/2010/main" val="26510810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OBS: Live Q&amp;A</a:t>
            </a:r>
          </a:p>
        </p:txBody>
      </p:sp>
      <p:sp>
        <p:nvSpPr>
          <p:cNvPr id="4" name="Slide Number Placeholder 3"/>
          <p:cNvSpPr>
            <a:spLocks noGrp="1"/>
          </p:cNvSpPr>
          <p:nvPr>
            <p:ph type="sldNum" sz="quarter" idx="5"/>
          </p:nvPr>
        </p:nvSpPr>
        <p:spPr/>
        <p:txBody>
          <a:bodyPr/>
          <a:lstStyle/>
          <a:p>
            <a:fld id="{6A4F1986-62C5-48EA-9922-D5358AC38421}" type="slidenum">
              <a:rPr lang="fr-CA" smtClean="0"/>
              <a:t>30</a:t>
            </a:fld>
            <a:endParaRPr lang="fr-CA"/>
          </a:p>
        </p:txBody>
      </p:sp>
    </p:spTree>
    <p:extLst>
      <p:ext uri="{BB962C8B-B14F-4D97-AF65-F5344CB8AC3E}">
        <p14:creationId xmlns:p14="http://schemas.microsoft.com/office/powerpoint/2010/main" val="3962564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r>
              <a:rPr lang="fr-CA" dirty="0"/>
              <a:t> M1</a:t>
            </a:r>
          </a:p>
        </p:txBody>
      </p:sp>
      <p:sp>
        <p:nvSpPr>
          <p:cNvPr id="4" name="Slide Number Placeholder 3"/>
          <p:cNvSpPr>
            <a:spLocks noGrp="1"/>
          </p:cNvSpPr>
          <p:nvPr>
            <p:ph type="sldNum" sz="quarter" idx="5"/>
          </p:nvPr>
        </p:nvSpPr>
        <p:spPr/>
        <p:txBody>
          <a:bodyPr/>
          <a:lstStyle/>
          <a:p>
            <a:fld id="{6A4F1986-62C5-48EA-9922-D5358AC38421}" type="slidenum">
              <a:rPr lang="fr-CA" smtClean="0"/>
              <a:t>4</a:t>
            </a:fld>
            <a:endParaRPr lang="fr-CA"/>
          </a:p>
        </p:txBody>
      </p:sp>
    </p:spTree>
    <p:extLst>
      <p:ext uri="{BB962C8B-B14F-4D97-AF65-F5344CB8AC3E}">
        <p14:creationId xmlns:p14="http://schemas.microsoft.com/office/powerpoint/2010/main" val="1540104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r>
              <a:rPr lang="fr-CA" dirty="0"/>
              <a:t> M1</a:t>
            </a:r>
          </a:p>
        </p:txBody>
      </p:sp>
      <p:sp>
        <p:nvSpPr>
          <p:cNvPr id="4" name="Slide Number Placeholder 3"/>
          <p:cNvSpPr>
            <a:spLocks noGrp="1"/>
          </p:cNvSpPr>
          <p:nvPr>
            <p:ph type="sldNum" sz="quarter" idx="5"/>
          </p:nvPr>
        </p:nvSpPr>
        <p:spPr/>
        <p:txBody>
          <a:bodyPr/>
          <a:lstStyle/>
          <a:p>
            <a:fld id="{6A4F1986-62C5-48EA-9922-D5358AC38421}" type="slidenum">
              <a:rPr lang="fr-CA" smtClean="0"/>
              <a:t>5</a:t>
            </a:fld>
            <a:endParaRPr lang="fr-CA"/>
          </a:p>
        </p:txBody>
      </p:sp>
    </p:spTree>
    <p:extLst>
      <p:ext uri="{BB962C8B-B14F-4D97-AF65-F5344CB8AC3E}">
        <p14:creationId xmlns:p14="http://schemas.microsoft.com/office/powerpoint/2010/main" val="2227559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6</a:t>
            </a:fld>
            <a:endParaRPr lang="fr-CA"/>
          </a:p>
        </p:txBody>
      </p:sp>
    </p:spTree>
    <p:extLst>
      <p:ext uri="{BB962C8B-B14F-4D97-AF65-F5344CB8AC3E}">
        <p14:creationId xmlns:p14="http://schemas.microsoft.com/office/powerpoint/2010/main" val="1452647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r>
              <a:rPr lang="fr-CA" dirty="0"/>
              <a:t> M2</a:t>
            </a:r>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7</a:t>
            </a:fld>
            <a:endParaRPr lang="fr-CA"/>
          </a:p>
        </p:txBody>
      </p:sp>
    </p:spTree>
    <p:extLst>
      <p:ext uri="{BB962C8B-B14F-4D97-AF65-F5344CB8AC3E}">
        <p14:creationId xmlns:p14="http://schemas.microsoft.com/office/powerpoint/2010/main" val="659015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8</a:t>
            </a:fld>
            <a:endParaRPr lang="fr-CA"/>
          </a:p>
        </p:txBody>
      </p:sp>
    </p:spTree>
    <p:extLst>
      <p:ext uri="{BB962C8B-B14F-4D97-AF65-F5344CB8AC3E}">
        <p14:creationId xmlns:p14="http://schemas.microsoft.com/office/powerpoint/2010/main" val="2375326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1200" dirty="0"/>
              <a:t>OBS: Live </a:t>
            </a:r>
            <a:r>
              <a:rPr lang="fr-CA" sz="1200" dirty="0" err="1"/>
              <a:t>Presentation</a:t>
            </a:r>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9</a:t>
            </a:fld>
            <a:endParaRPr lang="fr-CA"/>
          </a:p>
        </p:txBody>
      </p:sp>
    </p:spTree>
    <p:extLst>
      <p:ext uri="{BB962C8B-B14F-4D97-AF65-F5344CB8AC3E}">
        <p14:creationId xmlns:p14="http://schemas.microsoft.com/office/powerpoint/2010/main" val="23348795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a:solidFill>
                  <a:schemeClr val="tx1"/>
                </a:solidFill>
              </a:rPr>
              <a:t>Microsoft Security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8984133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83080748"/>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8593572"/>
      </p:ext>
    </p:extLst>
  </p:cSld>
  <p:clrMapOvr>
    <a:masterClrMapping/>
  </p:clrMapOvr>
  <p:transition>
    <p:fade/>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11374320"/>
      </p:ext>
    </p:extLst>
  </p:cSld>
  <p:clrMapOvr>
    <a:masterClrMapping/>
  </p:clrMapOvr>
  <p:transition>
    <p:fade/>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29524490"/>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56389768"/>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457608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718573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020710934"/>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Tree>
    <p:extLst>
      <p:ext uri="{BB962C8B-B14F-4D97-AF65-F5344CB8AC3E}">
        <p14:creationId xmlns:p14="http://schemas.microsoft.com/office/powerpoint/2010/main" val="3634414860"/>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232757" y="307147"/>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651400" y="307147"/>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930442" y="307147"/>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802239" y="261584"/>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930442" y="261584"/>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331117" y="558453"/>
            <a:ext cx="1281254" cy="1281436"/>
          </a:xfrm>
        </p:spPr>
        <p:txBody>
          <a:bodyPr anchor="ctr">
            <a:noAutofit/>
          </a:bodyPr>
          <a:lstStyle>
            <a:lvl1pPr algn="ctr">
              <a:defRPr/>
            </a:lvl1pPr>
          </a:lstStyle>
          <a:p>
            <a:r>
              <a:rPr lang="en-US"/>
              <a:t>Click icon to add picture</a:t>
            </a:r>
          </a:p>
        </p:txBody>
      </p:sp>
    </p:spTree>
    <p:extLst>
      <p:ext uri="{BB962C8B-B14F-4D97-AF65-F5344CB8AC3E}">
        <p14:creationId xmlns:p14="http://schemas.microsoft.com/office/powerpoint/2010/main" val="3914885352"/>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41306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615800022"/>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Right Photo">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6651057" y="2304824"/>
            <a:ext cx="5362686"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6651055" y="2754730"/>
            <a:ext cx="5362687" cy="3905952"/>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8005083" y="289568"/>
            <a:ext cx="2654634" cy="1758748"/>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506877"/>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80494448"/>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393606669"/>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72423463"/>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73179686"/>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Regular 20/24</a:t>
            </a:r>
            <a:endParaRPr lang="en-US"/>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089122827"/>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Tree>
    <p:extLst>
      <p:ext uri="{BB962C8B-B14F-4D97-AF65-F5344CB8AC3E}">
        <p14:creationId xmlns:p14="http://schemas.microsoft.com/office/powerpoint/2010/main" val="3135753268"/>
      </p:ext>
    </p:extLst>
  </p:cSld>
  <p:clrMapOvr>
    <a:masterClrMapping/>
  </p:clrMapOvr>
  <p:transition>
    <p:fade/>
  </p:transition>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793863085"/>
      </p:ext>
    </p:extLst>
  </p:cSld>
  <p:clrMapOvr>
    <a:masterClrMapping/>
  </p:clrMapOvr>
  <p:transition>
    <p:fade/>
  </p:transition>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Tree>
    <p:extLst>
      <p:ext uri="{BB962C8B-B14F-4D97-AF65-F5344CB8AC3E}">
        <p14:creationId xmlns:p14="http://schemas.microsoft.com/office/powerpoint/2010/main" val="2488111366"/>
      </p:ext>
    </p:extLst>
  </p:cSld>
  <p:clrMapOvr>
    <a:masterClrMapping/>
  </p:clrMapOvr>
  <p:transition>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6924" y="936405"/>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a:t>Azure presentation</a:t>
            </a:r>
            <a:br>
              <a:rPr lang="en-US"/>
            </a:br>
            <a:r>
              <a:rPr lang="en-US"/>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26924" y="2748692"/>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4" name="Picture 3">
            <a:extLst>
              <a:ext uri="{FF2B5EF4-FFF2-40B4-BE49-F238E27FC236}">
                <a16:creationId xmlns:a16="http://schemas.microsoft.com/office/drawing/2014/main" id="{C4B6689F-D3DF-4DE9-BFA0-0A8E724877B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857617" y="442105"/>
            <a:ext cx="5973790" cy="5973790"/>
          </a:xfrm>
          <a:prstGeom prst="rect">
            <a:avLst/>
          </a:prstGeom>
        </p:spPr>
      </p:pic>
    </p:spTree>
    <p:extLst>
      <p:ext uri="{BB962C8B-B14F-4D97-AF65-F5344CB8AC3E}">
        <p14:creationId xmlns:p14="http://schemas.microsoft.com/office/powerpoint/2010/main" val="2720182940"/>
      </p:ext>
    </p:extLst>
  </p:cSld>
  <p:clrMapOvr>
    <a:masterClrMapping/>
  </p:clrMapOvr>
  <p:transition>
    <p:fade/>
  </p:transition>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3016716"/>
      </p:ext>
    </p:extLst>
  </p:cSld>
  <p:clrMapOvr>
    <a:masterClrMapping/>
  </p:clrMapOvr>
  <p:transition>
    <p:fade/>
  </p:transition>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13117336"/>
      </p:ext>
    </p:extLst>
  </p:cSld>
  <p:clrMapOvr>
    <a:masterClrMapping/>
  </p:clrMapOvr>
  <p:transition>
    <p:fade/>
  </p:transition>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105930939"/>
      </p:ext>
    </p:extLst>
  </p:cSld>
  <p:clrMapOvr>
    <a:masterClrMapping/>
  </p:clrMapOvr>
  <p:transition>
    <p:fade/>
  </p:transition>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299106531"/>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06465417"/>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80176793"/>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268513"/>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3396249"/>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38541833"/>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44532777"/>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603210329"/>
      </p:ext>
    </p:extLst>
  </p:cSld>
  <p:clrMapOvr>
    <a:masterClrMapping/>
  </p:clrMapOvr>
  <p:transition>
    <p:fade/>
  </p:transition>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72305833"/>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6728292"/>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33630309"/>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Tree>
    <p:extLst>
      <p:ext uri="{BB962C8B-B14F-4D97-AF65-F5344CB8AC3E}">
        <p14:creationId xmlns:p14="http://schemas.microsoft.com/office/powerpoint/2010/main" val="2742390187"/>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363468711"/>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4071160736"/>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spTree>
    <p:extLst>
      <p:ext uri="{BB962C8B-B14F-4D97-AF65-F5344CB8AC3E}">
        <p14:creationId xmlns:p14="http://schemas.microsoft.com/office/powerpoint/2010/main" val="2810180062"/>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8739083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3953952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3683898850"/>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3136280785"/>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291693"/>
            <a:ext cx="11340811" cy="2544286"/>
          </a:xfrm>
        </p:spPr>
        <p:txBody>
          <a:bodyPr/>
          <a:lstStyle>
            <a:lvl1pPr>
              <a:spcBef>
                <a:spcPts val="392"/>
              </a:spcBef>
              <a:spcAft>
                <a:spcPts val="588"/>
              </a:spcAft>
              <a:defRPr sz="2400">
                <a:latin typeface="+mn-lt"/>
              </a:defRPr>
            </a:lvl1pPr>
            <a:lvl2pPr>
              <a:spcBef>
                <a:spcPts val="392"/>
              </a:spcBef>
              <a:spcAft>
                <a:spcPts val="588"/>
              </a:spcAft>
              <a:defRPr sz="2400">
                <a:latin typeface="+mn-lt"/>
              </a:defRPr>
            </a:lvl2pPr>
            <a:lvl3pPr>
              <a:spcBef>
                <a:spcPts val="392"/>
              </a:spcBef>
              <a:spcAft>
                <a:spcPts val="588"/>
              </a:spcAft>
              <a:defRPr sz="2400">
                <a:latin typeface="+mn-lt"/>
              </a:defRPr>
            </a:lvl3pPr>
            <a:lvl4pPr>
              <a:spcBef>
                <a:spcPts val="392"/>
              </a:spcBef>
              <a:spcAft>
                <a:spcPts val="588"/>
              </a:spcAft>
              <a:defRPr sz="240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17038051"/>
      </p:ext>
    </p:extLst>
  </p:cSld>
  <p:clrMapOvr>
    <a:masterClrMapping/>
  </p:clrMapOvr>
  <p:transition>
    <p:fad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Tree>
    <p:extLst>
      <p:ext uri="{BB962C8B-B14F-4D97-AF65-F5344CB8AC3E}">
        <p14:creationId xmlns:p14="http://schemas.microsoft.com/office/powerpoint/2010/main" val="2774931504"/>
      </p:ext>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126172"/>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a:t>Large: subhead Segoe UI Regular 20/24</a:t>
            </a:r>
          </a:p>
          <a:p>
            <a:pPr lvl="2"/>
            <a:r>
              <a:rPr lang="en-US"/>
              <a:t>Medium: paragraph heading Segoe UI </a:t>
            </a:r>
            <a:r>
              <a:rPr lang="en-US" err="1"/>
              <a:t>Semibold</a:t>
            </a:r>
            <a:r>
              <a:rPr lang="en-US"/>
              <a:t> 14/18</a:t>
            </a:r>
          </a:p>
          <a:p>
            <a:pPr lvl="3"/>
            <a:r>
              <a:rPr lang="en-US"/>
              <a:t>Medium: paragraph body copy Segoe UI Regular 14/18</a:t>
            </a:r>
          </a:p>
          <a:p>
            <a:pPr lvl="4"/>
            <a:r>
              <a:rPr lang="en-US"/>
              <a:t>Small: caption heading Segoe UI Bold 10/12</a:t>
            </a:r>
          </a:p>
          <a:p>
            <a:pPr lvl="6"/>
            <a:r>
              <a:rPr lang="en-US"/>
              <a:t>Small: caption body copy Segoe UI Regular 10/12</a:t>
            </a:r>
          </a:p>
          <a:p>
            <a:pPr lvl="6"/>
            <a:endParaRPr lang="en-US"/>
          </a:p>
          <a:p>
            <a:pPr lvl="6"/>
            <a:endParaRPr lang="en-US"/>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76BB5A45-271D-4D53-BD8B-4B5CFB16FD0B}"/>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F8A6D886-5D45-4E0C-99EE-458518DE682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9A9057E0-C0E0-48C4-8CFF-2A9A167A4978}"/>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C958B833-C2E4-43F9-8803-144479A60455}"/>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92AFA66-3E39-4ED1-A9C5-E44733888DBA}"/>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FB8CD7F-106A-47C0-84E6-4D87D89791F1}"/>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453082C-4B9C-4180-A393-1F90996BBCC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28BB0BA-322C-4D11-A556-3D9BF86D4A45}"/>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6C156BE-DC8C-4BF4-B81F-C74DC513EB0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9BBA139-D62F-4B5A-BF45-EE89C124FCF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E3F55A0-D7A5-42EE-8CED-3A814F1B950A}"/>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FF3B85F-E436-4397-9EE9-422A02679469}"/>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B8B809C-724A-4BFD-B871-2DF381F59C5F}"/>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4868ED3-56B4-4176-AB07-DBE7A11DE7AC}"/>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BD61D9-CC26-48F5-9642-A38BE5806FCA}"/>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C7AB05B-6281-4236-A529-512FB136C8D3}"/>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47EB70C-3766-4D54-9729-798BC6C8A8C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B68E69B-85CA-49D4-8D18-7D0BAFBCE3CA}"/>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1847621-191C-4F5F-B10C-EE1A6563C5E6}"/>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F8CE86-94F5-4955-B722-93A7479A5E7F}"/>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8D91B32-338A-47AF-B026-3DB56D2EBD0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30240AE-9F68-499E-B3D4-2E3D39E9A1F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EA8C58B-863A-4ECA-BF8F-588AC338B344}"/>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360630F-5E65-425D-8FAB-DAFACF3DABEF}"/>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A63E2AD-707A-4ABE-8DD8-75AD62A0346B}"/>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26CC6ED-EE4D-4743-B5E6-AF29F7541679}"/>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5131F5D-66B1-4ED4-BEE8-87E7AFCCD0A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42EBE24-A3A7-4CEC-9402-724C34CC4915}"/>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73EAF58-88A4-46A6-8294-D1E7ACD5314E}"/>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C08900E-4279-40CF-B123-F7B6C3962F02}"/>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9D5A62F-7E03-4559-A54D-87BD12A56A82}"/>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11E0242-3665-4FF8-BF11-EAA64DCBDF9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948F96D-56FB-493B-AB4F-5CCBCC0E6E25}"/>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AB3077C-9773-4CDC-ADCB-7950709AE74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45188AB-DB72-47FD-ACF4-45308CF5B3A6}"/>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CCE7D75-17D2-4A50-BA5E-CF3AFACE7FDD}"/>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7B0584E-229A-4276-B9AD-3A7E6F4330D1}"/>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9B275EFD-15F8-402F-9DDA-CCF1472A8145}"/>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2B20129-936B-4BC0-874D-4BA08831922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031716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709"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p15:clr>
            <a:srgbClr val="C35EA4"/>
          </p15:clr>
        </p15:guide>
        <p15:guide id="57" pos="7313">
          <p15:clr>
            <a:srgbClr val="C35EA4"/>
          </p15:clr>
        </p15:guide>
        <p15:guide id="58" orient="horz" pos="369">
          <p15:clr>
            <a:srgbClr val="C35EA4"/>
          </p15:clr>
        </p15:guide>
        <p15:guide id="59" orient="horz" pos="3949">
          <p15:clr>
            <a:srgbClr val="C35EA4"/>
          </p15:clr>
        </p15:guide>
        <p15:guide id="60" orient="horz" pos="184">
          <p15:clr>
            <a:srgbClr val="A4A3A4"/>
          </p15:clr>
        </p15:guide>
        <p15:guide id="61" pos="185">
          <p15:clr>
            <a:srgbClr val="A4A3A4"/>
          </p15:clr>
        </p15:guide>
        <p15:guide id="62" orient="horz" pos="4135">
          <p15:clr>
            <a:srgbClr val="A4A3A4"/>
          </p15:clr>
        </p15:guide>
        <p15:guide id="63"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slides/_rels/slide11.xml.rels><?xml version="1.0" encoding="UTF-8" standalone="yes"?>
<Relationships xmlns="http://schemas.openxmlformats.org/package/2006/relationships"><Relationship Id="rId8" Type="http://schemas.openxmlformats.org/officeDocument/2006/relationships/image" Target="../media/image60.sv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slides/_rels/slide12.xml.rels><?xml version="1.0" encoding="UTF-8" standalone="yes"?>
<Relationships xmlns="http://schemas.openxmlformats.org/package/2006/relationships"><Relationship Id="rId8" Type="http://schemas.openxmlformats.org/officeDocument/2006/relationships/image" Target="../media/image66.sv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64.svg"/><Relationship Id="rId5" Type="http://schemas.openxmlformats.org/officeDocument/2006/relationships/image" Target="../media/image63.png"/><Relationship Id="rId4" Type="http://schemas.openxmlformats.org/officeDocument/2006/relationships/image" Target="../media/image62.svg"/></Relationships>
</file>

<file path=ppt/slides/_rels/slide1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70.svg"/><Relationship Id="rId5" Type="http://schemas.openxmlformats.org/officeDocument/2006/relationships/image" Target="../media/image69.png"/><Relationship Id="rId4" Type="http://schemas.openxmlformats.org/officeDocument/2006/relationships/image" Target="../media/image68.svg"/></Relationships>
</file>

<file path=ppt/slides/_rels/slide1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72.svg"/></Relationships>
</file>

<file path=ppt/slides/_rels/slide15.xml.rels><?xml version="1.0" encoding="UTF-8" standalone="yes"?>
<Relationships xmlns="http://schemas.openxmlformats.org/package/2006/relationships"><Relationship Id="rId3" Type="http://schemas.openxmlformats.org/officeDocument/2006/relationships/image" Target="../media/image73.jpeg"/><Relationship Id="rId7" Type="http://schemas.openxmlformats.org/officeDocument/2006/relationships/image" Target="../media/image77.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76.png"/><Relationship Id="rId5" Type="http://schemas.openxmlformats.org/officeDocument/2006/relationships/image" Target="../media/image75.jpeg"/><Relationship Id="rId4" Type="http://schemas.openxmlformats.org/officeDocument/2006/relationships/image" Target="../media/image74.jpeg"/></Relationships>
</file>

<file path=ppt/slides/_rels/slide16.xml.rels><?xml version="1.0" encoding="UTF-8" standalone="yes"?>
<Relationships xmlns="http://schemas.openxmlformats.org/package/2006/relationships"><Relationship Id="rId8" Type="http://schemas.openxmlformats.org/officeDocument/2006/relationships/image" Target="../media/image81.svg"/><Relationship Id="rId3" Type="http://schemas.openxmlformats.org/officeDocument/2006/relationships/image" Target="../media/image71.png"/><Relationship Id="rId7" Type="http://schemas.openxmlformats.org/officeDocument/2006/relationships/image" Target="../media/image80.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79.svg"/><Relationship Id="rId5" Type="http://schemas.openxmlformats.org/officeDocument/2006/relationships/image" Target="../media/image78.png"/><Relationship Id="rId10" Type="http://schemas.openxmlformats.org/officeDocument/2006/relationships/image" Target="../media/image83.svg"/><Relationship Id="rId4" Type="http://schemas.openxmlformats.org/officeDocument/2006/relationships/image" Target="../media/image72.svg"/><Relationship Id="rId9" Type="http://schemas.openxmlformats.org/officeDocument/2006/relationships/image" Target="../media/image82.png"/></Relationships>
</file>

<file path=ppt/slides/_rels/slide1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79.svg"/><Relationship Id="rId5" Type="http://schemas.openxmlformats.org/officeDocument/2006/relationships/image" Target="../media/image78.png"/><Relationship Id="rId4" Type="http://schemas.openxmlformats.org/officeDocument/2006/relationships/image" Target="../media/image72.svg"/></Relationships>
</file>

<file path=ppt/slides/_rels/slide1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18.xml"/><Relationship Id="rId1" Type="http://schemas.openxmlformats.org/officeDocument/2006/relationships/slideLayout" Target="../slideLayouts/slideLayout19.xml"/><Relationship Id="rId4" Type="http://schemas.openxmlformats.org/officeDocument/2006/relationships/image" Target="../media/image85.svg"/></Relationships>
</file>

<file path=ppt/slides/_rels/slide19.xml.rels><?xml version="1.0" encoding="UTF-8" standalone="yes"?>
<Relationships xmlns="http://schemas.openxmlformats.org/package/2006/relationships"><Relationship Id="rId8" Type="http://schemas.openxmlformats.org/officeDocument/2006/relationships/image" Target="../media/image91.svg"/><Relationship Id="rId13" Type="http://schemas.openxmlformats.org/officeDocument/2006/relationships/image" Target="../media/image96.svg"/><Relationship Id="rId3" Type="http://schemas.openxmlformats.org/officeDocument/2006/relationships/image" Target="../media/image86.png"/><Relationship Id="rId7" Type="http://schemas.openxmlformats.org/officeDocument/2006/relationships/image" Target="../media/image90.png"/><Relationship Id="rId12" Type="http://schemas.openxmlformats.org/officeDocument/2006/relationships/image" Target="../media/image95.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89.svg"/><Relationship Id="rId11" Type="http://schemas.openxmlformats.org/officeDocument/2006/relationships/image" Target="../media/image94.png"/><Relationship Id="rId5" Type="http://schemas.openxmlformats.org/officeDocument/2006/relationships/image" Target="../media/image88.png"/><Relationship Id="rId15" Type="http://schemas.openxmlformats.org/officeDocument/2006/relationships/image" Target="../media/image98.svg"/><Relationship Id="rId10" Type="http://schemas.openxmlformats.org/officeDocument/2006/relationships/image" Target="../media/image93.svg"/><Relationship Id="rId4" Type="http://schemas.openxmlformats.org/officeDocument/2006/relationships/image" Target="../media/image87.svg"/><Relationship Id="rId9" Type="http://schemas.openxmlformats.org/officeDocument/2006/relationships/image" Target="../media/image92.png"/><Relationship Id="rId14" Type="http://schemas.openxmlformats.org/officeDocument/2006/relationships/image" Target="../media/image9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101.png"/><Relationship Id="rId4" Type="http://schemas.openxmlformats.org/officeDocument/2006/relationships/image" Target="../media/image100.svg"/></Relationships>
</file>

<file path=ppt/slides/_rels/slide21.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104.png"/><Relationship Id="rId4" Type="http://schemas.openxmlformats.org/officeDocument/2006/relationships/image" Target="../media/image103.svg"/></Relationships>
</file>

<file path=ppt/slides/_rels/slide22.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06.png"/></Relationships>
</file>

<file path=ppt/slides/_rels/slide2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07.png"/></Relationships>
</file>

<file path=ppt/slides/_rels/slide24.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18" Type="http://schemas.openxmlformats.org/officeDocument/2006/relationships/image" Target="../media/image30.svg"/><Relationship Id="rId26" Type="http://schemas.openxmlformats.org/officeDocument/2006/relationships/image" Target="../media/image38.svg"/><Relationship Id="rId3" Type="http://schemas.openxmlformats.org/officeDocument/2006/relationships/image" Target="../media/image15.png"/><Relationship Id="rId21" Type="http://schemas.openxmlformats.org/officeDocument/2006/relationships/image" Target="../media/image33.png"/><Relationship Id="rId7" Type="http://schemas.openxmlformats.org/officeDocument/2006/relationships/image" Target="../media/image19.png"/><Relationship Id="rId12" Type="http://schemas.openxmlformats.org/officeDocument/2006/relationships/image" Target="../media/image24.svg"/><Relationship Id="rId17" Type="http://schemas.openxmlformats.org/officeDocument/2006/relationships/image" Target="../media/image29.png"/><Relationship Id="rId25" Type="http://schemas.openxmlformats.org/officeDocument/2006/relationships/image" Target="../media/image37.png"/><Relationship Id="rId2" Type="http://schemas.openxmlformats.org/officeDocument/2006/relationships/notesSlide" Target="../notesSlides/notesSlide5.xml"/><Relationship Id="rId16" Type="http://schemas.openxmlformats.org/officeDocument/2006/relationships/image" Target="../media/image28.svg"/><Relationship Id="rId20" Type="http://schemas.openxmlformats.org/officeDocument/2006/relationships/image" Target="../media/image32.svg"/><Relationship Id="rId29"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18.svg"/><Relationship Id="rId11" Type="http://schemas.openxmlformats.org/officeDocument/2006/relationships/image" Target="../media/image23.png"/><Relationship Id="rId24" Type="http://schemas.openxmlformats.org/officeDocument/2006/relationships/image" Target="../media/image36.svg"/><Relationship Id="rId32" Type="http://schemas.openxmlformats.org/officeDocument/2006/relationships/image" Target="../media/image44.svg"/><Relationship Id="rId5" Type="http://schemas.openxmlformats.org/officeDocument/2006/relationships/image" Target="../media/image17.png"/><Relationship Id="rId15" Type="http://schemas.openxmlformats.org/officeDocument/2006/relationships/image" Target="../media/image27.png"/><Relationship Id="rId23" Type="http://schemas.openxmlformats.org/officeDocument/2006/relationships/image" Target="../media/image35.png"/><Relationship Id="rId28" Type="http://schemas.openxmlformats.org/officeDocument/2006/relationships/image" Target="../media/image40.svg"/><Relationship Id="rId10" Type="http://schemas.openxmlformats.org/officeDocument/2006/relationships/image" Target="../media/image22.svg"/><Relationship Id="rId19" Type="http://schemas.openxmlformats.org/officeDocument/2006/relationships/image" Target="../media/image31.png"/><Relationship Id="rId31" Type="http://schemas.openxmlformats.org/officeDocument/2006/relationships/image" Target="../media/image43.pn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26.svg"/><Relationship Id="rId22" Type="http://schemas.openxmlformats.org/officeDocument/2006/relationships/image" Target="../media/image34.svg"/><Relationship Id="rId27" Type="http://schemas.openxmlformats.org/officeDocument/2006/relationships/image" Target="../media/image39.png"/><Relationship Id="rId30" Type="http://schemas.openxmlformats.org/officeDocument/2006/relationships/image" Target="../media/image4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46.png"/></Relationships>
</file>

<file path=ppt/slides/_rels/slide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image" Target="../media/image4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73125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35BE09D6-3FE4-49F7-A512-76B24D4396CD}"/>
              </a:ext>
            </a:extLst>
          </p:cNvPr>
          <p:cNvSpPr>
            <a:spLocks noGrp="1"/>
          </p:cNvSpPr>
          <p:nvPr>
            <p:ph type="title"/>
          </p:nvPr>
        </p:nvSpPr>
        <p:spPr>
          <a:xfrm>
            <a:off x="418643" y="440494"/>
            <a:ext cx="11341268" cy="680196"/>
          </a:xfrm>
        </p:spPr>
        <p:txBody>
          <a:bodyPr/>
          <a:lstStyle/>
          <a:p>
            <a:r>
              <a:rPr lang="fr-FR" dirty="0"/>
              <a:t>Azure IoT</a:t>
            </a:r>
          </a:p>
        </p:txBody>
      </p:sp>
      <p:grpSp>
        <p:nvGrpSpPr>
          <p:cNvPr id="2" name="Group 1">
            <a:extLst>
              <a:ext uri="{FF2B5EF4-FFF2-40B4-BE49-F238E27FC236}">
                <a16:creationId xmlns:a16="http://schemas.microsoft.com/office/drawing/2014/main" id="{AFFFC7B2-60A6-498C-BA10-79ECFBB2CDB4}"/>
              </a:ext>
            </a:extLst>
          </p:cNvPr>
          <p:cNvGrpSpPr/>
          <p:nvPr/>
        </p:nvGrpSpPr>
        <p:grpSpPr>
          <a:xfrm>
            <a:off x="6349297" y="1366529"/>
            <a:ext cx="4307620" cy="939474"/>
            <a:chOff x="6349297" y="1366529"/>
            <a:chExt cx="4307620" cy="939474"/>
          </a:xfrm>
        </p:grpSpPr>
        <p:pic>
          <p:nvPicPr>
            <p:cNvPr id="5" name="Graphic 4">
              <a:extLst>
                <a:ext uri="{FF2B5EF4-FFF2-40B4-BE49-F238E27FC236}">
                  <a16:creationId xmlns:a16="http://schemas.microsoft.com/office/drawing/2014/main" id="{F8A7A56B-BFAE-446C-BB47-66FF158D5A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6349297" y="1366529"/>
              <a:ext cx="964095" cy="939474"/>
            </a:xfrm>
            <a:prstGeom prst="rect">
              <a:avLst/>
            </a:prstGeom>
          </p:spPr>
        </p:pic>
        <p:sp>
          <p:nvSpPr>
            <p:cNvPr id="14" name="TextBox 13">
              <a:extLst>
                <a:ext uri="{FF2B5EF4-FFF2-40B4-BE49-F238E27FC236}">
                  <a16:creationId xmlns:a16="http://schemas.microsoft.com/office/drawing/2014/main" id="{8F7E992B-CE00-410B-A03F-F40D656DEB7C}"/>
                </a:ext>
              </a:extLst>
            </p:cNvPr>
            <p:cNvSpPr txBox="1"/>
            <p:nvPr/>
          </p:nvSpPr>
          <p:spPr>
            <a:xfrm>
              <a:off x="7546148" y="1522334"/>
              <a:ext cx="3110769" cy="627864"/>
            </a:xfrm>
            <a:prstGeom prst="rect">
              <a:avLst/>
            </a:prstGeom>
            <a:noFill/>
          </p:spPr>
          <p:txBody>
            <a:bodyPr wrap="square" lIns="182880" tIns="146304" rIns="182880" bIns="146304" rtlCol="0">
              <a:spAutoFit/>
            </a:bodyPr>
            <a:lstStyle/>
            <a:p>
              <a:pPr>
                <a:lnSpc>
                  <a:spcPct val="90000"/>
                </a:lnSpc>
                <a:spcAft>
                  <a:spcPts val="600"/>
                </a:spcAft>
              </a:pPr>
              <a:r>
                <a:rPr lang="fr-FR" sz="2400" b="1" dirty="0">
                  <a:gradFill>
                    <a:gsLst>
                      <a:gs pos="2917">
                        <a:schemeClr val="tx1"/>
                      </a:gs>
                      <a:gs pos="30000">
                        <a:schemeClr val="tx1"/>
                      </a:gs>
                    </a:gsLst>
                    <a:lin ang="5400000" scaled="0"/>
                  </a:gradFill>
                  <a:latin typeface="+mj-lt"/>
                </a:rPr>
                <a:t>Azure IoT Central</a:t>
              </a:r>
              <a:endParaRPr lang="fr-FR" sz="2400" dirty="0"/>
            </a:p>
          </p:txBody>
        </p:sp>
      </p:grpSp>
      <p:grpSp>
        <p:nvGrpSpPr>
          <p:cNvPr id="3" name="Group 2">
            <a:extLst>
              <a:ext uri="{FF2B5EF4-FFF2-40B4-BE49-F238E27FC236}">
                <a16:creationId xmlns:a16="http://schemas.microsoft.com/office/drawing/2014/main" id="{BACD4B7C-C54E-49E7-BB63-60856A38D706}"/>
              </a:ext>
            </a:extLst>
          </p:cNvPr>
          <p:cNvGrpSpPr/>
          <p:nvPr/>
        </p:nvGrpSpPr>
        <p:grpSpPr>
          <a:xfrm>
            <a:off x="6349297" y="2829735"/>
            <a:ext cx="4307620" cy="939474"/>
            <a:chOff x="6349297" y="2829735"/>
            <a:chExt cx="4307620" cy="939474"/>
          </a:xfrm>
        </p:grpSpPr>
        <p:pic>
          <p:nvPicPr>
            <p:cNvPr id="8" name="Graphic 7">
              <a:extLst>
                <a:ext uri="{FF2B5EF4-FFF2-40B4-BE49-F238E27FC236}">
                  <a16:creationId xmlns:a16="http://schemas.microsoft.com/office/drawing/2014/main" id="{BB1240B2-909B-4FF7-9305-81C695EFF3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6349297" y="2829735"/>
              <a:ext cx="958962" cy="939474"/>
            </a:xfrm>
            <a:prstGeom prst="rect">
              <a:avLst/>
            </a:prstGeom>
          </p:spPr>
        </p:pic>
        <p:sp>
          <p:nvSpPr>
            <p:cNvPr id="15" name="TextBox 14">
              <a:extLst>
                <a:ext uri="{FF2B5EF4-FFF2-40B4-BE49-F238E27FC236}">
                  <a16:creationId xmlns:a16="http://schemas.microsoft.com/office/drawing/2014/main" id="{B94E846F-5E37-4D93-98F6-EA67BFF92356}"/>
                </a:ext>
              </a:extLst>
            </p:cNvPr>
            <p:cNvSpPr txBox="1"/>
            <p:nvPr/>
          </p:nvSpPr>
          <p:spPr>
            <a:xfrm>
              <a:off x="7546148" y="2985540"/>
              <a:ext cx="3110769" cy="627864"/>
            </a:xfrm>
            <a:prstGeom prst="rect">
              <a:avLst/>
            </a:prstGeom>
            <a:noFill/>
          </p:spPr>
          <p:txBody>
            <a:bodyPr wrap="square" lIns="182880" tIns="146304" rIns="182880" bIns="146304" rtlCol="0">
              <a:spAutoFit/>
            </a:bodyPr>
            <a:lstStyle/>
            <a:p>
              <a:pPr>
                <a:lnSpc>
                  <a:spcPct val="90000"/>
                </a:lnSpc>
                <a:spcAft>
                  <a:spcPts val="600"/>
                </a:spcAft>
              </a:pPr>
              <a:r>
                <a:rPr lang="fr-FR" sz="2400" b="1" dirty="0">
                  <a:gradFill>
                    <a:gsLst>
                      <a:gs pos="2917">
                        <a:schemeClr val="tx1"/>
                      </a:gs>
                      <a:gs pos="30000">
                        <a:schemeClr val="tx1"/>
                      </a:gs>
                    </a:gsLst>
                    <a:lin ang="5400000" scaled="0"/>
                  </a:gradFill>
                  <a:latin typeface="+mj-lt"/>
                </a:rPr>
                <a:t>Hub IoT Azure</a:t>
              </a:r>
              <a:endParaRPr lang="fr-FR" sz="2400" dirty="0"/>
            </a:p>
          </p:txBody>
        </p:sp>
      </p:grpSp>
      <p:grpSp>
        <p:nvGrpSpPr>
          <p:cNvPr id="17" name="Group 16">
            <a:extLst>
              <a:ext uri="{FF2B5EF4-FFF2-40B4-BE49-F238E27FC236}">
                <a16:creationId xmlns:a16="http://schemas.microsoft.com/office/drawing/2014/main" id="{ED2EFB90-0FE7-4267-9F96-4BD7EAB21225}"/>
              </a:ext>
            </a:extLst>
          </p:cNvPr>
          <p:cNvGrpSpPr/>
          <p:nvPr/>
        </p:nvGrpSpPr>
        <p:grpSpPr>
          <a:xfrm>
            <a:off x="6349296" y="4292941"/>
            <a:ext cx="4307620" cy="939474"/>
            <a:chOff x="6349296" y="4292941"/>
            <a:chExt cx="4307620" cy="939474"/>
          </a:xfrm>
        </p:grpSpPr>
        <p:pic>
          <p:nvPicPr>
            <p:cNvPr id="12" name="Graphic 11">
              <a:extLst>
                <a:ext uri="{FF2B5EF4-FFF2-40B4-BE49-F238E27FC236}">
                  <a16:creationId xmlns:a16="http://schemas.microsoft.com/office/drawing/2014/main" id="{741E52F2-5502-483B-82EB-ACCC0437C4A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6349296" y="4292941"/>
              <a:ext cx="958963" cy="939474"/>
            </a:xfrm>
            <a:prstGeom prst="rect">
              <a:avLst/>
            </a:prstGeom>
          </p:spPr>
        </p:pic>
        <p:sp>
          <p:nvSpPr>
            <p:cNvPr id="16" name="TextBox 15">
              <a:extLst>
                <a:ext uri="{FF2B5EF4-FFF2-40B4-BE49-F238E27FC236}">
                  <a16:creationId xmlns:a16="http://schemas.microsoft.com/office/drawing/2014/main" id="{C628BCA9-0513-4549-8766-30169034F01F}"/>
                </a:ext>
              </a:extLst>
            </p:cNvPr>
            <p:cNvSpPr txBox="1"/>
            <p:nvPr/>
          </p:nvSpPr>
          <p:spPr>
            <a:xfrm>
              <a:off x="7546147" y="4448746"/>
              <a:ext cx="3110769" cy="627864"/>
            </a:xfrm>
            <a:prstGeom prst="rect">
              <a:avLst/>
            </a:prstGeom>
            <a:noFill/>
          </p:spPr>
          <p:txBody>
            <a:bodyPr wrap="square" lIns="182880" tIns="146304" rIns="182880" bIns="146304" rtlCol="0">
              <a:spAutoFit/>
            </a:bodyPr>
            <a:lstStyle/>
            <a:p>
              <a:pPr>
                <a:lnSpc>
                  <a:spcPct val="90000"/>
                </a:lnSpc>
                <a:spcAft>
                  <a:spcPts val="600"/>
                </a:spcAft>
              </a:pPr>
              <a:r>
                <a:rPr lang="fr-FR" sz="2400" b="1" dirty="0">
                  <a:gradFill>
                    <a:gsLst>
                      <a:gs pos="2917">
                        <a:schemeClr val="tx1"/>
                      </a:gs>
                      <a:gs pos="30000">
                        <a:schemeClr val="tx1"/>
                      </a:gs>
                    </a:gsLst>
                    <a:lin ang="5400000" scaled="0"/>
                  </a:gradFill>
                  <a:latin typeface="+mj-lt"/>
                </a:rPr>
                <a:t>Azure </a:t>
              </a:r>
              <a:r>
                <a:rPr lang="fr-FR" sz="2400" b="1" dirty="0" err="1">
                  <a:gradFill>
                    <a:gsLst>
                      <a:gs pos="2917">
                        <a:schemeClr val="tx1"/>
                      </a:gs>
                      <a:gs pos="30000">
                        <a:schemeClr val="tx1"/>
                      </a:gs>
                    </a:gsLst>
                    <a:lin ang="5400000" scaled="0"/>
                  </a:gradFill>
                  <a:latin typeface="+mj-lt"/>
                </a:rPr>
                <a:t>Sphere</a:t>
              </a:r>
              <a:endParaRPr lang="fr-FR" sz="2400" dirty="0"/>
            </a:p>
          </p:txBody>
        </p:sp>
      </p:grpSp>
    </p:spTree>
    <p:extLst>
      <p:ext uri="{BB962C8B-B14F-4D97-AF65-F5344CB8AC3E}">
        <p14:creationId xmlns:p14="http://schemas.microsoft.com/office/powerpoint/2010/main" val="6156439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35BE09D6-3FE4-49F7-A512-76B24D4396CD}"/>
              </a:ext>
            </a:extLst>
          </p:cNvPr>
          <p:cNvSpPr>
            <a:spLocks noGrp="1"/>
          </p:cNvSpPr>
          <p:nvPr>
            <p:ph type="title"/>
          </p:nvPr>
        </p:nvSpPr>
        <p:spPr>
          <a:xfrm>
            <a:off x="418643" y="440494"/>
            <a:ext cx="11341268" cy="680196"/>
          </a:xfrm>
        </p:spPr>
        <p:txBody>
          <a:bodyPr/>
          <a:lstStyle/>
          <a:p>
            <a:r>
              <a:rPr lang="fr-FR" dirty="0"/>
              <a:t>Big Data et Analytics</a:t>
            </a:r>
          </a:p>
        </p:txBody>
      </p:sp>
      <p:grpSp>
        <p:nvGrpSpPr>
          <p:cNvPr id="2" name="Group 1">
            <a:extLst>
              <a:ext uri="{FF2B5EF4-FFF2-40B4-BE49-F238E27FC236}">
                <a16:creationId xmlns:a16="http://schemas.microsoft.com/office/drawing/2014/main" id="{321829E9-FF69-4290-A9A9-C109AFFC924F}"/>
              </a:ext>
            </a:extLst>
          </p:cNvPr>
          <p:cNvGrpSpPr/>
          <p:nvPr/>
        </p:nvGrpSpPr>
        <p:grpSpPr>
          <a:xfrm>
            <a:off x="6368659" y="1366403"/>
            <a:ext cx="5391252" cy="939600"/>
            <a:chOff x="6368659" y="1366403"/>
            <a:chExt cx="5391252" cy="939600"/>
          </a:xfrm>
        </p:grpSpPr>
        <p:sp>
          <p:nvSpPr>
            <p:cNvPr id="14" name="TextBox 13">
              <a:extLst>
                <a:ext uri="{FF2B5EF4-FFF2-40B4-BE49-F238E27FC236}">
                  <a16:creationId xmlns:a16="http://schemas.microsoft.com/office/drawing/2014/main" id="{8F7E992B-CE00-410B-A03F-F40D656DEB7C}"/>
                </a:ext>
              </a:extLst>
            </p:cNvPr>
            <p:cNvSpPr txBox="1"/>
            <p:nvPr/>
          </p:nvSpPr>
          <p:spPr>
            <a:xfrm>
              <a:off x="7546148" y="1522334"/>
              <a:ext cx="4213763" cy="627864"/>
            </a:xfrm>
            <a:prstGeom prst="rect">
              <a:avLst/>
            </a:prstGeom>
            <a:noFill/>
          </p:spPr>
          <p:txBody>
            <a:bodyPr wrap="square" lIns="182880" tIns="146304" rIns="182880" bIns="146304" rtlCol="0">
              <a:spAutoFit/>
            </a:bodyPr>
            <a:lstStyle/>
            <a:p>
              <a:pPr>
                <a:lnSpc>
                  <a:spcPct val="90000"/>
                </a:lnSpc>
                <a:spcAft>
                  <a:spcPts val="600"/>
                </a:spcAft>
              </a:pPr>
              <a:r>
                <a:rPr lang="fr-FR" sz="2400" b="1" dirty="0">
                  <a:gradFill>
                    <a:gsLst>
                      <a:gs pos="2917">
                        <a:schemeClr val="tx1"/>
                      </a:gs>
                      <a:gs pos="30000">
                        <a:schemeClr val="tx1"/>
                      </a:gs>
                    </a:gsLst>
                    <a:lin ang="5400000" scaled="0"/>
                  </a:gradFill>
                  <a:latin typeface="+mj-lt"/>
                </a:rPr>
                <a:t>Azure Synapse Analytics</a:t>
              </a:r>
              <a:endParaRPr lang="fr-FR" sz="2400" dirty="0"/>
            </a:p>
          </p:txBody>
        </p:sp>
        <p:pic>
          <p:nvPicPr>
            <p:cNvPr id="13" name="Graphic 12">
              <a:extLst>
                <a:ext uri="{FF2B5EF4-FFF2-40B4-BE49-F238E27FC236}">
                  <a16:creationId xmlns:a16="http://schemas.microsoft.com/office/drawing/2014/main" id="{0A5994F3-F489-483A-A655-4F192A156F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68659" y="1366403"/>
              <a:ext cx="939600" cy="939600"/>
            </a:xfrm>
            <a:prstGeom prst="rect">
              <a:avLst/>
            </a:prstGeom>
          </p:spPr>
        </p:pic>
      </p:grpSp>
      <p:grpSp>
        <p:nvGrpSpPr>
          <p:cNvPr id="3" name="Group 2">
            <a:extLst>
              <a:ext uri="{FF2B5EF4-FFF2-40B4-BE49-F238E27FC236}">
                <a16:creationId xmlns:a16="http://schemas.microsoft.com/office/drawing/2014/main" id="{A9CAEBCE-8277-4F48-9A07-7D0C6608BE5D}"/>
              </a:ext>
            </a:extLst>
          </p:cNvPr>
          <p:cNvGrpSpPr/>
          <p:nvPr/>
        </p:nvGrpSpPr>
        <p:grpSpPr>
          <a:xfrm>
            <a:off x="6368659" y="2829672"/>
            <a:ext cx="4288258" cy="939600"/>
            <a:chOff x="6368659" y="2829672"/>
            <a:chExt cx="4288258" cy="939600"/>
          </a:xfrm>
        </p:grpSpPr>
        <p:sp>
          <p:nvSpPr>
            <p:cNvPr id="15" name="TextBox 14">
              <a:extLst>
                <a:ext uri="{FF2B5EF4-FFF2-40B4-BE49-F238E27FC236}">
                  <a16:creationId xmlns:a16="http://schemas.microsoft.com/office/drawing/2014/main" id="{B94E846F-5E37-4D93-98F6-EA67BFF92356}"/>
                </a:ext>
              </a:extLst>
            </p:cNvPr>
            <p:cNvSpPr txBox="1"/>
            <p:nvPr/>
          </p:nvSpPr>
          <p:spPr>
            <a:xfrm>
              <a:off x="7546148" y="2985540"/>
              <a:ext cx="3110769" cy="627864"/>
            </a:xfrm>
            <a:prstGeom prst="rect">
              <a:avLst/>
            </a:prstGeom>
            <a:noFill/>
          </p:spPr>
          <p:txBody>
            <a:bodyPr wrap="square" lIns="182880" tIns="146304" rIns="182880" bIns="146304" rtlCol="0">
              <a:spAutoFit/>
            </a:bodyPr>
            <a:lstStyle/>
            <a:p>
              <a:pPr>
                <a:lnSpc>
                  <a:spcPct val="90000"/>
                </a:lnSpc>
                <a:spcAft>
                  <a:spcPts val="600"/>
                </a:spcAft>
              </a:pPr>
              <a:r>
                <a:rPr lang="fr-FR" sz="2400" b="1" dirty="0">
                  <a:gradFill>
                    <a:gsLst>
                      <a:gs pos="2917">
                        <a:schemeClr val="tx1"/>
                      </a:gs>
                      <a:gs pos="30000">
                        <a:schemeClr val="tx1"/>
                      </a:gs>
                    </a:gsLst>
                    <a:lin ang="5400000" scaled="0"/>
                  </a:gradFill>
                  <a:latin typeface="+mj-lt"/>
                </a:rPr>
                <a:t>Azure </a:t>
              </a:r>
              <a:r>
                <a:rPr lang="fr-FR" sz="2400" b="1" dirty="0" err="1">
                  <a:gradFill>
                    <a:gsLst>
                      <a:gs pos="2917">
                        <a:schemeClr val="tx1"/>
                      </a:gs>
                      <a:gs pos="30000">
                        <a:schemeClr val="tx1"/>
                      </a:gs>
                    </a:gsLst>
                    <a:lin ang="5400000" scaled="0"/>
                  </a:gradFill>
                  <a:latin typeface="+mj-lt"/>
                </a:rPr>
                <a:t>HDInsight</a:t>
              </a:r>
              <a:endParaRPr lang="fr-FR" sz="2400" dirty="0"/>
            </a:p>
          </p:txBody>
        </p:sp>
        <p:pic>
          <p:nvPicPr>
            <p:cNvPr id="18" name="Graphic 17">
              <a:extLst>
                <a:ext uri="{FF2B5EF4-FFF2-40B4-BE49-F238E27FC236}">
                  <a16:creationId xmlns:a16="http://schemas.microsoft.com/office/drawing/2014/main" id="{DF43878B-35F6-454D-898B-F7F026B8F40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68659" y="2829672"/>
              <a:ext cx="939600" cy="939600"/>
            </a:xfrm>
            <a:prstGeom prst="rect">
              <a:avLst/>
            </a:prstGeom>
          </p:spPr>
        </p:pic>
      </p:grpSp>
      <p:grpSp>
        <p:nvGrpSpPr>
          <p:cNvPr id="4" name="Group 3">
            <a:extLst>
              <a:ext uri="{FF2B5EF4-FFF2-40B4-BE49-F238E27FC236}">
                <a16:creationId xmlns:a16="http://schemas.microsoft.com/office/drawing/2014/main" id="{72F124AD-6AF4-4F12-AC29-61E7B73BD584}"/>
              </a:ext>
            </a:extLst>
          </p:cNvPr>
          <p:cNvGrpSpPr/>
          <p:nvPr/>
        </p:nvGrpSpPr>
        <p:grpSpPr>
          <a:xfrm>
            <a:off x="6368659" y="4292941"/>
            <a:ext cx="4288257" cy="939600"/>
            <a:chOff x="6368659" y="4292941"/>
            <a:chExt cx="4288257" cy="939600"/>
          </a:xfrm>
        </p:grpSpPr>
        <p:sp>
          <p:nvSpPr>
            <p:cNvPr id="16" name="TextBox 15">
              <a:extLst>
                <a:ext uri="{FF2B5EF4-FFF2-40B4-BE49-F238E27FC236}">
                  <a16:creationId xmlns:a16="http://schemas.microsoft.com/office/drawing/2014/main" id="{C628BCA9-0513-4549-8766-30169034F01F}"/>
                </a:ext>
              </a:extLst>
            </p:cNvPr>
            <p:cNvSpPr txBox="1"/>
            <p:nvPr/>
          </p:nvSpPr>
          <p:spPr>
            <a:xfrm>
              <a:off x="7546147" y="4448746"/>
              <a:ext cx="3110769" cy="627864"/>
            </a:xfrm>
            <a:prstGeom prst="rect">
              <a:avLst/>
            </a:prstGeom>
            <a:noFill/>
          </p:spPr>
          <p:txBody>
            <a:bodyPr wrap="square" lIns="182880" tIns="146304" rIns="182880" bIns="146304" rtlCol="0">
              <a:spAutoFit/>
            </a:bodyPr>
            <a:lstStyle/>
            <a:p>
              <a:pPr>
                <a:lnSpc>
                  <a:spcPct val="90000"/>
                </a:lnSpc>
                <a:spcAft>
                  <a:spcPts val="600"/>
                </a:spcAft>
              </a:pPr>
              <a:r>
                <a:rPr lang="fr-FR" sz="2400" b="1" dirty="0">
                  <a:gradFill>
                    <a:gsLst>
                      <a:gs pos="2917">
                        <a:schemeClr val="tx1"/>
                      </a:gs>
                      <a:gs pos="30000">
                        <a:schemeClr val="tx1"/>
                      </a:gs>
                    </a:gsLst>
                    <a:lin ang="5400000" scaled="0"/>
                  </a:gradFill>
                  <a:latin typeface="+mj-lt"/>
                </a:rPr>
                <a:t>Azure Databricks</a:t>
              </a:r>
              <a:endParaRPr lang="fr-FR" sz="2400" dirty="0"/>
            </a:p>
          </p:txBody>
        </p:sp>
        <p:pic>
          <p:nvPicPr>
            <p:cNvPr id="20" name="Graphic 19">
              <a:extLst>
                <a:ext uri="{FF2B5EF4-FFF2-40B4-BE49-F238E27FC236}">
                  <a16:creationId xmlns:a16="http://schemas.microsoft.com/office/drawing/2014/main" id="{1110D897-4A3B-4B3C-B31A-421AB68AA64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68659" y="4292941"/>
              <a:ext cx="939600" cy="939600"/>
            </a:xfrm>
            <a:prstGeom prst="rect">
              <a:avLst/>
            </a:prstGeom>
          </p:spPr>
        </p:pic>
      </p:grpSp>
    </p:spTree>
    <p:extLst>
      <p:ext uri="{BB962C8B-B14F-4D97-AF65-F5344CB8AC3E}">
        <p14:creationId xmlns:p14="http://schemas.microsoft.com/office/powerpoint/2010/main" val="39940928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35BE09D6-3FE4-49F7-A512-76B24D4396CD}"/>
              </a:ext>
            </a:extLst>
          </p:cNvPr>
          <p:cNvSpPr>
            <a:spLocks noGrp="1"/>
          </p:cNvSpPr>
          <p:nvPr>
            <p:ph type="title"/>
          </p:nvPr>
        </p:nvSpPr>
        <p:spPr>
          <a:xfrm>
            <a:off x="418643" y="440494"/>
            <a:ext cx="11341268" cy="680196"/>
          </a:xfrm>
        </p:spPr>
        <p:txBody>
          <a:bodyPr/>
          <a:lstStyle/>
          <a:p>
            <a:r>
              <a:rPr lang="fr-FR" dirty="0"/>
              <a:t>Intelligence artificielle et Machine Learning</a:t>
            </a:r>
          </a:p>
        </p:txBody>
      </p:sp>
      <p:grpSp>
        <p:nvGrpSpPr>
          <p:cNvPr id="2" name="Group 1">
            <a:extLst>
              <a:ext uri="{FF2B5EF4-FFF2-40B4-BE49-F238E27FC236}">
                <a16:creationId xmlns:a16="http://schemas.microsoft.com/office/drawing/2014/main" id="{D268089B-45DA-44E2-9257-511478FCA397}"/>
              </a:ext>
            </a:extLst>
          </p:cNvPr>
          <p:cNvGrpSpPr/>
          <p:nvPr/>
        </p:nvGrpSpPr>
        <p:grpSpPr>
          <a:xfrm>
            <a:off x="6368659" y="1366403"/>
            <a:ext cx="5391252" cy="939600"/>
            <a:chOff x="6368659" y="1366403"/>
            <a:chExt cx="5391252" cy="939600"/>
          </a:xfrm>
        </p:grpSpPr>
        <p:sp>
          <p:nvSpPr>
            <p:cNvPr id="14" name="TextBox 13">
              <a:extLst>
                <a:ext uri="{FF2B5EF4-FFF2-40B4-BE49-F238E27FC236}">
                  <a16:creationId xmlns:a16="http://schemas.microsoft.com/office/drawing/2014/main" id="{8F7E992B-CE00-410B-A03F-F40D656DEB7C}"/>
                </a:ext>
              </a:extLst>
            </p:cNvPr>
            <p:cNvSpPr txBox="1"/>
            <p:nvPr/>
          </p:nvSpPr>
          <p:spPr>
            <a:xfrm>
              <a:off x="7546148" y="1522334"/>
              <a:ext cx="4213763" cy="627864"/>
            </a:xfrm>
            <a:prstGeom prst="rect">
              <a:avLst/>
            </a:prstGeom>
            <a:noFill/>
          </p:spPr>
          <p:txBody>
            <a:bodyPr wrap="square" lIns="182880" tIns="146304" rIns="182880" bIns="146304" rtlCol="0">
              <a:spAutoFit/>
            </a:bodyPr>
            <a:lstStyle/>
            <a:p>
              <a:pPr>
                <a:lnSpc>
                  <a:spcPct val="90000"/>
                </a:lnSpc>
                <a:spcAft>
                  <a:spcPts val="600"/>
                </a:spcAft>
              </a:pPr>
              <a:r>
                <a:rPr lang="fr-FR" sz="2400" b="1" dirty="0">
                  <a:gradFill>
                    <a:gsLst>
                      <a:gs pos="2917">
                        <a:schemeClr val="tx1"/>
                      </a:gs>
                      <a:gs pos="30000">
                        <a:schemeClr val="tx1"/>
                      </a:gs>
                    </a:gsLst>
                    <a:lin ang="5400000" scaled="0"/>
                  </a:gradFill>
                  <a:latin typeface="+mj-lt"/>
                </a:rPr>
                <a:t>Azure Machine Learning</a:t>
              </a:r>
              <a:endParaRPr lang="fr-FR" sz="2400" dirty="0"/>
            </a:p>
          </p:txBody>
        </p:sp>
        <p:pic>
          <p:nvPicPr>
            <p:cNvPr id="9" name="Graphic 8">
              <a:extLst>
                <a:ext uri="{FF2B5EF4-FFF2-40B4-BE49-F238E27FC236}">
                  <a16:creationId xmlns:a16="http://schemas.microsoft.com/office/drawing/2014/main" id="{6336AD57-A2A8-454F-8C4B-B9009407477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6368659" y="1366403"/>
              <a:ext cx="939600" cy="939600"/>
            </a:xfrm>
            <a:prstGeom prst="rect">
              <a:avLst/>
            </a:prstGeom>
          </p:spPr>
        </p:pic>
      </p:grpSp>
      <p:grpSp>
        <p:nvGrpSpPr>
          <p:cNvPr id="3" name="Group 2">
            <a:extLst>
              <a:ext uri="{FF2B5EF4-FFF2-40B4-BE49-F238E27FC236}">
                <a16:creationId xmlns:a16="http://schemas.microsoft.com/office/drawing/2014/main" id="{A4968185-1E5E-4355-B73F-16BBC1408761}"/>
              </a:ext>
            </a:extLst>
          </p:cNvPr>
          <p:cNvGrpSpPr/>
          <p:nvPr/>
        </p:nvGrpSpPr>
        <p:grpSpPr>
          <a:xfrm>
            <a:off x="6368659" y="2829672"/>
            <a:ext cx="4288258" cy="939600"/>
            <a:chOff x="6368659" y="2829672"/>
            <a:chExt cx="4288258" cy="939600"/>
          </a:xfrm>
        </p:grpSpPr>
        <p:sp>
          <p:nvSpPr>
            <p:cNvPr id="15" name="TextBox 14">
              <a:extLst>
                <a:ext uri="{FF2B5EF4-FFF2-40B4-BE49-F238E27FC236}">
                  <a16:creationId xmlns:a16="http://schemas.microsoft.com/office/drawing/2014/main" id="{B94E846F-5E37-4D93-98F6-EA67BFF92356}"/>
                </a:ext>
              </a:extLst>
            </p:cNvPr>
            <p:cNvSpPr txBox="1"/>
            <p:nvPr/>
          </p:nvSpPr>
          <p:spPr>
            <a:xfrm>
              <a:off x="7546148" y="2985540"/>
              <a:ext cx="3110769" cy="627864"/>
            </a:xfrm>
            <a:prstGeom prst="rect">
              <a:avLst/>
            </a:prstGeom>
            <a:noFill/>
          </p:spPr>
          <p:txBody>
            <a:bodyPr wrap="square" lIns="182880" tIns="146304" rIns="182880" bIns="146304" rtlCol="0">
              <a:spAutoFit/>
            </a:bodyPr>
            <a:lstStyle/>
            <a:p>
              <a:pPr>
                <a:lnSpc>
                  <a:spcPct val="90000"/>
                </a:lnSpc>
                <a:spcAft>
                  <a:spcPts val="600"/>
                </a:spcAft>
              </a:pPr>
              <a:r>
                <a:rPr lang="fr-FR" sz="2400" b="1" dirty="0">
                  <a:gradFill>
                    <a:gsLst>
                      <a:gs pos="2917">
                        <a:schemeClr val="tx1"/>
                      </a:gs>
                      <a:gs pos="30000">
                        <a:schemeClr val="tx1"/>
                      </a:gs>
                    </a:gsLst>
                    <a:lin ang="5400000" scaled="0"/>
                  </a:gradFill>
                  <a:latin typeface="+mj-lt"/>
                </a:rPr>
                <a:t>Cognitive Services</a:t>
              </a:r>
              <a:endParaRPr lang="fr-FR" sz="2400" dirty="0"/>
            </a:p>
          </p:txBody>
        </p:sp>
        <p:pic>
          <p:nvPicPr>
            <p:cNvPr id="10" name="Graphic 9">
              <a:extLst>
                <a:ext uri="{FF2B5EF4-FFF2-40B4-BE49-F238E27FC236}">
                  <a16:creationId xmlns:a16="http://schemas.microsoft.com/office/drawing/2014/main" id="{28F16019-DF79-4C19-812C-BEA95F8EA5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6368659" y="2829672"/>
              <a:ext cx="939600" cy="939600"/>
            </a:xfrm>
            <a:prstGeom prst="rect">
              <a:avLst/>
            </a:prstGeom>
          </p:spPr>
        </p:pic>
      </p:grpSp>
      <p:grpSp>
        <p:nvGrpSpPr>
          <p:cNvPr id="4" name="Group 3">
            <a:extLst>
              <a:ext uri="{FF2B5EF4-FFF2-40B4-BE49-F238E27FC236}">
                <a16:creationId xmlns:a16="http://schemas.microsoft.com/office/drawing/2014/main" id="{29972475-F2EA-41E5-AA5A-19035C4CEA8D}"/>
              </a:ext>
            </a:extLst>
          </p:cNvPr>
          <p:cNvGrpSpPr/>
          <p:nvPr/>
        </p:nvGrpSpPr>
        <p:grpSpPr>
          <a:xfrm>
            <a:off x="6368659" y="4292941"/>
            <a:ext cx="4288257" cy="939600"/>
            <a:chOff x="6368659" y="4292941"/>
            <a:chExt cx="4288257" cy="939600"/>
          </a:xfrm>
        </p:grpSpPr>
        <p:sp>
          <p:nvSpPr>
            <p:cNvPr id="16" name="TextBox 15">
              <a:extLst>
                <a:ext uri="{FF2B5EF4-FFF2-40B4-BE49-F238E27FC236}">
                  <a16:creationId xmlns:a16="http://schemas.microsoft.com/office/drawing/2014/main" id="{C628BCA9-0513-4549-8766-30169034F01F}"/>
                </a:ext>
              </a:extLst>
            </p:cNvPr>
            <p:cNvSpPr txBox="1"/>
            <p:nvPr/>
          </p:nvSpPr>
          <p:spPr>
            <a:xfrm>
              <a:off x="7546147" y="4448746"/>
              <a:ext cx="3110769" cy="627864"/>
            </a:xfrm>
            <a:prstGeom prst="rect">
              <a:avLst/>
            </a:prstGeom>
            <a:noFill/>
          </p:spPr>
          <p:txBody>
            <a:bodyPr wrap="square" lIns="182880" tIns="146304" rIns="182880" bIns="146304" rtlCol="0">
              <a:spAutoFit/>
            </a:bodyPr>
            <a:lstStyle/>
            <a:p>
              <a:pPr>
                <a:lnSpc>
                  <a:spcPct val="90000"/>
                </a:lnSpc>
                <a:spcAft>
                  <a:spcPts val="600"/>
                </a:spcAft>
              </a:pPr>
              <a:r>
                <a:rPr lang="fr-FR" sz="2400" b="1" dirty="0">
                  <a:gradFill>
                    <a:gsLst>
                      <a:gs pos="2917">
                        <a:schemeClr val="tx1"/>
                      </a:gs>
                      <a:gs pos="30000">
                        <a:schemeClr val="tx1"/>
                      </a:gs>
                    </a:gsLst>
                    <a:lin ang="5400000" scaled="0"/>
                  </a:gradFill>
                  <a:latin typeface="+mj-lt"/>
                </a:rPr>
                <a:t>Azure Bot Service</a:t>
              </a:r>
              <a:endParaRPr lang="fr-FR" sz="2400" dirty="0"/>
            </a:p>
          </p:txBody>
        </p:sp>
        <p:pic>
          <p:nvPicPr>
            <p:cNvPr id="11" name="Graphic 10">
              <a:extLst>
                <a:ext uri="{FF2B5EF4-FFF2-40B4-BE49-F238E27FC236}">
                  <a16:creationId xmlns:a16="http://schemas.microsoft.com/office/drawing/2014/main" id="{20816F70-B6E2-4144-9F14-122DDC7FFFA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6368659" y="4292941"/>
              <a:ext cx="939600" cy="939600"/>
            </a:xfrm>
            <a:prstGeom prst="rect">
              <a:avLst/>
            </a:prstGeom>
          </p:spPr>
        </p:pic>
      </p:grpSp>
    </p:spTree>
    <p:extLst>
      <p:ext uri="{BB962C8B-B14F-4D97-AF65-F5344CB8AC3E}">
        <p14:creationId xmlns:p14="http://schemas.microsoft.com/office/powerpoint/2010/main" val="17834951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35BE09D6-3FE4-49F7-A512-76B24D4396CD}"/>
              </a:ext>
            </a:extLst>
          </p:cNvPr>
          <p:cNvSpPr>
            <a:spLocks noGrp="1"/>
          </p:cNvSpPr>
          <p:nvPr>
            <p:ph type="title"/>
          </p:nvPr>
        </p:nvSpPr>
        <p:spPr>
          <a:xfrm>
            <a:off x="418643" y="440494"/>
            <a:ext cx="11341268" cy="680196"/>
          </a:xfrm>
        </p:spPr>
        <p:txBody>
          <a:bodyPr/>
          <a:lstStyle/>
          <a:p>
            <a:r>
              <a:rPr lang="fr-FR" dirty="0"/>
              <a:t>Informatique </a:t>
            </a:r>
            <a:r>
              <a:rPr lang="fr-FR" dirty="0" err="1"/>
              <a:t>serverless</a:t>
            </a:r>
            <a:endParaRPr lang="fr-FR" dirty="0"/>
          </a:p>
        </p:txBody>
      </p:sp>
      <p:grpSp>
        <p:nvGrpSpPr>
          <p:cNvPr id="2" name="Group 1">
            <a:extLst>
              <a:ext uri="{FF2B5EF4-FFF2-40B4-BE49-F238E27FC236}">
                <a16:creationId xmlns:a16="http://schemas.microsoft.com/office/drawing/2014/main" id="{31F752FF-D7A7-4895-A63D-19D6A301A6EB}"/>
              </a:ext>
            </a:extLst>
          </p:cNvPr>
          <p:cNvGrpSpPr/>
          <p:nvPr/>
        </p:nvGrpSpPr>
        <p:grpSpPr>
          <a:xfrm>
            <a:off x="6298459" y="2194040"/>
            <a:ext cx="5461452" cy="1080000"/>
            <a:chOff x="6298459" y="2194040"/>
            <a:chExt cx="5461452" cy="1080000"/>
          </a:xfrm>
        </p:grpSpPr>
        <p:sp>
          <p:nvSpPr>
            <p:cNvPr id="14" name="TextBox 13">
              <a:extLst>
                <a:ext uri="{FF2B5EF4-FFF2-40B4-BE49-F238E27FC236}">
                  <a16:creationId xmlns:a16="http://schemas.microsoft.com/office/drawing/2014/main" id="{8F7E992B-CE00-410B-A03F-F40D656DEB7C}"/>
                </a:ext>
              </a:extLst>
            </p:cNvPr>
            <p:cNvSpPr txBox="1"/>
            <p:nvPr/>
          </p:nvSpPr>
          <p:spPr>
            <a:xfrm>
              <a:off x="7546148" y="2420108"/>
              <a:ext cx="4213763" cy="627864"/>
            </a:xfrm>
            <a:prstGeom prst="rect">
              <a:avLst/>
            </a:prstGeom>
            <a:noFill/>
          </p:spPr>
          <p:txBody>
            <a:bodyPr wrap="square" lIns="182880" tIns="146304" rIns="182880" bIns="146304" rtlCol="0">
              <a:spAutoFit/>
            </a:bodyPr>
            <a:lstStyle/>
            <a:p>
              <a:pPr>
                <a:lnSpc>
                  <a:spcPct val="90000"/>
                </a:lnSpc>
                <a:spcAft>
                  <a:spcPts val="600"/>
                </a:spcAft>
              </a:pPr>
              <a:r>
                <a:rPr lang="fr-FR" sz="2400" b="1" dirty="0">
                  <a:gradFill>
                    <a:gsLst>
                      <a:gs pos="2917">
                        <a:schemeClr val="tx1"/>
                      </a:gs>
                      <a:gs pos="30000">
                        <a:schemeClr val="tx1"/>
                      </a:gs>
                    </a:gsLst>
                    <a:lin ang="5400000" scaled="0"/>
                  </a:gradFill>
                  <a:latin typeface="+mj-lt"/>
                </a:rPr>
                <a:t>Azure </a:t>
              </a:r>
              <a:r>
                <a:rPr lang="fr-FR" sz="2400" b="1" dirty="0" err="1">
                  <a:gradFill>
                    <a:gsLst>
                      <a:gs pos="2917">
                        <a:schemeClr val="tx1"/>
                      </a:gs>
                      <a:gs pos="30000">
                        <a:schemeClr val="tx1"/>
                      </a:gs>
                    </a:gsLst>
                    <a:lin ang="5400000" scaled="0"/>
                  </a:gradFill>
                  <a:latin typeface="+mj-lt"/>
                </a:rPr>
                <a:t>Functions</a:t>
              </a:r>
              <a:endParaRPr lang="fr-FR" sz="2400" dirty="0"/>
            </a:p>
          </p:txBody>
        </p:sp>
        <p:pic>
          <p:nvPicPr>
            <p:cNvPr id="12" name="Graphic 11">
              <a:extLst>
                <a:ext uri="{FF2B5EF4-FFF2-40B4-BE49-F238E27FC236}">
                  <a16:creationId xmlns:a16="http://schemas.microsoft.com/office/drawing/2014/main" id="{4B8910FE-684D-4F36-870D-CBAE5FAB4D6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6298459" y="2194040"/>
              <a:ext cx="1080000" cy="1080000"/>
            </a:xfrm>
            <a:prstGeom prst="rect">
              <a:avLst/>
            </a:prstGeom>
          </p:spPr>
        </p:pic>
      </p:grpSp>
      <p:grpSp>
        <p:nvGrpSpPr>
          <p:cNvPr id="3" name="Group 2">
            <a:extLst>
              <a:ext uri="{FF2B5EF4-FFF2-40B4-BE49-F238E27FC236}">
                <a16:creationId xmlns:a16="http://schemas.microsoft.com/office/drawing/2014/main" id="{5D3D949F-B4F0-468E-A4E6-544E04A8DD8E}"/>
              </a:ext>
            </a:extLst>
          </p:cNvPr>
          <p:cNvGrpSpPr/>
          <p:nvPr/>
        </p:nvGrpSpPr>
        <p:grpSpPr>
          <a:xfrm>
            <a:off x="6298459" y="3657246"/>
            <a:ext cx="4358458" cy="1080000"/>
            <a:chOff x="6298459" y="3657246"/>
            <a:chExt cx="4358458" cy="1080000"/>
          </a:xfrm>
        </p:grpSpPr>
        <p:sp>
          <p:nvSpPr>
            <p:cNvPr id="15" name="TextBox 14">
              <a:extLst>
                <a:ext uri="{FF2B5EF4-FFF2-40B4-BE49-F238E27FC236}">
                  <a16:creationId xmlns:a16="http://schemas.microsoft.com/office/drawing/2014/main" id="{B94E846F-5E37-4D93-98F6-EA67BFF92356}"/>
                </a:ext>
              </a:extLst>
            </p:cNvPr>
            <p:cNvSpPr txBox="1"/>
            <p:nvPr/>
          </p:nvSpPr>
          <p:spPr>
            <a:xfrm>
              <a:off x="7546148" y="3883314"/>
              <a:ext cx="3110769" cy="627864"/>
            </a:xfrm>
            <a:prstGeom prst="rect">
              <a:avLst/>
            </a:prstGeom>
            <a:noFill/>
          </p:spPr>
          <p:txBody>
            <a:bodyPr wrap="square" lIns="182880" tIns="146304" rIns="182880" bIns="146304" rtlCol="0">
              <a:spAutoFit/>
            </a:bodyPr>
            <a:lstStyle/>
            <a:p>
              <a:pPr>
                <a:lnSpc>
                  <a:spcPct val="90000"/>
                </a:lnSpc>
                <a:spcAft>
                  <a:spcPts val="600"/>
                </a:spcAft>
              </a:pPr>
              <a:r>
                <a:rPr lang="fr-FR" sz="2400" b="1" dirty="0">
                  <a:gradFill>
                    <a:gsLst>
                      <a:gs pos="2917">
                        <a:schemeClr val="tx1"/>
                      </a:gs>
                      <a:gs pos="30000">
                        <a:schemeClr val="tx1"/>
                      </a:gs>
                    </a:gsLst>
                    <a:lin ang="5400000" scaled="0"/>
                  </a:gradFill>
                  <a:latin typeface="+mj-lt"/>
                </a:rPr>
                <a:t>Azure Logic Apps</a:t>
              </a:r>
              <a:endParaRPr lang="fr-FR" sz="2400" dirty="0"/>
            </a:p>
          </p:txBody>
        </p:sp>
        <p:pic>
          <p:nvPicPr>
            <p:cNvPr id="13" name="Graphic 12">
              <a:extLst>
                <a:ext uri="{FF2B5EF4-FFF2-40B4-BE49-F238E27FC236}">
                  <a16:creationId xmlns:a16="http://schemas.microsoft.com/office/drawing/2014/main" id="{DB51F0F9-EB1E-405E-8B50-F7D5862D1C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6298459" y="3657246"/>
              <a:ext cx="1080000" cy="1080000"/>
            </a:xfrm>
            <a:prstGeom prst="rect">
              <a:avLst/>
            </a:prstGeom>
          </p:spPr>
        </p:pic>
      </p:grpSp>
    </p:spTree>
    <p:extLst>
      <p:ext uri="{BB962C8B-B14F-4D97-AF65-F5344CB8AC3E}">
        <p14:creationId xmlns:p14="http://schemas.microsoft.com/office/powerpoint/2010/main" val="36055400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35BE09D6-3FE4-49F7-A512-76B24D4396CD}"/>
              </a:ext>
            </a:extLst>
          </p:cNvPr>
          <p:cNvSpPr>
            <a:spLocks noGrp="1"/>
          </p:cNvSpPr>
          <p:nvPr>
            <p:ph type="title"/>
          </p:nvPr>
        </p:nvSpPr>
        <p:spPr>
          <a:xfrm>
            <a:off x="418643" y="440494"/>
            <a:ext cx="11341268" cy="680196"/>
          </a:xfrm>
        </p:spPr>
        <p:txBody>
          <a:bodyPr/>
          <a:lstStyle/>
          <a:p>
            <a:r>
              <a:rPr lang="fr-FR" dirty="0"/>
              <a:t>Développez vos applications avec DevOps et GitHub</a:t>
            </a:r>
          </a:p>
        </p:txBody>
      </p:sp>
      <p:sp>
        <p:nvSpPr>
          <p:cNvPr id="14" name="TextBox 13">
            <a:extLst>
              <a:ext uri="{FF2B5EF4-FFF2-40B4-BE49-F238E27FC236}">
                <a16:creationId xmlns:a16="http://schemas.microsoft.com/office/drawing/2014/main" id="{8F7E992B-CE00-410B-A03F-F40D656DEB7C}"/>
              </a:ext>
            </a:extLst>
          </p:cNvPr>
          <p:cNvSpPr txBox="1"/>
          <p:nvPr/>
        </p:nvSpPr>
        <p:spPr>
          <a:xfrm>
            <a:off x="7546148" y="1391135"/>
            <a:ext cx="3110769" cy="627864"/>
          </a:xfrm>
          <a:prstGeom prst="rect">
            <a:avLst/>
          </a:prstGeom>
          <a:noFill/>
        </p:spPr>
        <p:txBody>
          <a:bodyPr wrap="square" lIns="182880" tIns="146304" rIns="182880" bIns="146304" rtlCol="0">
            <a:spAutoFit/>
          </a:bodyPr>
          <a:lstStyle/>
          <a:p>
            <a:pPr>
              <a:lnSpc>
                <a:spcPct val="90000"/>
              </a:lnSpc>
              <a:spcAft>
                <a:spcPts val="600"/>
              </a:spcAft>
            </a:pPr>
            <a:r>
              <a:rPr lang="fr-FR" sz="2400" b="1" dirty="0">
                <a:gradFill>
                  <a:gsLst>
                    <a:gs pos="2917">
                      <a:schemeClr val="tx1"/>
                    </a:gs>
                    <a:gs pos="30000">
                      <a:schemeClr val="tx1"/>
                    </a:gs>
                  </a:gsLst>
                  <a:lin ang="5400000" scaled="0"/>
                </a:gradFill>
                <a:latin typeface="+mj-lt"/>
              </a:rPr>
              <a:t>Azure DevOps</a:t>
            </a:r>
            <a:endParaRPr lang="fr-FR" sz="2400" dirty="0"/>
          </a:p>
        </p:txBody>
      </p:sp>
      <p:pic>
        <p:nvPicPr>
          <p:cNvPr id="13" name="Graphic 12">
            <a:extLst>
              <a:ext uri="{FF2B5EF4-FFF2-40B4-BE49-F238E27FC236}">
                <a16:creationId xmlns:a16="http://schemas.microsoft.com/office/drawing/2014/main" id="{B5408D2D-FDBE-4776-AA9F-D74F579B3C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6349296" y="1237067"/>
            <a:ext cx="994901" cy="936000"/>
          </a:xfrm>
          <a:prstGeom prst="rect">
            <a:avLst/>
          </a:prstGeom>
        </p:spPr>
      </p:pic>
    </p:spTree>
    <p:extLst>
      <p:ext uri="{BB962C8B-B14F-4D97-AF65-F5344CB8AC3E}">
        <p14:creationId xmlns:p14="http://schemas.microsoft.com/office/powerpoint/2010/main" val="21359583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35BE09D6-3FE4-49F7-A512-76B24D4396CD}"/>
              </a:ext>
            </a:extLst>
          </p:cNvPr>
          <p:cNvSpPr>
            <a:spLocks noGrp="1"/>
          </p:cNvSpPr>
          <p:nvPr>
            <p:ph type="title"/>
          </p:nvPr>
        </p:nvSpPr>
        <p:spPr>
          <a:xfrm>
            <a:off x="418643" y="440494"/>
            <a:ext cx="11341268" cy="680196"/>
          </a:xfrm>
        </p:spPr>
        <p:txBody>
          <a:bodyPr/>
          <a:lstStyle/>
          <a:p>
            <a:r>
              <a:rPr lang="fr-FR" dirty="0"/>
              <a:t>Azure DevOps</a:t>
            </a:r>
          </a:p>
        </p:txBody>
      </p:sp>
      <p:grpSp>
        <p:nvGrpSpPr>
          <p:cNvPr id="3" name="Group 2">
            <a:extLst>
              <a:ext uri="{FF2B5EF4-FFF2-40B4-BE49-F238E27FC236}">
                <a16:creationId xmlns:a16="http://schemas.microsoft.com/office/drawing/2014/main" id="{89BAD598-31EC-4147-A66D-AEDC3CA225DD}"/>
              </a:ext>
            </a:extLst>
          </p:cNvPr>
          <p:cNvGrpSpPr/>
          <p:nvPr/>
        </p:nvGrpSpPr>
        <p:grpSpPr>
          <a:xfrm>
            <a:off x="6932643" y="622565"/>
            <a:ext cx="5259357" cy="939600"/>
            <a:chOff x="6932643" y="622565"/>
            <a:chExt cx="5259357" cy="939600"/>
          </a:xfrm>
        </p:grpSpPr>
        <p:pic>
          <p:nvPicPr>
            <p:cNvPr id="1028" name="Picture 4" descr="Azure Repos - Visual Studio Marketplace">
              <a:extLst>
                <a:ext uri="{FF2B5EF4-FFF2-40B4-BE49-F238E27FC236}">
                  <a16:creationId xmlns:a16="http://schemas.microsoft.com/office/drawing/2014/main" id="{FB42122D-13F0-4F61-893B-1A419AF80D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2643" y="622565"/>
              <a:ext cx="939600" cy="9396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2868A9EB-FAD2-4624-99AE-247877480234}"/>
                </a:ext>
              </a:extLst>
            </p:cNvPr>
            <p:cNvSpPr txBox="1"/>
            <p:nvPr/>
          </p:nvSpPr>
          <p:spPr>
            <a:xfrm>
              <a:off x="7978237" y="778433"/>
              <a:ext cx="4213763" cy="627864"/>
            </a:xfrm>
            <a:prstGeom prst="rect">
              <a:avLst/>
            </a:prstGeom>
            <a:noFill/>
          </p:spPr>
          <p:txBody>
            <a:bodyPr wrap="square" lIns="182880" tIns="146304" rIns="182880" bIns="146304" rtlCol="0">
              <a:spAutoFit/>
            </a:bodyPr>
            <a:lstStyle/>
            <a:p>
              <a:pPr>
                <a:lnSpc>
                  <a:spcPct val="90000"/>
                </a:lnSpc>
                <a:spcAft>
                  <a:spcPts val="600"/>
                </a:spcAft>
              </a:pPr>
              <a:r>
                <a:rPr lang="fr-FR" sz="2400" b="1" dirty="0">
                  <a:gradFill>
                    <a:gsLst>
                      <a:gs pos="2917">
                        <a:schemeClr val="tx1"/>
                      </a:gs>
                      <a:gs pos="30000">
                        <a:schemeClr val="tx1"/>
                      </a:gs>
                    </a:gsLst>
                    <a:lin ang="5400000" scaled="0"/>
                  </a:gradFill>
                  <a:latin typeface="+mj-lt"/>
                </a:rPr>
                <a:t>Azure Repos</a:t>
              </a:r>
              <a:endParaRPr lang="fr-FR" sz="2400" dirty="0"/>
            </a:p>
          </p:txBody>
        </p:sp>
      </p:grpSp>
      <p:grpSp>
        <p:nvGrpSpPr>
          <p:cNvPr id="4" name="Group 3">
            <a:extLst>
              <a:ext uri="{FF2B5EF4-FFF2-40B4-BE49-F238E27FC236}">
                <a16:creationId xmlns:a16="http://schemas.microsoft.com/office/drawing/2014/main" id="{E13AD501-1404-4B56-9FDF-7B2B4B828901}"/>
              </a:ext>
            </a:extLst>
          </p:cNvPr>
          <p:cNvGrpSpPr/>
          <p:nvPr/>
        </p:nvGrpSpPr>
        <p:grpSpPr>
          <a:xfrm>
            <a:off x="6862443" y="1731497"/>
            <a:ext cx="5329556" cy="1080000"/>
            <a:chOff x="6862443" y="1731497"/>
            <a:chExt cx="5329556" cy="1080000"/>
          </a:xfrm>
        </p:grpSpPr>
        <p:pic>
          <p:nvPicPr>
            <p:cNvPr id="1026" name="Picture 2" descr="Azure Boards for Microsoft Teams">
              <a:extLst>
                <a:ext uri="{FF2B5EF4-FFF2-40B4-BE49-F238E27FC236}">
                  <a16:creationId xmlns:a16="http://schemas.microsoft.com/office/drawing/2014/main" id="{02D8B1A1-75EE-4FFC-8241-61D2E005E5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2443" y="1731497"/>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EBE5877F-62D6-43DB-8D9A-4993680DA284}"/>
                </a:ext>
              </a:extLst>
            </p:cNvPr>
            <p:cNvSpPr txBox="1"/>
            <p:nvPr/>
          </p:nvSpPr>
          <p:spPr>
            <a:xfrm>
              <a:off x="7978236" y="1957565"/>
              <a:ext cx="4213763" cy="627864"/>
            </a:xfrm>
            <a:prstGeom prst="rect">
              <a:avLst/>
            </a:prstGeom>
            <a:noFill/>
          </p:spPr>
          <p:txBody>
            <a:bodyPr wrap="square" lIns="182880" tIns="146304" rIns="182880" bIns="146304" rtlCol="0">
              <a:spAutoFit/>
            </a:bodyPr>
            <a:lstStyle/>
            <a:p>
              <a:pPr>
                <a:lnSpc>
                  <a:spcPct val="90000"/>
                </a:lnSpc>
                <a:spcAft>
                  <a:spcPts val="600"/>
                </a:spcAft>
              </a:pPr>
              <a:r>
                <a:rPr lang="fr-FR" sz="2400" b="1" dirty="0">
                  <a:gradFill>
                    <a:gsLst>
                      <a:gs pos="2917">
                        <a:schemeClr val="tx1"/>
                      </a:gs>
                      <a:gs pos="30000">
                        <a:schemeClr val="tx1"/>
                      </a:gs>
                    </a:gsLst>
                    <a:lin ang="5400000" scaled="0"/>
                  </a:gradFill>
                  <a:latin typeface="+mj-lt"/>
                </a:rPr>
                <a:t>Azure </a:t>
              </a:r>
              <a:r>
                <a:rPr lang="fr-FR" sz="2400" b="1" dirty="0" err="1">
                  <a:gradFill>
                    <a:gsLst>
                      <a:gs pos="2917">
                        <a:schemeClr val="tx1"/>
                      </a:gs>
                      <a:gs pos="30000">
                        <a:schemeClr val="tx1"/>
                      </a:gs>
                    </a:gsLst>
                    <a:lin ang="5400000" scaled="0"/>
                  </a:gradFill>
                  <a:latin typeface="+mj-lt"/>
                </a:rPr>
                <a:t>Boards</a:t>
              </a:r>
              <a:endParaRPr lang="fr-FR" sz="2400" dirty="0"/>
            </a:p>
          </p:txBody>
        </p:sp>
      </p:grpSp>
      <p:grpSp>
        <p:nvGrpSpPr>
          <p:cNvPr id="5" name="Group 4">
            <a:extLst>
              <a:ext uri="{FF2B5EF4-FFF2-40B4-BE49-F238E27FC236}">
                <a16:creationId xmlns:a16="http://schemas.microsoft.com/office/drawing/2014/main" id="{E91AA3C1-E6C4-4327-BABE-5683F6314CB4}"/>
              </a:ext>
            </a:extLst>
          </p:cNvPr>
          <p:cNvGrpSpPr/>
          <p:nvPr/>
        </p:nvGrpSpPr>
        <p:grpSpPr>
          <a:xfrm>
            <a:off x="6923831" y="2980829"/>
            <a:ext cx="5268169" cy="939600"/>
            <a:chOff x="6923831" y="2980829"/>
            <a:chExt cx="5268169" cy="939600"/>
          </a:xfrm>
        </p:grpSpPr>
        <p:pic>
          <p:nvPicPr>
            <p:cNvPr id="1030" name="Picture 6" descr="Azure DevOps Pipelines: Multi-Stage Pipelines">
              <a:extLst>
                <a:ext uri="{FF2B5EF4-FFF2-40B4-BE49-F238E27FC236}">
                  <a16:creationId xmlns:a16="http://schemas.microsoft.com/office/drawing/2014/main" id="{1C14743A-9409-40B6-8ED0-2AD5F52E81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3831" y="2980829"/>
              <a:ext cx="939600" cy="9396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3C12705A-4F8A-4955-B03C-241B0F69EB2D}"/>
                </a:ext>
              </a:extLst>
            </p:cNvPr>
            <p:cNvSpPr txBox="1"/>
            <p:nvPr/>
          </p:nvSpPr>
          <p:spPr>
            <a:xfrm>
              <a:off x="7978237" y="3136697"/>
              <a:ext cx="4213763" cy="627864"/>
            </a:xfrm>
            <a:prstGeom prst="rect">
              <a:avLst/>
            </a:prstGeom>
            <a:noFill/>
          </p:spPr>
          <p:txBody>
            <a:bodyPr wrap="square" lIns="182880" tIns="146304" rIns="182880" bIns="146304" rtlCol="0">
              <a:spAutoFit/>
            </a:bodyPr>
            <a:lstStyle/>
            <a:p>
              <a:pPr>
                <a:lnSpc>
                  <a:spcPct val="90000"/>
                </a:lnSpc>
                <a:spcAft>
                  <a:spcPts val="600"/>
                </a:spcAft>
              </a:pPr>
              <a:r>
                <a:rPr lang="fr-FR" sz="2400" b="1" dirty="0">
                  <a:gradFill>
                    <a:gsLst>
                      <a:gs pos="2917">
                        <a:schemeClr val="tx1"/>
                      </a:gs>
                      <a:gs pos="30000">
                        <a:schemeClr val="tx1"/>
                      </a:gs>
                    </a:gsLst>
                    <a:lin ang="5400000" scaled="0"/>
                  </a:gradFill>
                  <a:latin typeface="+mj-lt"/>
                </a:rPr>
                <a:t>Azure Pipelines</a:t>
              </a:r>
              <a:endParaRPr lang="fr-FR" sz="2400" dirty="0"/>
            </a:p>
          </p:txBody>
        </p:sp>
      </p:grpSp>
      <p:grpSp>
        <p:nvGrpSpPr>
          <p:cNvPr id="6" name="Group 5">
            <a:extLst>
              <a:ext uri="{FF2B5EF4-FFF2-40B4-BE49-F238E27FC236}">
                <a16:creationId xmlns:a16="http://schemas.microsoft.com/office/drawing/2014/main" id="{36E88C78-410A-48B8-ADBA-C868B5B63B58}"/>
              </a:ext>
            </a:extLst>
          </p:cNvPr>
          <p:cNvGrpSpPr/>
          <p:nvPr/>
        </p:nvGrpSpPr>
        <p:grpSpPr>
          <a:xfrm>
            <a:off x="6923831" y="4089761"/>
            <a:ext cx="5268169" cy="939600"/>
            <a:chOff x="6923831" y="4089761"/>
            <a:chExt cx="5268169" cy="939600"/>
          </a:xfrm>
        </p:grpSpPr>
        <p:pic>
          <p:nvPicPr>
            <p:cNvPr id="1032" name="Picture 8" descr="Azure Docs">
              <a:extLst>
                <a:ext uri="{FF2B5EF4-FFF2-40B4-BE49-F238E27FC236}">
                  <a16:creationId xmlns:a16="http://schemas.microsoft.com/office/drawing/2014/main" id="{EA80472A-D92F-498D-927F-2713B9D0D7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23831" y="4089761"/>
              <a:ext cx="939600" cy="93960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60C46FFB-27B2-4A96-B942-AB6B63CC2396}"/>
                </a:ext>
              </a:extLst>
            </p:cNvPr>
            <p:cNvSpPr txBox="1"/>
            <p:nvPr/>
          </p:nvSpPr>
          <p:spPr>
            <a:xfrm>
              <a:off x="7978237" y="4245629"/>
              <a:ext cx="4213763" cy="627864"/>
            </a:xfrm>
            <a:prstGeom prst="rect">
              <a:avLst/>
            </a:prstGeom>
            <a:noFill/>
          </p:spPr>
          <p:txBody>
            <a:bodyPr wrap="square" lIns="182880" tIns="146304" rIns="182880" bIns="146304" rtlCol="0">
              <a:spAutoFit/>
            </a:bodyPr>
            <a:lstStyle/>
            <a:p>
              <a:pPr>
                <a:lnSpc>
                  <a:spcPct val="90000"/>
                </a:lnSpc>
                <a:spcAft>
                  <a:spcPts val="600"/>
                </a:spcAft>
              </a:pPr>
              <a:r>
                <a:rPr lang="fr-FR" sz="2400" b="1" dirty="0">
                  <a:gradFill>
                    <a:gsLst>
                      <a:gs pos="2917">
                        <a:schemeClr val="tx1"/>
                      </a:gs>
                      <a:gs pos="30000">
                        <a:schemeClr val="tx1"/>
                      </a:gs>
                    </a:gsLst>
                    <a:lin ang="5400000" scaled="0"/>
                  </a:gradFill>
                  <a:latin typeface="+mj-lt"/>
                </a:rPr>
                <a:t>Azure </a:t>
              </a:r>
              <a:r>
                <a:rPr lang="fr-FR" sz="2400" b="1" dirty="0" err="1">
                  <a:gradFill>
                    <a:gsLst>
                      <a:gs pos="2917">
                        <a:schemeClr val="tx1"/>
                      </a:gs>
                      <a:gs pos="30000">
                        <a:schemeClr val="tx1"/>
                      </a:gs>
                    </a:gsLst>
                    <a:lin ang="5400000" scaled="0"/>
                  </a:gradFill>
                  <a:latin typeface="+mj-lt"/>
                </a:rPr>
                <a:t>Artifacts</a:t>
              </a:r>
              <a:endParaRPr lang="fr-FR" sz="2400" dirty="0"/>
            </a:p>
          </p:txBody>
        </p:sp>
      </p:grpSp>
      <p:grpSp>
        <p:nvGrpSpPr>
          <p:cNvPr id="7" name="Group 6">
            <a:extLst>
              <a:ext uri="{FF2B5EF4-FFF2-40B4-BE49-F238E27FC236}">
                <a16:creationId xmlns:a16="http://schemas.microsoft.com/office/drawing/2014/main" id="{F26ECEC5-4470-4953-90BA-F5C9F7AD1DE8}"/>
              </a:ext>
            </a:extLst>
          </p:cNvPr>
          <p:cNvGrpSpPr/>
          <p:nvPr/>
        </p:nvGrpSpPr>
        <p:grpSpPr>
          <a:xfrm>
            <a:off x="6853631" y="5198693"/>
            <a:ext cx="5338369" cy="1080000"/>
            <a:chOff x="6853631" y="5198693"/>
            <a:chExt cx="5338369" cy="1080000"/>
          </a:xfrm>
        </p:grpSpPr>
        <p:pic>
          <p:nvPicPr>
            <p:cNvPr id="1034" name="Picture 10" descr="AZ-400] Azure DevOps Services for Beginners">
              <a:extLst>
                <a:ext uri="{FF2B5EF4-FFF2-40B4-BE49-F238E27FC236}">
                  <a16:creationId xmlns:a16="http://schemas.microsoft.com/office/drawing/2014/main" id="{273A1799-8362-4076-948C-961D44CA95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3631" y="5198693"/>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F49D2867-45A1-4DFC-AF5F-141AAA763E41}"/>
                </a:ext>
              </a:extLst>
            </p:cNvPr>
            <p:cNvSpPr txBox="1"/>
            <p:nvPr/>
          </p:nvSpPr>
          <p:spPr>
            <a:xfrm>
              <a:off x="7978237" y="5424761"/>
              <a:ext cx="4213763" cy="627864"/>
            </a:xfrm>
            <a:prstGeom prst="rect">
              <a:avLst/>
            </a:prstGeom>
            <a:noFill/>
          </p:spPr>
          <p:txBody>
            <a:bodyPr wrap="square" lIns="182880" tIns="146304" rIns="182880" bIns="146304" rtlCol="0">
              <a:spAutoFit/>
            </a:bodyPr>
            <a:lstStyle/>
            <a:p>
              <a:pPr>
                <a:lnSpc>
                  <a:spcPct val="90000"/>
                </a:lnSpc>
                <a:spcAft>
                  <a:spcPts val="600"/>
                </a:spcAft>
              </a:pPr>
              <a:r>
                <a:rPr lang="fr-FR" sz="2400" b="1" dirty="0">
                  <a:gradFill>
                    <a:gsLst>
                      <a:gs pos="2917">
                        <a:schemeClr val="tx1"/>
                      </a:gs>
                      <a:gs pos="30000">
                        <a:schemeClr val="tx1"/>
                      </a:gs>
                    </a:gsLst>
                    <a:lin ang="5400000" scaled="0"/>
                  </a:gradFill>
                  <a:latin typeface="+mj-lt"/>
                </a:rPr>
                <a:t>Azure Test Plans</a:t>
              </a:r>
              <a:endParaRPr lang="fr-FR" sz="2400" dirty="0"/>
            </a:p>
          </p:txBody>
        </p:sp>
      </p:grpSp>
    </p:spTree>
    <p:extLst>
      <p:ext uri="{BB962C8B-B14F-4D97-AF65-F5344CB8AC3E}">
        <p14:creationId xmlns:p14="http://schemas.microsoft.com/office/powerpoint/2010/main" val="39381285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35BE09D6-3FE4-49F7-A512-76B24D4396CD}"/>
              </a:ext>
            </a:extLst>
          </p:cNvPr>
          <p:cNvSpPr>
            <a:spLocks noGrp="1"/>
          </p:cNvSpPr>
          <p:nvPr>
            <p:ph type="title"/>
          </p:nvPr>
        </p:nvSpPr>
        <p:spPr>
          <a:xfrm>
            <a:off x="418643" y="440494"/>
            <a:ext cx="11341268" cy="680196"/>
          </a:xfrm>
        </p:spPr>
        <p:txBody>
          <a:bodyPr/>
          <a:lstStyle/>
          <a:p>
            <a:r>
              <a:rPr lang="fr-FR" dirty="0"/>
              <a:t>Développez vos applications avec DevOps et GitHub</a:t>
            </a:r>
          </a:p>
        </p:txBody>
      </p:sp>
      <p:grpSp>
        <p:nvGrpSpPr>
          <p:cNvPr id="2" name="Group 1">
            <a:extLst>
              <a:ext uri="{FF2B5EF4-FFF2-40B4-BE49-F238E27FC236}">
                <a16:creationId xmlns:a16="http://schemas.microsoft.com/office/drawing/2014/main" id="{AC1FAC20-6968-43DB-BED5-BF993B04BB05}"/>
              </a:ext>
            </a:extLst>
          </p:cNvPr>
          <p:cNvGrpSpPr/>
          <p:nvPr/>
        </p:nvGrpSpPr>
        <p:grpSpPr>
          <a:xfrm>
            <a:off x="6349296" y="1237067"/>
            <a:ext cx="4307621" cy="936000"/>
            <a:chOff x="6349296" y="1237067"/>
            <a:chExt cx="4307621" cy="936000"/>
          </a:xfrm>
        </p:grpSpPr>
        <p:sp>
          <p:nvSpPr>
            <p:cNvPr id="14" name="TextBox 13">
              <a:extLst>
                <a:ext uri="{FF2B5EF4-FFF2-40B4-BE49-F238E27FC236}">
                  <a16:creationId xmlns:a16="http://schemas.microsoft.com/office/drawing/2014/main" id="{8F7E992B-CE00-410B-A03F-F40D656DEB7C}"/>
                </a:ext>
              </a:extLst>
            </p:cNvPr>
            <p:cNvSpPr txBox="1"/>
            <p:nvPr/>
          </p:nvSpPr>
          <p:spPr>
            <a:xfrm>
              <a:off x="7546148" y="1391135"/>
              <a:ext cx="3110769" cy="627864"/>
            </a:xfrm>
            <a:prstGeom prst="rect">
              <a:avLst/>
            </a:prstGeom>
            <a:noFill/>
          </p:spPr>
          <p:txBody>
            <a:bodyPr wrap="square" lIns="182880" tIns="146304" rIns="182880" bIns="146304" rtlCol="0">
              <a:spAutoFit/>
            </a:bodyPr>
            <a:lstStyle/>
            <a:p>
              <a:pPr>
                <a:lnSpc>
                  <a:spcPct val="90000"/>
                </a:lnSpc>
                <a:spcAft>
                  <a:spcPts val="600"/>
                </a:spcAft>
              </a:pPr>
              <a:r>
                <a:rPr lang="fr-FR" sz="2400" b="1" dirty="0">
                  <a:gradFill>
                    <a:gsLst>
                      <a:gs pos="2917">
                        <a:schemeClr val="tx1"/>
                      </a:gs>
                      <a:gs pos="30000">
                        <a:schemeClr val="tx1"/>
                      </a:gs>
                    </a:gsLst>
                    <a:lin ang="5400000" scaled="0"/>
                  </a:gradFill>
                  <a:latin typeface="+mj-lt"/>
                </a:rPr>
                <a:t>Azure DevOps</a:t>
              </a:r>
              <a:endParaRPr lang="fr-FR" sz="2400" dirty="0"/>
            </a:p>
          </p:txBody>
        </p:sp>
        <p:pic>
          <p:nvPicPr>
            <p:cNvPr id="13" name="Graphic 12">
              <a:extLst>
                <a:ext uri="{FF2B5EF4-FFF2-40B4-BE49-F238E27FC236}">
                  <a16:creationId xmlns:a16="http://schemas.microsoft.com/office/drawing/2014/main" id="{B5408D2D-FDBE-4776-AA9F-D74F579B3C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6349296" y="1237067"/>
              <a:ext cx="994901" cy="936000"/>
            </a:xfrm>
            <a:prstGeom prst="rect">
              <a:avLst/>
            </a:prstGeom>
          </p:spPr>
        </p:pic>
      </p:grpSp>
      <p:grpSp>
        <p:nvGrpSpPr>
          <p:cNvPr id="3" name="Group 2">
            <a:extLst>
              <a:ext uri="{FF2B5EF4-FFF2-40B4-BE49-F238E27FC236}">
                <a16:creationId xmlns:a16="http://schemas.microsoft.com/office/drawing/2014/main" id="{9DCE3F38-2D71-4378-93D1-101142161CB1}"/>
              </a:ext>
            </a:extLst>
          </p:cNvPr>
          <p:cNvGrpSpPr/>
          <p:nvPr/>
        </p:nvGrpSpPr>
        <p:grpSpPr>
          <a:xfrm>
            <a:off x="6349296" y="2700273"/>
            <a:ext cx="4307621" cy="936000"/>
            <a:chOff x="6349296" y="2700273"/>
            <a:chExt cx="4307621" cy="936000"/>
          </a:xfrm>
        </p:grpSpPr>
        <p:sp>
          <p:nvSpPr>
            <p:cNvPr id="15" name="TextBox 14">
              <a:extLst>
                <a:ext uri="{FF2B5EF4-FFF2-40B4-BE49-F238E27FC236}">
                  <a16:creationId xmlns:a16="http://schemas.microsoft.com/office/drawing/2014/main" id="{B94E846F-5E37-4D93-98F6-EA67BFF92356}"/>
                </a:ext>
              </a:extLst>
            </p:cNvPr>
            <p:cNvSpPr txBox="1"/>
            <p:nvPr/>
          </p:nvSpPr>
          <p:spPr>
            <a:xfrm>
              <a:off x="7546148" y="2854341"/>
              <a:ext cx="3110769" cy="627864"/>
            </a:xfrm>
            <a:prstGeom prst="rect">
              <a:avLst/>
            </a:prstGeom>
            <a:noFill/>
          </p:spPr>
          <p:txBody>
            <a:bodyPr wrap="square" lIns="182880" tIns="146304" rIns="182880" bIns="146304" rtlCol="0">
              <a:spAutoFit/>
            </a:bodyPr>
            <a:lstStyle/>
            <a:p>
              <a:pPr>
                <a:lnSpc>
                  <a:spcPct val="90000"/>
                </a:lnSpc>
                <a:spcAft>
                  <a:spcPts val="600"/>
                </a:spcAft>
              </a:pPr>
              <a:r>
                <a:rPr lang="fr-FR" sz="2400" b="1" dirty="0">
                  <a:gradFill>
                    <a:gsLst>
                      <a:gs pos="2917">
                        <a:schemeClr val="tx1"/>
                      </a:gs>
                      <a:gs pos="30000">
                        <a:schemeClr val="tx1"/>
                      </a:gs>
                    </a:gsLst>
                    <a:lin ang="5400000" scaled="0"/>
                  </a:gradFill>
                  <a:latin typeface="+mj-lt"/>
                </a:rPr>
                <a:t>GitHub</a:t>
              </a:r>
              <a:endParaRPr lang="fr-FR" sz="2400" dirty="0"/>
            </a:p>
          </p:txBody>
        </p:sp>
        <p:pic>
          <p:nvPicPr>
            <p:cNvPr id="18" name="Graphic 17">
              <a:extLst>
                <a:ext uri="{FF2B5EF4-FFF2-40B4-BE49-F238E27FC236}">
                  <a16:creationId xmlns:a16="http://schemas.microsoft.com/office/drawing/2014/main" id="{E44CA2F2-FCBA-4898-8D57-6A655A21BE2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6349296" y="2700273"/>
              <a:ext cx="994901" cy="936000"/>
            </a:xfrm>
            <a:prstGeom prst="rect">
              <a:avLst/>
            </a:prstGeom>
          </p:spPr>
        </p:pic>
      </p:grpSp>
      <p:grpSp>
        <p:nvGrpSpPr>
          <p:cNvPr id="5" name="Group 4">
            <a:extLst>
              <a:ext uri="{FF2B5EF4-FFF2-40B4-BE49-F238E27FC236}">
                <a16:creationId xmlns:a16="http://schemas.microsoft.com/office/drawing/2014/main" id="{4A901B64-FA03-4784-AC46-26DB5BD3AD8D}"/>
              </a:ext>
            </a:extLst>
          </p:cNvPr>
          <p:cNvGrpSpPr/>
          <p:nvPr/>
        </p:nvGrpSpPr>
        <p:grpSpPr>
          <a:xfrm>
            <a:off x="6296547" y="4163479"/>
            <a:ext cx="5224893" cy="936000"/>
            <a:chOff x="6296547" y="4163479"/>
            <a:chExt cx="5224893" cy="936000"/>
          </a:xfrm>
        </p:grpSpPr>
        <p:sp>
          <p:nvSpPr>
            <p:cNvPr id="16" name="TextBox 15">
              <a:extLst>
                <a:ext uri="{FF2B5EF4-FFF2-40B4-BE49-F238E27FC236}">
                  <a16:creationId xmlns:a16="http://schemas.microsoft.com/office/drawing/2014/main" id="{C628BCA9-0513-4549-8766-30169034F01F}"/>
                </a:ext>
              </a:extLst>
            </p:cNvPr>
            <p:cNvSpPr txBox="1"/>
            <p:nvPr/>
          </p:nvSpPr>
          <p:spPr>
            <a:xfrm>
              <a:off x="7546147" y="4317547"/>
              <a:ext cx="3975293" cy="627864"/>
            </a:xfrm>
            <a:prstGeom prst="rect">
              <a:avLst/>
            </a:prstGeom>
            <a:noFill/>
          </p:spPr>
          <p:txBody>
            <a:bodyPr wrap="square" lIns="182880" tIns="146304" rIns="182880" bIns="146304" rtlCol="0">
              <a:spAutoFit/>
            </a:bodyPr>
            <a:lstStyle/>
            <a:p>
              <a:pPr>
                <a:lnSpc>
                  <a:spcPct val="90000"/>
                </a:lnSpc>
                <a:spcAft>
                  <a:spcPts val="600"/>
                </a:spcAft>
              </a:pPr>
              <a:r>
                <a:rPr lang="fr-FR" sz="2400" b="1" dirty="0">
                  <a:gradFill>
                    <a:gsLst>
                      <a:gs pos="2917">
                        <a:schemeClr val="tx1"/>
                      </a:gs>
                      <a:gs pos="30000">
                        <a:schemeClr val="tx1"/>
                      </a:gs>
                    </a:gsLst>
                    <a:lin ang="5400000" scaled="0"/>
                  </a:gradFill>
                  <a:latin typeface="+mj-lt"/>
                </a:rPr>
                <a:t>GitHub Actions for Azure</a:t>
              </a:r>
              <a:endParaRPr lang="fr-FR" sz="2400" dirty="0"/>
            </a:p>
          </p:txBody>
        </p:sp>
        <p:pic>
          <p:nvPicPr>
            <p:cNvPr id="20" name="Graphic 19">
              <a:extLst>
                <a:ext uri="{FF2B5EF4-FFF2-40B4-BE49-F238E27FC236}">
                  <a16:creationId xmlns:a16="http://schemas.microsoft.com/office/drawing/2014/main" id="{B5369655-C292-4158-BF41-D59765B7BFB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6296547" y="4163479"/>
              <a:ext cx="994901" cy="936000"/>
            </a:xfrm>
            <a:prstGeom prst="rect">
              <a:avLst/>
            </a:prstGeom>
          </p:spPr>
        </p:pic>
      </p:grpSp>
      <p:grpSp>
        <p:nvGrpSpPr>
          <p:cNvPr id="4" name="Group 3">
            <a:extLst>
              <a:ext uri="{FF2B5EF4-FFF2-40B4-BE49-F238E27FC236}">
                <a16:creationId xmlns:a16="http://schemas.microsoft.com/office/drawing/2014/main" id="{2E0E62AF-7436-4226-8555-9982B4C14922}"/>
              </a:ext>
            </a:extLst>
          </p:cNvPr>
          <p:cNvGrpSpPr/>
          <p:nvPr/>
        </p:nvGrpSpPr>
        <p:grpSpPr>
          <a:xfrm>
            <a:off x="6349296" y="5347055"/>
            <a:ext cx="4307620" cy="936000"/>
            <a:chOff x="6349296" y="5478254"/>
            <a:chExt cx="4307620" cy="936000"/>
          </a:xfrm>
        </p:grpSpPr>
        <p:pic>
          <p:nvPicPr>
            <p:cNvPr id="21" name="Graphic 20">
              <a:extLst>
                <a:ext uri="{FF2B5EF4-FFF2-40B4-BE49-F238E27FC236}">
                  <a16:creationId xmlns:a16="http://schemas.microsoft.com/office/drawing/2014/main" id="{FB71B16A-6269-4593-9E35-C2FF9095ABC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6349296" y="5478254"/>
              <a:ext cx="994901" cy="936000"/>
            </a:xfrm>
            <a:prstGeom prst="rect">
              <a:avLst/>
            </a:prstGeom>
          </p:spPr>
        </p:pic>
        <p:sp>
          <p:nvSpPr>
            <p:cNvPr id="22" name="TextBox 21">
              <a:extLst>
                <a:ext uri="{FF2B5EF4-FFF2-40B4-BE49-F238E27FC236}">
                  <a16:creationId xmlns:a16="http://schemas.microsoft.com/office/drawing/2014/main" id="{104C3729-FC1A-40F8-91CA-B84C05E709C5}"/>
                </a:ext>
              </a:extLst>
            </p:cNvPr>
            <p:cNvSpPr txBox="1"/>
            <p:nvPr/>
          </p:nvSpPr>
          <p:spPr>
            <a:xfrm>
              <a:off x="7546147" y="5632322"/>
              <a:ext cx="3110769" cy="627864"/>
            </a:xfrm>
            <a:prstGeom prst="rect">
              <a:avLst/>
            </a:prstGeom>
            <a:noFill/>
          </p:spPr>
          <p:txBody>
            <a:bodyPr wrap="square" lIns="182880" tIns="146304" rIns="182880" bIns="146304" rtlCol="0">
              <a:spAutoFit/>
            </a:bodyPr>
            <a:lstStyle/>
            <a:p>
              <a:pPr>
                <a:lnSpc>
                  <a:spcPct val="90000"/>
                </a:lnSpc>
                <a:spcAft>
                  <a:spcPts val="600"/>
                </a:spcAft>
              </a:pPr>
              <a:r>
                <a:rPr lang="fr-FR" sz="2400" b="1" dirty="0">
                  <a:gradFill>
                    <a:gsLst>
                      <a:gs pos="2917">
                        <a:schemeClr val="tx1"/>
                      </a:gs>
                      <a:gs pos="30000">
                        <a:schemeClr val="tx1"/>
                      </a:gs>
                    </a:gsLst>
                    <a:lin ang="5400000" scaled="0"/>
                  </a:gradFill>
                  <a:latin typeface="+mj-lt"/>
                </a:rPr>
                <a:t>Azure </a:t>
              </a:r>
              <a:r>
                <a:rPr lang="fr-FR" sz="2400" b="1" dirty="0" err="1">
                  <a:gradFill>
                    <a:gsLst>
                      <a:gs pos="2917">
                        <a:schemeClr val="tx1"/>
                      </a:gs>
                      <a:gs pos="30000">
                        <a:schemeClr val="tx1"/>
                      </a:gs>
                    </a:gsLst>
                    <a:lin ang="5400000" scaled="0"/>
                  </a:gradFill>
                  <a:latin typeface="+mj-lt"/>
                </a:rPr>
                <a:t>DevTest</a:t>
              </a:r>
              <a:r>
                <a:rPr lang="fr-FR" sz="2400" b="1" dirty="0">
                  <a:gradFill>
                    <a:gsLst>
                      <a:gs pos="2917">
                        <a:schemeClr val="tx1"/>
                      </a:gs>
                      <a:gs pos="30000">
                        <a:schemeClr val="tx1"/>
                      </a:gs>
                    </a:gsLst>
                    <a:lin ang="5400000" scaled="0"/>
                  </a:gradFill>
                  <a:latin typeface="+mj-lt"/>
                </a:rPr>
                <a:t> </a:t>
              </a:r>
              <a:r>
                <a:rPr lang="fr-FR" sz="2400" b="1" dirty="0" err="1">
                  <a:gradFill>
                    <a:gsLst>
                      <a:gs pos="2917">
                        <a:schemeClr val="tx1"/>
                      </a:gs>
                      <a:gs pos="30000">
                        <a:schemeClr val="tx1"/>
                      </a:gs>
                    </a:gsLst>
                    <a:lin ang="5400000" scaled="0"/>
                  </a:gradFill>
                  <a:latin typeface="+mj-lt"/>
                </a:rPr>
                <a:t>Labs</a:t>
              </a:r>
              <a:endParaRPr lang="fr-FR" sz="2400" dirty="0"/>
            </a:p>
          </p:txBody>
        </p:sp>
      </p:grpSp>
    </p:spTree>
    <p:extLst>
      <p:ext uri="{BB962C8B-B14F-4D97-AF65-F5344CB8AC3E}">
        <p14:creationId xmlns:p14="http://schemas.microsoft.com/office/powerpoint/2010/main" val="14051944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35BE09D6-3FE4-49F7-A512-76B24D4396CD}"/>
              </a:ext>
            </a:extLst>
          </p:cNvPr>
          <p:cNvSpPr>
            <a:spLocks noGrp="1"/>
          </p:cNvSpPr>
          <p:nvPr>
            <p:ph type="title"/>
          </p:nvPr>
        </p:nvSpPr>
        <p:spPr>
          <a:xfrm>
            <a:off x="418643" y="440494"/>
            <a:ext cx="11341268" cy="680196"/>
          </a:xfrm>
        </p:spPr>
        <p:txBody>
          <a:bodyPr/>
          <a:lstStyle/>
          <a:p>
            <a:r>
              <a:rPr lang="fr-FR" dirty="0"/>
              <a:t>Azure DevOps ou GitHub?</a:t>
            </a:r>
          </a:p>
        </p:txBody>
      </p:sp>
      <p:grpSp>
        <p:nvGrpSpPr>
          <p:cNvPr id="2" name="Group 1">
            <a:extLst>
              <a:ext uri="{FF2B5EF4-FFF2-40B4-BE49-F238E27FC236}">
                <a16:creationId xmlns:a16="http://schemas.microsoft.com/office/drawing/2014/main" id="{AC1FAC20-6968-43DB-BED5-BF993B04BB05}"/>
              </a:ext>
            </a:extLst>
          </p:cNvPr>
          <p:cNvGrpSpPr/>
          <p:nvPr/>
        </p:nvGrpSpPr>
        <p:grpSpPr>
          <a:xfrm>
            <a:off x="6349296" y="1237067"/>
            <a:ext cx="4307621" cy="936000"/>
            <a:chOff x="6349296" y="1237067"/>
            <a:chExt cx="4307621" cy="936000"/>
          </a:xfrm>
        </p:grpSpPr>
        <p:sp>
          <p:nvSpPr>
            <p:cNvPr id="14" name="TextBox 13">
              <a:extLst>
                <a:ext uri="{FF2B5EF4-FFF2-40B4-BE49-F238E27FC236}">
                  <a16:creationId xmlns:a16="http://schemas.microsoft.com/office/drawing/2014/main" id="{8F7E992B-CE00-410B-A03F-F40D656DEB7C}"/>
                </a:ext>
              </a:extLst>
            </p:cNvPr>
            <p:cNvSpPr txBox="1"/>
            <p:nvPr/>
          </p:nvSpPr>
          <p:spPr>
            <a:xfrm>
              <a:off x="7546148" y="1391135"/>
              <a:ext cx="3110769" cy="627864"/>
            </a:xfrm>
            <a:prstGeom prst="rect">
              <a:avLst/>
            </a:prstGeom>
            <a:noFill/>
          </p:spPr>
          <p:txBody>
            <a:bodyPr wrap="square" lIns="182880" tIns="146304" rIns="182880" bIns="146304" rtlCol="0">
              <a:spAutoFit/>
            </a:bodyPr>
            <a:lstStyle/>
            <a:p>
              <a:pPr>
                <a:lnSpc>
                  <a:spcPct val="90000"/>
                </a:lnSpc>
                <a:spcAft>
                  <a:spcPts val="600"/>
                </a:spcAft>
              </a:pPr>
              <a:r>
                <a:rPr lang="fr-FR" sz="2400" b="1" dirty="0">
                  <a:gradFill>
                    <a:gsLst>
                      <a:gs pos="2917">
                        <a:schemeClr val="tx1"/>
                      </a:gs>
                      <a:gs pos="30000">
                        <a:schemeClr val="tx1"/>
                      </a:gs>
                    </a:gsLst>
                    <a:lin ang="5400000" scaled="0"/>
                  </a:gradFill>
                  <a:latin typeface="+mj-lt"/>
                </a:rPr>
                <a:t>Azure DevOps</a:t>
              </a:r>
              <a:endParaRPr lang="fr-FR" sz="2400" dirty="0"/>
            </a:p>
          </p:txBody>
        </p:sp>
        <p:pic>
          <p:nvPicPr>
            <p:cNvPr id="13" name="Graphic 12">
              <a:extLst>
                <a:ext uri="{FF2B5EF4-FFF2-40B4-BE49-F238E27FC236}">
                  <a16:creationId xmlns:a16="http://schemas.microsoft.com/office/drawing/2014/main" id="{B5408D2D-FDBE-4776-AA9F-D74F579B3C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6349296" y="1237067"/>
              <a:ext cx="994901" cy="936000"/>
            </a:xfrm>
            <a:prstGeom prst="rect">
              <a:avLst/>
            </a:prstGeom>
          </p:spPr>
        </p:pic>
      </p:grpSp>
      <p:grpSp>
        <p:nvGrpSpPr>
          <p:cNvPr id="3" name="Group 2">
            <a:extLst>
              <a:ext uri="{FF2B5EF4-FFF2-40B4-BE49-F238E27FC236}">
                <a16:creationId xmlns:a16="http://schemas.microsoft.com/office/drawing/2014/main" id="{9DCE3F38-2D71-4378-93D1-101142161CB1}"/>
              </a:ext>
            </a:extLst>
          </p:cNvPr>
          <p:cNvGrpSpPr/>
          <p:nvPr/>
        </p:nvGrpSpPr>
        <p:grpSpPr>
          <a:xfrm>
            <a:off x="6349296" y="4371002"/>
            <a:ext cx="4307621" cy="936000"/>
            <a:chOff x="6349296" y="2700273"/>
            <a:chExt cx="4307621" cy="936000"/>
          </a:xfrm>
        </p:grpSpPr>
        <p:sp>
          <p:nvSpPr>
            <p:cNvPr id="15" name="TextBox 14">
              <a:extLst>
                <a:ext uri="{FF2B5EF4-FFF2-40B4-BE49-F238E27FC236}">
                  <a16:creationId xmlns:a16="http://schemas.microsoft.com/office/drawing/2014/main" id="{B94E846F-5E37-4D93-98F6-EA67BFF92356}"/>
                </a:ext>
              </a:extLst>
            </p:cNvPr>
            <p:cNvSpPr txBox="1"/>
            <p:nvPr/>
          </p:nvSpPr>
          <p:spPr>
            <a:xfrm>
              <a:off x="7546148" y="2854341"/>
              <a:ext cx="3110769" cy="627864"/>
            </a:xfrm>
            <a:prstGeom prst="rect">
              <a:avLst/>
            </a:prstGeom>
            <a:noFill/>
          </p:spPr>
          <p:txBody>
            <a:bodyPr wrap="square" lIns="182880" tIns="146304" rIns="182880" bIns="146304" rtlCol="0">
              <a:spAutoFit/>
            </a:bodyPr>
            <a:lstStyle/>
            <a:p>
              <a:pPr>
                <a:lnSpc>
                  <a:spcPct val="90000"/>
                </a:lnSpc>
                <a:spcAft>
                  <a:spcPts val="600"/>
                </a:spcAft>
              </a:pPr>
              <a:r>
                <a:rPr lang="fr-FR" sz="2400" b="1" dirty="0">
                  <a:gradFill>
                    <a:gsLst>
                      <a:gs pos="2917">
                        <a:schemeClr val="tx1"/>
                      </a:gs>
                      <a:gs pos="30000">
                        <a:schemeClr val="tx1"/>
                      </a:gs>
                    </a:gsLst>
                    <a:lin ang="5400000" scaled="0"/>
                  </a:gradFill>
                  <a:latin typeface="+mj-lt"/>
                </a:rPr>
                <a:t>GitHub</a:t>
              </a:r>
              <a:endParaRPr lang="fr-FR" sz="2400" dirty="0"/>
            </a:p>
          </p:txBody>
        </p:sp>
        <p:pic>
          <p:nvPicPr>
            <p:cNvPr id="18" name="Graphic 17">
              <a:extLst>
                <a:ext uri="{FF2B5EF4-FFF2-40B4-BE49-F238E27FC236}">
                  <a16:creationId xmlns:a16="http://schemas.microsoft.com/office/drawing/2014/main" id="{E44CA2F2-FCBA-4898-8D57-6A655A21BE2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6349296" y="2700273"/>
              <a:ext cx="994901" cy="936000"/>
            </a:xfrm>
            <a:prstGeom prst="rect">
              <a:avLst/>
            </a:prstGeom>
          </p:spPr>
        </p:pic>
      </p:grpSp>
      <p:sp>
        <p:nvSpPr>
          <p:cNvPr id="6" name="TextBox 5">
            <a:extLst>
              <a:ext uri="{FF2B5EF4-FFF2-40B4-BE49-F238E27FC236}">
                <a16:creationId xmlns:a16="http://schemas.microsoft.com/office/drawing/2014/main" id="{ADB8D5E1-BBED-4B7B-B6CB-71FFEA06C048}"/>
              </a:ext>
            </a:extLst>
          </p:cNvPr>
          <p:cNvSpPr txBox="1"/>
          <p:nvPr/>
        </p:nvSpPr>
        <p:spPr>
          <a:xfrm>
            <a:off x="6429844" y="2625703"/>
            <a:ext cx="914353" cy="1292662"/>
          </a:xfrm>
          <a:prstGeom prst="rect">
            <a:avLst/>
          </a:prstGeom>
          <a:noFill/>
        </p:spPr>
        <p:txBody>
          <a:bodyPr wrap="none" lIns="182880" tIns="146304" rIns="182880" bIns="146304" rtlCol="0">
            <a:spAutoFit/>
          </a:bodyPr>
          <a:lstStyle/>
          <a:p>
            <a:pPr>
              <a:lnSpc>
                <a:spcPct val="90000"/>
              </a:lnSpc>
              <a:spcAft>
                <a:spcPts val="600"/>
              </a:spcAft>
            </a:pPr>
            <a:r>
              <a:rPr lang="fr-CA" sz="7200" dirty="0">
                <a:gradFill>
                  <a:gsLst>
                    <a:gs pos="2917">
                      <a:schemeClr val="tx1"/>
                    </a:gs>
                    <a:gs pos="30000">
                      <a:schemeClr val="tx1"/>
                    </a:gs>
                  </a:gsLst>
                  <a:lin ang="5400000" scaled="0"/>
                </a:gradFill>
              </a:rPr>
              <a:t>X</a:t>
            </a:r>
          </a:p>
        </p:txBody>
      </p:sp>
    </p:spTree>
    <p:extLst>
      <p:ext uri="{BB962C8B-B14F-4D97-AF65-F5344CB8AC3E}">
        <p14:creationId xmlns:p14="http://schemas.microsoft.com/office/powerpoint/2010/main" val="60396575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E7BFA-9F71-417B-AE43-8EDDDB1D413D}"/>
              </a:ext>
            </a:extLst>
          </p:cNvPr>
          <p:cNvSpPr>
            <a:spLocks noGrp="1"/>
          </p:cNvSpPr>
          <p:nvPr>
            <p:ph type="title"/>
          </p:nvPr>
        </p:nvSpPr>
        <p:spPr/>
        <p:txBody>
          <a:bodyPr/>
          <a:lstStyle/>
          <a:p>
            <a:r>
              <a:rPr lang="fr-FR" dirty="0"/>
              <a:t>Outils de gestion Azure</a:t>
            </a:r>
            <a:endParaRPr lang="fr-CA" dirty="0"/>
          </a:p>
        </p:txBody>
      </p:sp>
      <p:pic>
        <p:nvPicPr>
          <p:cNvPr id="5" name="Graphic 4" descr="Outils">
            <a:extLst>
              <a:ext uri="{FF2B5EF4-FFF2-40B4-BE49-F238E27FC236}">
                <a16:creationId xmlns:a16="http://schemas.microsoft.com/office/drawing/2014/main" id="{FA5237CF-63D3-4804-93FC-0DAA2A0CC33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87208" y="622475"/>
            <a:ext cx="1153392" cy="1153392"/>
          </a:xfrm>
          <a:prstGeom prst="rect">
            <a:avLst/>
          </a:prstGeom>
        </p:spPr>
      </p:pic>
    </p:spTree>
    <p:extLst>
      <p:ext uri="{BB962C8B-B14F-4D97-AF65-F5344CB8AC3E}">
        <p14:creationId xmlns:p14="http://schemas.microsoft.com/office/powerpoint/2010/main" val="40913814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332F7-3654-4CD3-9E2C-FDAD15CD18C7}"/>
              </a:ext>
            </a:extLst>
          </p:cNvPr>
          <p:cNvSpPr>
            <a:spLocks noGrp="1"/>
          </p:cNvSpPr>
          <p:nvPr>
            <p:ph type="title"/>
          </p:nvPr>
        </p:nvSpPr>
        <p:spPr/>
        <p:txBody>
          <a:bodyPr/>
          <a:lstStyle/>
          <a:p>
            <a:r>
              <a:rPr lang="fr-FR" noProof="0" dirty="0"/>
              <a:t>Outils de gestion disponibles dans Azure</a:t>
            </a:r>
            <a:endParaRPr lang="fr-CA" dirty="0"/>
          </a:p>
        </p:txBody>
      </p:sp>
      <p:grpSp>
        <p:nvGrpSpPr>
          <p:cNvPr id="3" name="Group 2" descr="Ensemble de 6 outils de gestion Azure :  Portail Azure, PowerShell, Azure Mobile App, Azure CLI, API REST et Azure Cloud Shell.  Chacun de ces outils peut être contrôlé par Azure Resource Manager.">
            <a:extLst>
              <a:ext uri="{FF2B5EF4-FFF2-40B4-BE49-F238E27FC236}">
                <a16:creationId xmlns:a16="http://schemas.microsoft.com/office/drawing/2014/main" id="{88D2F30E-861F-406A-9127-9CDC498C86A3}"/>
              </a:ext>
            </a:extLst>
          </p:cNvPr>
          <p:cNvGrpSpPr/>
          <p:nvPr/>
        </p:nvGrpSpPr>
        <p:grpSpPr>
          <a:xfrm>
            <a:off x="5685905" y="1385245"/>
            <a:ext cx="6274802" cy="4155033"/>
            <a:chOff x="1821873" y="1604513"/>
            <a:chExt cx="8005313" cy="4813878"/>
          </a:xfrm>
        </p:grpSpPr>
        <p:grpSp>
          <p:nvGrpSpPr>
            <p:cNvPr id="4" name="Group 3">
              <a:extLst>
                <a:ext uri="{FF2B5EF4-FFF2-40B4-BE49-F238E27FC236}">
                  <a16:creationId xmlns:a16="http://schemas.microsoft.com/office/drawing/2014/main" id="{560BA86B-24BE-49D5-A866-A019DCB6D116}"/>
                </a:ext>
              </a:extLst>
            </p:cNvPr>
            <p:cNvGrpSpPr/>
            <p:nvPr/>
          </p:nvGrpSpPr>
          <p:grpSpPr>
            <a:xfrm>
              <a:off x="1821873" y="1604513"/>
              <a:ext cx="8005313" cy="3573142"/>
              <a:chOff x="68768" y="1715807"/>
              <a:chExt cx="8005313" cy="3573142"/>
            </a:xfrm>
          </p:grpSpPr>
          <p:sp>
            <p:nvSpPr>
              <p:cNvPr id="11" name="Rectangle 10">
                <a:extLst>
                  <a:ext uri="{FF2B5EF4-FFF2-40B4-BE49-F238E27FC236}">
                    <a16:creationId xmlns:a16="http://schemas.microsoft.com/office/drawing/2014/main" id="{04BABF73-259A-4DF2-BE4B-69B06DDA6573}"/>
                  </a:ext>
                </a:extLst>
              </p:cNvPr>
              <p:cNvSpPr/>
              <p:nvPr/>
            </p:nvSpPr>
            <p:spPr bwMode="auto">
              <a:xfrm>
                <a:off x="68768" y="1715807"/>
                <a:ext cx="8005313" cy="3573142"/>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2" name="Group 11">
                <a:extLst>
                  <a:ext uri="{FF2B5EF4-FFF2-40B4-BE49-F238E27FC236}">
                    <a16:creationId xmlns:a16="http://schemas.microsoft.com/office/drawing/2014/main" id="{72C338BC-A8FB-4345-A80A-492110C7F18C}"/>
                  </a:ext>
                </a:extLst>
              </p:cNvPr>
              <p:cNvGrpSpPr/>
              <p:nvPr/>
            </p:nvGrpSpPr>
            <p:grpSpPr>
              <a:xfrm>
                <a:off x="460859" y="1861195"/>
                <a:ext cx="7423828" cy="3343156"/>
                <a:chOff x="754157" y="2068229"/>
                <a:chExt cx="7423828" cy="3343156"/>
              </a:xfrm>
            </p:grpSpPr>
            <p:grpSp>
              <p:nvGrpSpPr>
                <p:cNvPr id="13" name="Group 12">
                  <a:extLst>
                    <a:ext uri="{FF2B5EF4-FFF2-40B4-BE49-F238E27FC236}">
                      <a16:creationId xmlns:a16="http://schemas.microsoft.com/office/drawing/2014/main" id="{EB6D781F-8813-491C-982C-6FD8556181AB}"/>
                    </a:ext>
                  </a:extLst>
                </p:cNvPr>
                <p:cNvGrpSpPr/>
                <p:nvPr/>
              </p:nvGrpSpPr>
              <p:grpSpPr>
                <a:xfrm>
                  <a:off x="754157" y="2075609"/>
                  <a:ext cx="3610566" cy="960262"/>
                  <a:chOff x="3790898" y="5423282"/>
                  <a:chExt cx="3610566" cy="960262"/>
                </a:xfrm>
              </p:grpSpPr>
              <p:sp>
                <p:nvSpPr>
                  <p:cNvPr id="34" name="Rectangle: Rounded Corners 33">
                    <a:extLst>
                      <a:ext uri="{FF2B5EF4-FFF2-40B4-BE49-F238E27FC236}">
                        <a16:creationId xmlns:a16="http://schemas.microsoft.com/office/drawing/2014/main" id="{54063A70-9057-4EB2-87E0-8328E5B59063}"/>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35" name="Graphic 34">
                    <a:extLst>
                      <a:ext uri="{FF2B5EF4-FFF2-40B4-BE49-F238E27FC236}">
                        <a16:creationId xmlns:a16="http://schemas.microsoft.com/office/drawing/2014/main" id="{29B23734-99D1-4317-A683-6DFC1FF5172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00346" y="5466459"/>
                    <a:ext cx="859148" cy="859148"/>
                  </a:xfrm>
                  <a:prstGeom prst="rect">
                    <a:avLst/>
                  </a:prstGeom>
                </p:spPr>
              </p:pic>
              <p:sp>
                <p:nvSpPr>
                  <p:cNvPr id="36" name="TextBox 35">
                    <a:extLst>
                      <a:ext uri="{FF2B5EF4-FFF2-40B4-BE49-F238E27FC236}">
                        <a16:creationId xmlns:a16="http://schemas.microsoft.com/office/drawing/2014/main" id="{A9C22138-5657-4F72-BB48-822213240A87}"/>
                      </a:ext>
                    </a:extLst>
                  </p:cNvPr>
                  <p:cNvSpPr txBox="1"/>
                  <p:nvPr/>
                </p:nvSpPr>
                <p:spPr>
                  <a:xfrm>
                    <a:off x="4376469" y="5589481"/>
                    <a:ext cx="3024995" cy="631146"/>
                  </a:xfrm>
                  <a:prstGeom prst="rect">
                    <a:avLst/>
                  </a:prstGeom>
                  <a:noFill/>
                </p:spPr>
                <p:txBody>
                  <a:bodyPr wrap="square" lIns="182880" tIns="146304" rIns="182880" bIns="146304" rtlCol="0">
                    <a:spAutoFit/>
                  </a:bodyPr>
                  <a:lstStyle/>
                  <a:p>
                    <a:pPr algn="ctr">
                      <a:lnSpc>
                        <a:spcPct val="90000"/>
                      </a:lnSpc>
                      <a:spcAft>
                        <a:spcPts val="600"/>
                      </a:spcAft>
                    </a:pPr>
                    <a:r>
                      <a:rPr lang="fr-FR" dirty="0">
                        <a:gradFill>
                          <a:gsLst>
                            <a:gs pos="2917">
                              <a:schemeClr val="tx1"/>
                            </a:gs>
                            <a:gs pos="30000">
                              <a:schemeClr val="tx1"/>
                            </a:gs>
                          </a:gsLst>
                          <a:lin ang="5400000" scaled="0"/>
                        </a:gradFill>
                      </a:rPr>
                      <a:t>Portail Azure</a:t>
                    </a:r>
                  </a:p>
                </p:txBody>
              </p:sp>
            </p:grpSp>
            <p:grpSp>
              <p:nvGrpSpPr>
                <p:cNvPr id="14" name="Group 13">
                  <a:extLst>
                    <a:ext uri="{FF2B5EF4-FFF2-40B4-BE49-F238E27FC236}">
                      <a16:creationId xmlns:a16="http://schemas.microsoft.com/office/drawing/2014/main" id="{B479C1D4-0869-41F2-92F9-EF6A1D503DA6}"/>
                    </a:ext>
                  </a:extLst>
                </p:cNvPr>
                <p:cNvGrpSpPr/>
                <p:nvPr/>
              </p:nvGrpSpPr>
              <p:grpSpPr>
                <a:xfrm>
                  <a:off x="4539555" y="3194981"/>
                  <a:ext cx="3638430" cy="1160666"/>
                  <a:chOff x="3809041" y="5344326"/>
                  <a:chExt cx="3638430" cy="1160666"/>
                </a:xfrm>
              </p:grpSpPr>
              <p:sp>
                <p:nvSpPr>
                  <p:cNvPr id="31" name="Rectangle: Rounded Corners 30">
                    <a:extLst>
                      <a:ext uri="{FF2B5EF4-FFF2-40B4-BE49-F238E27FC236}">
                        <a16:creationId xmlns:a16="http://schemas.microsoft.com/office/drawing/2014/main" id="{0BA79024-FADB-477D-9A10-D1CC310594B5}"/>
                      </a:ext>
                    </a:extLst>
                  </p:cNvPr>
                  <p:cNvSpPr/>
                  <p:nvPr/>
                </p:nvSpPr>
                <p:spPr bwMode="auto">
                  <a:xfrm>
                    <a:off x="3809041" y="5429178"/>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32" name="Graphic 31">
                    <a:extLst>
                      <a:ext uri="{FF2B5EF4-FFF2-40B4-BE49-F238E27FC236}">
                        <a16:creationId xmlns:a16="http://schemas.microsoft.com/office/drawing/2014/main" id="{BE645474-3002-4CCE-B60A-47601F05BE2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3900346" y="5466459"/>
                    <a:ext cx="859148" cy="859148"/>
                  </a:xfrm>
                  <a:prstGeom prst="rect">
                    <a:avLst/>
                  </a:prstGeom>
                </p:spPr>
              </p:pic>
              <p:sp>
                <p:nvSpPr>
                  <p:cNvPr id="33" name="TextBox 32">
                    <a:extLst>
                      <a:ext uri="{FF2B5EF4-FFF2-40B4-BE49-F238E27FC236}">
                        <a16:creationId xmlns:a16="http://schemas.microsoft.com/office/drawing/2014/main" id="{F5A71D5D-130A-4338-9318-415875898900}"/>
                      </a:ext>
                    </a:extLst>
                  </p:cNvPr>
                  <p:cNvSpPr txBox="1"/>
                  <p:nvPr/>
                </p:nvSpPr>
                <p:spPr>
                  <a:xfrm>
                    <a:off x="4376469" y="5344326"/>
                    <a:ext cx="3071002" cy="1160666"/>
                  </a:xfrm>
                  <a:prstGeom prst="rect">
                    <a:avLst/>
                  </a:prstGeom>
                  <a:noFill/>
                </p:spPr>
                <p:txBody>
                  <a:bodyPr wrap="square" lIns="182880" tIns="146304" rIns="182880" bIns="146304" rtlCol="0">
                    <a:spAutoFit/>
                  </a:bodyPr>
                  <a:lstStyle/>
                  <a:p>
                    <a:pPr algn="ctr">
                      <a:lnSpc>
                        <a:spcPct val="85000"/>
                      </a:lnSpc>
                      <a:spcAft>
                        <a:spcPts val="600"/>
                      </a:spcAft>
                    </a:pPr>
                    <a:r>
                      <a:rPr lang="fr-FR" dirty="0">
                        <a:gradFill>
                          <a:gsLst>
                            <a:gs pos="2917">
                              <a:schemeClr val="tx1"/>
                            </a:gs>
                            <a:gs pos="30000">
                              <a:schemeClr val="tx1"/>
                            </a:gs>
                          </a:gsLst>
                          <a:lin ang="5400000" scaled="0"/>
                        </a:gradFill>
                      </a:rPr>
                      <a:t>Interface de </a:t>
                    </a:r>
                    <a:br>
                      <a:rPr lang="fr-FR" dirty="0">
                        <a:gradFill>
                          <a:gsLst>
                            <a:gs pos="2917">
                              <a:schemeClr val="tx1"/>
                            </a:gs>
                            <a:gs pos="30000">
                              <a:schemeClr val="tx1"/>
                            </a:gs>
                          </a:gsLst>
                          <a:lin ang="5400000" scaled="0"/>
                        </a:gradFill>
                      </a:rPr>
                    </a:br>
                    <a:r>
                      <a:rPr lang="fr-FR" dirty="0">
                        <a:gradFill>
                          <a:gsLst>
                            <a:gs pos="2917">
                              <a:schemeClr val="tx1"/>
                            </a:gs>
                            <a:gs pos="30000">
                              <a:schemeClr val="tx1"/>
                            </a:gs>
                          </a:gsLst>
                          <a:lin ang="5400000" scaled="0"/>
                        </a:gradFill>
                      </a:rPr>
                      <a:t>ligne de </a:t>
                    </a:r>
                    <a:br>
                      <a:rPr lang="fr-FR" dirty="0">
                        <a:gradFill>
                          <a:gsLst>
                            <a:gs pos="2917">
                              <a:schemeClr val="tx1"/>
                            </a:gs>
                            <a:gs pos="30000">
                              <a:schemeClr val="tx1"/>
                            </a:gs>
                          </a:gsLst>
                          <a:lin ang="5400000" scaled="0"/>
                        </a:gradFill>
                      </a:rPr>
                    </a:br>
                    <a:r>
                      <a:rPr lang="fr-FR" dirty="0">
                        <a:gradFill>
                          <a:gsLst>
                            <a:gs pos="2917">
                              <a:schemeClr val="tx1"/>
                            </a:gs>
                            <a:gs pos="30000">
                              <a:schemeClr val="tx1"/>
                            </a:gs>
                          </a:gsLst>
                          <a:lin ang="5400000" scaled="0"/>
                        </a:gradFill>
                      </a:rPr>
                      <a:t>commande (CLI) </a:t>
                    </a:r>
                  </a:p>
                </p:txBody>
              </p:sp>
            </p:grpSp>
            <p:grpSp>
              <p:nvGrpSpPr>
                <p:cNvPr id="15" name="Group 14">
                  <a:extLst>
                    <a:ext uri="{FF2B5EF4-FFF2-40B4-BE49-F238E27FC236}">
                      <a16:creationId xmlns:a16="http://schemas.microsoft.com/office/drawing/2014/main" id="{D5EFF7CE-6509-496E-AF5F-20A8C2C0D985}"/>
                    </a:ext>
                  </a:extLst>
                </p:cNvPr>
                <p:cNvGrpSpPr/>
                <p:nvPr/>
              </p:nvGrpSpPr>
              <p:grpSpPr>
                <a:xfrm>
                  <a:off x="4521413" y="2068229"/>
                  <a:ext cx="3610566" cy="960262"/>
                  <a:chOff x="3790898" y="5423282"/>
                  <a:chExt cx="3610566" cy="960262"/>
                </a:xfrm>
              </p:grpSpPr>
              <p:sp>
                <p:nvSpPr>
                  <p:cNvPr id="28" name="Rectangle: Rounded Corners 27">
                    <a:extLst>
                      <a:ext uri="{FF2B5EF4-FFF2-40B4-BE49-F238E27FC236}">
                        <a16:creationId xmlns:a16="http://schemas.microsoft.com/office/drawing/2014/main" id="{5F000076-922C-43A1-9909-34563C0270EC}"/>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29" name="Graphic 28">
                    <a:extLst>
                      <a:ext uri="{FF2B5EF4-FFF2-40B4-BE49-F238E27FC236}">
                        <a16:creationId xmlns:a16="http://schemas.microsoft.com/office/drawing/2014/main" id="{80425BF8-E49E-4985-9EE0-E7A1348B6BFC}"/>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3900346" y="5466459"/>
                    <a:ext cx="859148" cy="859148"/>
                  </a:xfrm>
                  <a:prstGeom prst="rect">
                    <a:avLst/>
                  </a:prstGeom>
                </p:spPr>
              </p:pic>
              <p:sp>
                <p:nvSpPr>
                  <p:cNvPr id="30" name="TextBox 29">
                    <a:extLst>
                      <a:ext uri="{FF2B5EF4-FFF2-40B4-BE49-F238E27FC236}">
                        <a16:creationId xmlns:a16="http://schemas.microsoft.com/office/drawing/2014/main" id="{5ACAF851-BAB8-467F-89E9-7858F44F7F80}"/>
                      </a:ext>
                    </a:extLst>
                  </p:cNvPr>
                  <p:cNvSpPr txBox="1"/>
                  <p:nvPr/>
                </p:nvSpPr>
                <p:spPr>
                  <a:xfrm>
                    <a:off x="4551437" y="5589481"/>
                    <a:ext cx="2850027" cy="631146"/>
                  </a:xfrm>
                  <a:prstGeom prst="rect">
                    <a:avLst/>
                  </a:prstGeom>
                  <a:noFill/>
                </p:spPr>
                <p:txBody>
                  <a:bodyPr wrap="square" lIns="182880" tIns="146304" rIns="182880" bIns="146304" rtlCol="0">
                    <a:spAutoFit/>
                  </a:bodyPr>
                  <a:lstStyle/>
                  <a:p>
                    <a:pPr algn="ctr">
                      <a:lnSpc>
                        <a:spcPct val="90000"/>
                      </a:lnSpc>
                      <a:spcAft>
                        <a:spcPts val="600"/>
                      </a:spcAft>
                    </a:pPr>
                    <a:r>
                      <a:rPr lang="fr-FR">
                        <a:gradFill>
                          <a:gsLst>
                            <a:gs pos="2917">
                              <a:schemeClr val="tx1"/>
                            </a:gs>
                            <a:gs pos="30000">
                              <a:schemeClr val="tx1"/>
                            </a:gs>
                          </a:gsLst>
                          <a:lin ang="5400000" scaled="0"/>
                        </a:gradFill>
                      </a:rPr>
                      <a:t>Azure PowerShell</a:t>
                    </a:r>
                  </a:p>
                </p:txBody>
              </p:sp>
            </p:grpSp>
            <p:grpSp>
              <p:nvGrpSpPr>
                <p:cNvPr id="16" name="Group 15">
                  <a:extLst>
                    <a:ext uri="{FF2B5EF4-FFF2-40B4-BE49-F238E27FC236}">
                      <a16:creationId xmlns:a16="http://schemas.microsoft.com/office/drawing/2014/main" id="{057ABE3E-0930-4FF4-8D47-14D6FB809376}"/>
                    </a:ext>
                  </a:extLst>
                </p:cNvPr>
                <p:cNvGrpSpPr/>
                <p:nvPr/>
              </p:nvGrpSpPr>
              <p:grpSpPr>
                <a:xfrm>
                  <a:off x="4521412" y="4443743"/>
                  <a:ext cx="3610566" cy="960262"/>
                  <a:chOff x="3790898" y="5423282"/>
                  <a:chExt cx="3610566" cy="960262"/>
                </a:xfrm>
              </p:grpSpPr>
              <p:sp>
                <p:nvSpPr>
                  <p:cNvPr id="25" name="Rectangle: Rounded Corners 24">
                    <a:extLst>
                      <a:ext uri="{FF2B5EF4-FFF2-40B4-BE49-F238E27FC236}">
                        <a16:creationId xmlns:a16="http://schemas.microsoft.com/office/drawing/2014/main" id="{DF3B497F-5D88-4C13-8DEE-F2790BC0A931}"/>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26" name="Graphic 25">
                    <a:extLst>
                      <a:ext uri="{FF2B5EF4-FFF2-40B4-BE49-F238E27FC236}">
                        <a16:creationId xmlns:a16="http://schemas.microsoft.com/office/drawing/2014/main" id="{E78A32FA-E701-4C14-A789-99FA28B977C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3900346" y="5466459"/>
                    <a:ext cx="859148" cy="859148"/>
                  </a:xfrm>
                  <a:prstGeom prst="rect">
                    <a:avLst/>
                  </a:prstGeom>
                </p:spPr>
              </p:pic>
              <p:sp>
                <p:nvSpPr>
                  <p:cNvPr id="27" name="TextBox 26">
                    <a:extLst>
                      <a:ext uri="{FF2B5EF4-FFF2-40B4-BE49-F238E27FC236}">
                        <a16:creationId xmlns:a16="http://schemas.microsoft.com/office/drawing/2014/main" id="{CA78D5C8-C5DE-40EA-A4C8-BF360CE5DC1D}"/>
                      </a:ext>
                    </a:extLst>
                  </p:cNvPr>
                  <p:cNvSpPr txBox="1"/>
                  <p:nvPr/>
                </p:nvSpPr>
                <p:spPr>
                  <a:xfrm>
                    <a:off x="4551437" y="5589481"/>
                    <a:ext cx="2850027" cy="631146"/>
                  </a:xfrm>
                  <a:prstGeom prst="rect">
                    <a:avLst/>
                  </a:prstGeom>
                  <a:noFill/>
                </p:spPr>
                <p:txBody>
                  <a:bodyPr wrap="square" lIns="182880" tIns="146304" rIns="182880" bIns="146304" rtlCol="0">
                    <a:spAutoFit/>
                  </a:bodyPr>
                  <a:lstStyle/>
                  <a:p>
                    <a:pPr algn="ctr">
                      <a:lnSpc>
                        <a:spcPct val="90000"/>
                      </a:lnSpc>
                      <a:spcAft>
                        <a:spcPts val="600"/>
                      </a:spcAft>
                    </a:pPr>
                    <a:r>
                      <a:rPr lang="fr-FR">
                        <a:gradFill>
                          <a:gsLst>
                            <a:gs pos="2917">
                              <a:schemeClr val="tx1"/>
                            </a:gs>
                            <a:gs pos="30000">
                              <a:schemeClr val="tx1"/>
                            </a:gs>
                          </a:gsLst>
                          <a:lin ang="5400000" scaled="0"/>
                        </a:gradFill>
                      </a:rPr>
                      <a:t>Azure Cloud Shell</a:t>
                    </a:r>
                  </a:p>
                </p:txBody>
              </p:sp>
            </p:grpSp>
            <p:grpSp>
              <p:nvGrpSpPr>
                <p:cNvPr id="17" name="Group 16">
                  <a:extLst>
                    <a:ext uri="{FF2B5EF4-FFF2-40B4-BE49-F238E27FC236}">
                      <a16:creationId xmlns:a16="http://schemas.microsoft.com/office/drawing/2014/main" id="{3BDAFF84-4B45-4F34-A544-DD6B21EEF900}"/>
                    </a:ext>
                  </a:extLst>
                </p:cNvPr>
                <p:cNvGrpSpPr/>
                <p:nvPr/>
              </p:nvGrpSpPr>
              <p:grpSpPr>
                <a:xfrm>
                  <a:off x="754157" y="3263611"/>
                  <a:ext cx="3610566" cy="960262"/>
                  <a:chOff x="3790898" y="5423282"/>
                  <a:chExt cx="3610566" cy="960262"/>
                </a:xfrm>
              </p:grpSpPr>
              <p:sp>
                <p:nvSpPr>
                  <p:cNvPr id="22" name="Rectangle: Rounded Corners 21">
                    <a:extLst>
                      <a:ext uri="{FF2B5EF4-FFF2-40B4-BE49-F238E27FC236}">
                        <a16:creationId xmlns:a16="http://schemas.microsoft.com/office/drawing/2014/main" id="{938C7F83-386F-4307-B515-7D866A20D7DF}"/>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23" name="Graphic 51">
                    <a:extLst>
                      <a:ext uri="{FF2B5EF4-FFF2-40B4-BE49-F238E27FC236}">
                        <a16:creationId xmlns:a16="http://schemas.microsoft.com/office/drawing/2014/main" id="{B8AB3ADE-4F16-4BEA-8523-9E2239402ECD}"/>
                      </a:ext>
                    </a:extLst>
                  </p:cNvPr>
                  <p:cNvPicPr>
                    <a:picLocks noChangeAspect="1"/>
                  </p:cNvPicPr>
                  <p:nvPr/>
                </p:nvPicPr>
                <p:blipFill rotWithShape="1">
                  <a:blip r:embed="rId11">
                    <a:extLst>
                      <a:ext uri="{28A0092B-C50C-407E-A947-70E740481C1C}">
                        <a14:useLocalDpi xmlns:a14="http://schemas.microsoft.com/office/drawing/2010/main" val="0"/>
                      </a:ext>
                    </a:extLst>
                  </a:blip>
                  <a:srcRect l="16020" r="13695"/>
                  <a:stretch/>
                </p:blipFill>
                <p:spPr>
                  <a:xfrm>
                    <a:off x="3947587" y="5519865"/>
                    <a:ext cx="603850" cy="767096"/>
                  </a:xfrm>
                  <a:prstGeom prst="rect">
                    <a:avLst/>
                  </a:prstGeom>
                </p:spPr>
              </p:pic>
              <p:sp>
                <p:nvSpPr>
                  <p:cNvPr id="24" name="TextBox 23">
                    <a:extLst>
                      <a:ext uri="{FF2B5EF4-FFF2-40B4-BE49-F238E27FC236}">
                        <a16:creationId xmlns:a16="http://schemas.microsoft.com/office/drawing/2014/main" id="{586A5DB2-FF87-415C-A954-A6C2276CC284}"/>
                      </a:ext>
                    </a:extLst>
                  </p:cNvPr>
                  <p:cNvSpPr txBox="1"/>
                  <p:nvPr/>
                </p:nvSpPr>
                <p:spPr>
                  <a:xfrm>
                    <a:off x="4551437" y="5589481"/>
                    <a:ext cx="2850027" cy="631146"/>
                  </a:xfrm>
                  <a:prstGeom prst="rect">
                    <a:avLst/>
                  </a:prstGeom>
                  <a:noFill/>
                </p:spPr>
                <p:txBody>
                  <a:bodyPr wrap="square" lIns="182880" tIns="146304" rIns="182880" bIns="146304" rtlCol="0">
                    <a:spAutoFit/>
                  </a:bodyPr>
                  <a:lstStyle/>
                  <a:p>
                    <a:pPr algn="ctr">
                      <a:lnSpc>
                        <a:spcPct val="90000"/>
                      </a:lnSpc>
                      <a:spcAft>
                        <a:spcPts val="600"/>
                      </a:spcAft>
                    </a:pPr>
                    <a:r>
                      <a:rPr lang="fr-FR" dirty="0">
                        <a:gradFill>
                          <a:gsLst>
                            <a:gs pos="2917">
                              <a:schemeClr val="tx1"/>
                            </a:gs>
                            <a:gs pos="30000">
                              <a:schemeClr val="tx1"/>
                            </a:gs>
                          </a:gsLst>
                          <a:lin ang="5400000" scaled="0"/>
                        </a:gradFill>
                      </a:rPr>
                      <a:t>Azure mobile app</a:t>
                    </a:r>
                  </a:p>
                </p:txBody>
              </p:sp>
            </p:grpSp>
            <p:grpSp>
              <p:nvGrpSpPr>
                <p:cNvPr id="18" name="Group 17">
                  <a:extLst>
                    <a:ext uri="{FF2B5EF4-FFF2-40B4-BE49-F238E27FC236}">
                      <a16:creationId xmlns:a16="http://schemas.microsoft.com/office/drawing/2014/main" id="{B00511D3-3EBF-4468-B24D-40D3B69F66CE}"/>
                    </a:ext>
                  </a:extLst>
                </p:cNvPr>
                <p:cNvGrpSpPr/>
                <p:nvPr/>
              </p:nvGrpSpPr>
              <p:grpSpPr>
                <a:xfrm>
                  <a:off x="754157" y="4451123"/>
                  <a:ext cx="3610566" cy="960262"/>
                  <a:chOff x="3790898" y="5423282"/>
                  <a:chExt cx="3610566" cy="960262"/>
                </a:xfrm>
              </p:grpSpPr>
              <p:sp>
                <p:nvSpPr>
                  <p:cNvPr id="19" name="Rectangle: Rounded Corners 18">
                    <a:extLst>
                      <a:ext uri="{FF2B5EF4-FFF2-40B4-BE49-F238E27FC236}">
                        <a16:creationId xmlns:a16="http://schemas.microsoft.com/office/drawing/2014/main" id="{0CC730A0-E17D-4A5E-A031-D6CB4B0880DC}"/>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20" name="Graphic 19">
                    <a:extLst>
                      <a:ext uri="{FF2B5EF4-FFF2-40B4-BE49-F238E27FC236}">
                        <a16:creationId xmlns:a16="http://schemas.microsoft.com/office/drawing/2014/main" id="{1805A2F5-5D2D-4118-B22B-168CCDBFD638}"/>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3832870" y="5473839"/>
                    <a:ext cx="814096" cy="814096"/>
                  </a:xfrm>
                  <a:prstGeom prst="rect">
                    <a:avLst/>
                  </a:prstGeom>
                </p:spPr>
              </p:pic>
              <p:sp>
                <p:nvSpPr>
                  <p:cNvPr id="21" name="TextBox 20">
                    <a:extLst>
                      <a:ext uri="{FF2B5EF4-FFF2-40B4-BE49-F238E27FC236}">
                        <a16:creationId xmlns:a16="http://schemas.microsoft.com/office/drawing/2014/main" id="{1CF606E7-3B67-4468-BB2D-898260174C4F}"/>
                      </a:ext>
                    </a:extLst>
                  </p:cNvPr>
                  <p:cNvSpPr txBox="1"/>
                  <p:nvPr/>
                </p:nvSpPr>
                <p:spPr>
                  <a:xfrm>
                    <a:off x="4267021" y="5596861"/>
                    <a:ext cx="3024995" cy="631146"/>
                  </a:xfrm>
                  <a:prstGeom prst="rect">
                    <a:avLst/>
                  </a:prstGeom>
                  <a:noFill/>
                </p:spPr>
                <p:txBody>
                  <a:bodyPr wrap="square" lIns="182880" tIns="146304" rIns="182880" bIns="146304" rtlCol="0">
                    <a:spAutoFit/>
                  </a:bodyPr>
                  <a:lstStyle/>
                  <a:p>
                    <a:pPr algn="ctr">
                      <a:lnSpc>
                        <a:spcPct val="90000"/>
                      </a:lnSpc>
                      <a:spcAft>
                        <a:spcPts val="600"/>
                      </a:spcAft>
                    </a:pPr>
                    <a:r>
                      <a:rPr lang="fr-FR">
                        <a:gradFill>
                          <a:gsLst>
                            <a:gs pos="2917">
                              <a:schemeClr val="tx1"/>
                            </a:gs>
                            <a:gs pos="30000">
                              <a:schemeClr val="tx1"/>
                            </a:gs>
                          </a:gsLst>
                          <a:lin ang="5400000" scaled="0"/>
                        </a:gradFill>
                      </a:rPr>
                      <a:t>Azure REST API</a:t>
                    </a:r>
                  </a:p>
                </p:txBody>
              </p:sp>
            </p:grpSp>
          </p:grpSp>
        </p:grpSp>
        <p:sp>
          <p:nvSpPr>
            <p:cNvPr id="5" name="Arrow: Right 4">
              <a:extLst>
                <a:ext uri="{FF2B5EF4-FFF2-40B4-BE49-F238E27FC236}">
                  <a16:creationId xmlns:a16="http://schemas.microsoft.com/office/drawing/2014/main" id="{1E4A590A-8B64-45D1-BA8E-8A2D4A3A4378}"/>
                </a:ext>
              </a:extLst>
            </p:cNvPr>
            <p:cNvSpPr/>
            <p:nvPr/>
          </p:nvSpPr>
          <p:spPr bwMode="auto">
            <a:xfrm rot="5400000" flipV="1">
              <a:off x="5698970" y="5206765"/>
              <a:ext cx="343272" cy="31105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5">
              <a:extLst>
                <a:ext uri="{FF2B5EF4-FFF2-40B4-BE49-F238E27FC236}">
                  <a16:creationId xmlns:a16="http://schemas.microsoft.com/office/drawing/2014/main" id="{04ACAEED-096C-48BB-965B-39466888A69A}"/>
                </a:ext>
              </a:extLst>
            </p:cNvPr>
            <p:cNvGrpSpPr/>
            <p:nvPr/>
          </p:nvGrpSpPr>
          <p:grpSpPr>
            <a:xfrm>
              <a:off x="3935784" y="5498415"/>
              <a:ext cx="3777505" cy="919976"/>
              <a:chOff x="3388176" y="5515218"/>
              <a:chExt cx="3777505" cy="919976"/>
            </a:xfrm>
          </p:grpSpPr>
          <p:grpSp>
            <p:nvGrpSpPr>
              <p:cNvPr id="7" name="Group 6">
                <a:extLst>
                  <a:ext uri="{FF2B5EF4-FFF2-40B4-BE49-F238E27FC236}">
                    <a16:creationId xmlns:a16="http://schemas.microsoft.com/office/drawing/2014/main" id="{B6449DE7-F3BB-4D02-8AE8-3AE53DEF6657}"/>
                  </a:ext>
                </a:extLst>
              </p:cNvPr>
              <p:cNvGrpSpPr/>
              <p:nvPr/>
            </p:nvGrpSpPr>
            <p:grpSpPr>
              <a:xfrm rot="5400000">
                <a:off x="4816941" y="4086453"/>
                <a:ext cx="919976" cy="3777505"/>
                <a:chOff x="9213888" y="1566894"/>
                <a:chExt cx="1316786" cy="4294755"/>
              </a:xfrm>
            </p:grpSpPr>
            <p:sp>
              <p:nvSpPr>
                <p:cNvPr id="9" name="Rectangle 8">
                  <a:extLst>
                    <a:ext uri="{FF2B5EF4-FFF2-40B4-BE49-F238E27FC236}">
                      <a16:creationId xmlns:a16="http://schemas.microsoft.com/office/drawing/2014/main" id="{C54B81D5-9300-4220-AFFD-D6E629D1FE82}"/>
                    </a:ext>
                  </a:extLst>
                </p:cNvPr>
                <p:cNvSpPr/>
                <p:nvPr/>
              </p:nvSpPr>
              <p:spPr bwMode="auto">
                <a:xfrm>
                  <a:off x="9288191" y="1571451"/>
                  <a:ext cx="1208284" cy="4290198"/>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615E808D-D9B2-44FA-A713-A0AFC26F9672}"/>
                    </a:ext>
                  </a:extLst>
                </p:cNvPr>
                <p:cNvSpPr txBox="1"/>
                <p:nvPr/>
              </p:nvSpPr>
              <p:spPr>
                <a:xfrm rot="16200000">
                  <a:off x="7987890" y="2792892"/>
                  <a:ext cx="3768781" cy="1316786"/>
                </a:xfrm>
                <a:prstGeom prst="rect">
                  <a:avLst/>
                </a:prstGeom>
                <a:noFill/>
              </p:spPr>
              <p:txBody>
                <a:bodyPr wrap="square" lIns="182880" tIns="146304" rIns="182880" bIns="146304" rtlCol="0">
                  <a:spAutoFit/>
                </a:bodyPr>
                <a:lstStyle/>
                <a:p>
                  <a:pPr algn="ctr">
                    <a:lnSpc>
                      <a:spcPct val="90000"/>
                    </a:lnSpc>
                    <a:spcAft>
                      <a:spcPts val="600"/>
                    </a:spcAft>
                  </a:pPr>
                  <a:r>
                    <a:rPr lang="fr-FR">
                      <a:gradFill>
                        <a:gsLst>
                          <a:gs pos="2917">
                            <a:schemeClr val="tx1"/>
                          </a:gs>
                          <a:gs pos="30000">
                            <a:schemeClr val="tx1"/>
                          </a:gs>
                        </a:gsLst>
                        <a:lin ang="5400000" scaled="0"/>
                      </a:gradFill>
                      <a:latin typeface="+mj-lt"/>
                    </a:rPr>
                    <a:t>Azure Resource Manager (ARM)</a:t>
                  </a:r>
                </a:p>
              </p:txBody>
            </p:sp>
          </p:grpSp>
          <p:pic>
            <p:nvPicPr>
              <p:cNvPr id="8" name="Graphic 7">
                <a:extLst>
                  <a:ext uri="{FF2B5EF4-FFF2-40B4-BE49-F238E27FC236}">
                    <a16:creationId xmlns:a16="http://schemas.microsoft.com/office/drawing/2014/main" id="{0FACC166-84ED-4E4D-8F3B-FE0042B0034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544155" y="5682585"/>
                <a:ext cx="613282" cy="613282"/>
              </a:xfrm>
              <a:prstGeom prst="rect">
                <a:avLst/>
              </a:prstGeom>
            </p:spPr>
          </p:pic>
        </p:grpSp>
      </p:grpSp>
    </p:spTree>
    <p:extLst>
      <p:ext uri="{BB962C8B-B14F-4D97-AF65-F5344CB8AC3E}">
        <p14:creationId xmlns:p14="http://schemas.microsoft.com/office/powerpoint/2010/main" val="36994494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B2A19-5F91-487C-B431-7515A2B14BA7}"/>
              </a:ext>
            </a:extLst>
          </p:cNvPr>
          <p:cNvSpPr>
            <a:spLocks noGrp="1"/>
          </p:cNvSpPr>
          <p:nvPr>
            <p:ph type="title"/>
          </p:nvPr>
        </p:nvSpPr>
        <p:spPr>
          <a:xfrm>
            <a:off x="476800" y="1635896"/>
            <a:ext cx="5428936" cy="1793104"/>
          </a:xfrm>
        </p:spPr>
        <p:txBody>
          <a:bodyPr/>
          <a:lstStyle/>
          <a:p>
            <a:r>
              <a:rPr lang="fr-CA" sz="3600" dirty="0"/>
              <a:t>AZ-900</a:t>
            </a:r>
            <a:br>
              <a:rPr lang="fr-CA" sz="3600" dirty="0"/>
            </a:br>
            <a:r>
              <a:rPr lang="fr-CA" sz="3600" dirty="0"/>
              <a:t>Module 03 : Description des solutions principales et des outils de gestion Azure</a:t>
            </a:r>
          </a:p>
        </p:txBody>
      </p:sp>
      <p:sp>
        <p:nvSpPr>
          <p:cNvPr id="3" name="Text Placeholder 2">
            <a:extLst>
              <a:ext uri="{FF2B5EF4-FFF2-40B4-BE49-F238E27FC236}">
                <a16:creationId xmlns:a16="http://schemas.microsoft.com/office/drawing/2014/main" id="{D4C7DB39-F212-40E1-8C4C-9DB9693C439B}"/>
              </a:ext>
            </a:extLst>
          </p:cNvPr>
          <p:cNvSpPr>
            <a:spLocks noGrp="1"/>
          </p:cNvSpPr>
          <p:nvPr>
            <p:ph type="body" sz="quarter" idx="15"/>
          </p:nvPr>
        </p:nvSpPr>
        <p:spPr>
          <a:xfrm>
            <a:off x="476800" y="3329999"/>
            <a:ext cx="5413394" cy="461665"/>
          </a:xfrm>
        </p:spPr>
        <p:txBody>
          <a:bodyPr/>
          <a:lstStyle/>
          <a:p>
            <a:r>
              <a:rPr lang="fr-CA" dirty="0"/>
              <a:t>Lucas Humenhuk – Cloud Architect &amp; MCT</a:t>
            </a:r>
          </a:p>
        </p:txBody>
      </p:sp>
    </p:spTree>
    <p:extLst>
      <p:ext uri="{BB962C8B-B14F-4D97-AF65-F5344CB8AC3E}">
        <p14:creationId xmlns:p14="http://schemas.microsoft.com/office/powerpoint/2010/main" val="154741584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332F7-3654-4CD3-9E2C-FDAD15CD18C7}"/>
              </a:ext>
            </a:extLst>
          </p:cNvPr>
          <p:cNvSpPr>
            <a:spLocks noGrp="1"/>
          </p:cNvSpPr>
          <p:nvPr>
            <p:ph type="title"/>
          </p:nvPr>
        </p:nvSpPr>
        <p:spPr/>
        <p:txBody>
          <a:bodyPr/>
          <a:lstStyle/>
          <a:p>
            <a:r>
              <a:rPr lang="fr-FR" noProof="0" dirty="0"/>
              <a:t>Azure Advisor</a:t>
            </a:r>
            <a:endParaRPr lang="fr-CA" dirty="0"/>
          </a:p>
        </p:txBody>
      </p:sp>
      <p:pic>
        <p:nvPicPr>
          <p:cNvPr id="37" name="Graphic 36">
            <a:extLst>
              <a:ext uri="{FF2B5EF4-FFF2-40B4-BE49-F238E27FC236}">
                <a16:creationId xmlns:a16="http://schemas.microsoft.com/office/drawing/2014/main" id="{3ED7F879-19A4-4018-A417-DC23D10C2A47}"/>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37533" y="216131"/>
            <a:ext cx="1422378" cy="1422378"/>
          </a:xfrm>
          <a:prstGeom prst="rect">
            <a:avLst/>
          </a:prstGeom>
        </p:spPr>
      </p:pic>
      <p:pic>
        <p:nvPicPr>
          <p:cNvPr id="38" name="Picture 37">
            <a:extLst>
              <a:ext uri="{FF2B5EF4-FFF2-40B4-BE49-F238E27FC236}">
                <a16:creationId xmlns:a16="http://schemas.microsoft.com/office/drawing/2014/main" id="{25BD02F3-603D-4F60-AA14-29CEFE9DC63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987635" y="1996548"/>
            <a:ext cx="6772275" cy="3807378"/>
          </a:xfrm>
          <a:prstGeom prst="rect">
            <a:avLst/>
          </a:prstGeom>
        </p:spPr>
      </p:pic>
    </p:spTree>
    <p:extLst>
      <p:ext uri="{BB962C8B-B14F-4D97-AF65-F5344CB8AC3E}">
        <p14:creationId xmlns:p14="http://schemas.microsoft.com/office/powerpoint/2010/main" val="105236309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332F7-3654-4CD3-9E2C-FDAD15CD18C7}"/>
              </a:ext>
            </a:extLst>
          </p:cNvPr>
          <p:cNvSpPr>
            <a:spLocks noGrp="1"/>
          </p:cNvSpPr>
          <p:nvPr>
            <p:ph type="title"/>
          </p:nvPr>
        </p:nvSpPr>
        <p:spPr/>
        <p:txBody>
          <a:bodyPr/>
          <a:lstStyle/>
          <a:p>
            <a:r>
              <a:rPr lang="fr-FR" noProof="0" dirty="0"/>
              <a:t>Azure Monitor</a:t>
            </a:r>
            <a:endParaRPr lang="fr-CA" dirty="0"/>
          </a:p>
        </p:txBody>
      </p:sp>
      <p:pic>
        <p:nvPicPr>
          <p:cNvPr id="5" name="Graphic 4">
            <a:extLst>
              <a:ext uri="{FF2B5EF4-FFF2-40B4-BE49-F238E27FC236}">
                <a16:creationId xmlns:a16="http://schemas.microsoft.com/office/drawing/2014/main" id="{A870BBFC-A4A4-4112-8E3E-6A59DBBC7E6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62754" y="82598"/>
            <a:ext cx="1410603" cy="1410603"/>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01522678-6049-4D66-ABE8-0148950F7D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69241" y="1725717"/>
            <a:ext cx="7304116" cy="4021653"/>
          </a:xfrm>
          <a:prstGeom prst="rect">
            <a:avLst/>
          </a:prstGeom>
        </p:spPr>
      </p:pic>
    </p:spTree>
    <p:extLst>
      <p:ext uri="{BB962C8B-B14F-4D97-AF65-F5344CB8AC3E}">
        <p14:creationId xmlns:p14="http://schemas.microsoft.com/office/powerpoint/2010/main" val="286866438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332F7-3654-4CD3-9E2C-FDAD15CD18C7}"/>
              </a:ext>
            </a:extLst>
          </p:cNvPr>
          <p:cNvSpPr>
            <a:spLocks noGrp="1"/>
          </p:cNvSpPr>
          <p:nvPr>
            <p:ph type="title"/>
          </p:nvPr>
        </p:nvSpPr>
        <p:spPr/>
        <p:txBody>
          <a:bodyPr/>
          <a:lstStyle/>
          <a:p>
            <a:r>
              <a:rPr lang="fr-FR" noProof="0" dirty="0"/>
              <a:t>Azure Service Health</a:t>
            </a:r>
            <a:endParaRPr lang="fr-CA" dirty="0"/>
          </a:p>
        </p:txBody>
      </p:sp>
      <p:pic>
        <p:nvPicPr>
          <p:cNvPr id="5" name="Picture 4" descr="Icône Azure Service Health. ">
            <a:extLst>
              <a:ext uri="{FF2B5EF4-FFF2-40B4-BE49-F238E27FC236}">
                <a16:creationId xmlns:a16="http://schemas.microsoft.com/office/drawing/2014/main" id="{3A464140-9B63-4AB0-969E-17408BD8A10E}"/>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0943" y="134692"/>
            <a:ext cx="1438967" cy="1291800"/>
          </a:xfrm>
          <a:prstGeom prst="rect">
            <a:avLst/>
          </a:prstGeom>
        </p:spPr>
      </p:pic>
      <p:pic>
        <p:nvPicPr>
          <p:cNvPr id="6" name="Picture 2">
            <a:extLst>
              <a:ext uri="{FF2B5EF4-FFF2-40B4-BE49-F238E27FC236}">
                <a16:creationId xmlns:a16="http://schemas.microsoft.com/office/drawing/2014/main" id="{201F6E4C-4DB1-4E7A-8CE3-17517B2A03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4110132" y="1732294"/>
            <a:ext cx="7649778" cy="4409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63921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332F7-3654-4CD3-9E2C-FDAD15CD18C7}"/>
              </a:ext>
            </a:extLst>
          </p:cNvPr>
          <p:cNvSpPr>
            <a:spLocks noGrp="1"/>
          </p:cNvSpPr>
          <p:nvPr>
            <p:ph type="title"/>
          </p:nvPr>
        </p:nvSpPr>
        <p:spPr/>
        <p:txBody>
          <a:bodyPr/>
          <a:lstStyle/>
          <a:p>
            <a:r>
              <a:rPr lang="fr-FR" noProof="0" dirty="0"/>
              <a:t>Azure Service Health</a:t>
            </a:r>
            <a:endParaRPr lang="fr-CA" dirty="0"/>
          </a:p>
        </p:txBody>
      </p:sp>
      <p:pic>
        <p:nvPicPr>
          <p:cNvPr id="5" name="Picture 4" descr="Icône Azure Service Health. ">
            <a:extLst>
              <a:ext uri="{FF2B5EF4-FFF2-40B4-BE49-F238E27FC236}">
                <a16:creationId xmlns:a16="http://schemas.microsoft.com/office/drawing/2014/main" id="{3A464140-9B63-4AB0-969E-17408BD8A10E}"/>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0943" y="134692"/>
            <a:ext cx="1438967" cy="1291800"/>
          </a:xfrm>
          <a:prstGeom prst="rect">
            <a:avLst/>
          </a:prstGeom>
        </p:spPr>
      </p:pic>
      <p:pic>
        <p:nvPicPr>
          <p:cNvPr id="7" name="Picture 6">
            <a:extLst>
              <a:ext uri="{FF2B5EF4-FFF2-40B4-BE49-F238E27FC236}">
                <a16:creationId xmlns:a16="http://schemas.microsoft.com/office/drawing/2014/main" id="{5597422C-8C04-44E0-9BED-7CB092D84904}"/>
              </a:ext>
            </a:extLst>
          </p:cNvPr>
          <p:cNvPicPr>
            <a:picLocks noChangeAspect="1"/>
          </p:cNvPicPr>
          <p:nvPr/>
        </p:nvPicPr>
        <p:blipFill>
          <a:blip r:embed="rId4"/>
          <a:stretch>
            <a:fillRect/>
          </a:stretch>
        </p:blipFill>
        <p:spPr>
          <a:xfrm>
            <a:off x="4675269" y="1732294"/>
            <a:ext cx="7084641" cy="4398343"/>
          </a:xfrm>
          <a:prstGeom prst="rect">
            <a:avLst/>
          </a:prstGeom>
          <a:ln>
            <a:solidFill>
              <a:schemeClr val="tx1"/>
            </a:solidFill>
          </a:ln>
        </p:spPr>
      </p:pic>
    </p:spTree>
    <p:extLst>
      <p:ext uri="{BB962C8B-B14F-4D97-AF65-F5344CB8AC3E}">
        <p14:creationId xmlns:p14="http://schemas.microsoft.com/office/powerpoint/2010/main" val="104516185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332F7-3654-4CD3-9E2C-FDAD15CD18C7}"/>
              </a:ext>
            </a:extLst>
          </p:cNvPr>
          <p:cNvSpPr>
            <a:spLocks noGrp="1"/>
          </p:cNvSpPr>
          <p:nvPr>
            <p:ph type="title"/>
          </p:nvPr>
        </p:nvSpPr>
        <p:spPr/>
        <p:txBody>
          <a:bodyPr/>
          <a:lstStyle/>
          <a:p>
            <a:r>
              <a:rPr lang="fr-FR" noProof="0" dirty="0"/>
              <a:t>Mod</a:t>
            </a:r>
            <a:r>
              <a:rPr lang="fr-CA" noProof="0" dirty="0" err="1"/>
              <a:t>èles</a:t>
            </a:r>
            <a:r>
              <a:rPr lang="fr-CA" noProof="0" dirty="0"/>
              <a:t> ARM (Azure Resource Manager Templates)</a:t>
            </a:r>
            <a:endParaRPr lang="fr-CA" dirty="0"/>
          </a:p>
        </p:txBody>
      </p:sp>
      <p:pic>
        <p:nvPicPr>
          <p:cNvPr id="6" name="Picture 2">
            <a:extLst>
              <a:ext uri="{FF2B5EF4-FFF2-40B4-BE49-F238E27FC236}">
                <a16:creationId xmlns:a16="http://schemas.microsoft.com/office/drawing/2014/main" id="{861C14AE-CB1C-4343-A5A5-948D397156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4752081" y="1811105"/>
            <a:ext cx="7007830" cy="3235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27872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0E80-DB74-4806-BEE4-DD23B589D5B2}"/>
              </a:ext>
            </a:extLst>
          </p:cNvPr>
          <p:cNvSpPr>
            <a:spLocks noGrp="1"/>
          </p:cNvSpPr>
          <p:nvPr>
            <p:ph type="title"/>
          </p:nvPr>
        </p:nvSpPr>
        <p:spPr>
          <a:xfrm>
            <a:off x="7062216" y="2971952"/>
            <a:ext cx="4139184" cy="914096"/>
          </a:xfrm>
        </p:spPr>
        <p:txBody>
          <a:bodyPr/>
          <a:lstStyle/>
          <a:p>
            <a:r>
              <a:rPr lang="fr-CA" sz="6600" dirty="0"/>
              <a:t>MERCI!</a:t>
            </a:r>
          </a:p>
        </p:txBody>
      </p:sp>
    </p:spTree>
    <p:extLst>
      <p:ext uri="{BB962C8B-B14F-4D97-AF65-F5344CB8AC3E}">
        <p14:creationId xmlns:p14="http://schemas.microsoft.com/office/powerpoint/2010/main" val="1010606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7979EC-DB6E-42CE-9159-7B415559DCF1}"/>
              </a:ext>
            </a:extLst>
          </p:cNvPr>
          <p:cNvSpPr txBox="1"/>
          <p:nvPr/>
        </p:nvSpPr>
        <p:spPr>
          <a:xfrm>
            <a:off x="338137" y="517436"/>
            <a:ext cx="11515725" cy="1815882"/>
          </a:xfrm>
          <a:prstGeom prst="rect">
            <a:avLst/>
          </a:prstGeom>
          <a:noFill/>
        </p:spPr>
        <p:txBody>
          <a:bodyPr wrap="square">
            <a:spAutoFit/>
          </a:bodyPr>
          <a:lstStyle/>
          <a:p>
            <a:r>
              <a:rPr lang="fr-CA" sz="2800" dirty="0"/>
              <a:t>Une entreprise envisage actuellement de déployer des ressources sur Azure. Ils veulent pouvoir gérer l'accès des utilisateurs aux ressources sur plusieurs abonnements. Laquelle des propositions suivantes peut vous aider à répondre à cette exigence?</a:t>
            </a:r>
          </a:p>
        </p:txBody>
      </p:sp>
      <p:sp>
        <p:nvSpPr>
          <p:cNvPr id="7" name="TextBox 6">
            <a:extLst>
              <a:ext uri="{FF2B5EF4-FFF2-40B4-BE49-F238E27FC236}">
                <a16:creationId xmlns:a16="http://schemas.microsoft.com/office/drawing/2014/main" id="{FA4E5E7D-BE28-4343-AEDD-6E1EE9BDCE2B}"/>
              </a:ext>
            </a:extLst>
          </p:cNvPr>
          <p:cNvSpPr txBox="1"/>
          <p:nvPr/>
        </p:nvSpPr>
        <p:spPr>
          <a:xfrm>
            <a:off x="338137" y="2668790"/>
            <a:ext cx="6342063" cy="3471720"/>
          </a:xfrm>
          <a:prstGeom prst="rect">
            <a:avLst/>
          </a:prstGeom>
          <a:noFill/>
        </p:spPr>
        <p:txBody>
          <a:bodyPr wrap="square" lIns="182880" tIns="146304" rIns="182880" bIns="146304" rtlCol="0">
            <a:spAutoFit/>
          </a:bodyPr>
          <a:lstStyle/>
          <a:p>
            <a:pPr marL="457200" indent="-457200">
              <a:lnSpc>
                <a:spcPct val="90000"/>
              </a:lnSpc>
              <a:spcAft>
                <a:spcPts val="600"/>
              </a:spcAft>
              <a:buFont typeface="+mj-lt"/>
              <a:buAutoNum type="alphaUcPeriod"/>
            </a:pPr>
            <a:r>
              <a:rPr lang="fr-CA" sz="2800" dirty="0">
                <a:gradFill>
                  <a:gsLst>
                    <a:gs pos="2917">
                      <a:schemeClr val="tx1"/>
                    </a:gs>
                    <a:gs pos="30000">
                      <a:schemeClr val="tx1"/>
                    </a:gs>
                  </a:gsLst>
                  <a:lin ang="5400000" scaled="0"/>
                </a:gradFill>
              </a:rPr>
              <a:t>Groupe de Ressources</a:t>
            </a:r>
          </a:p>
          <a:p>
            <a:pPr marL="457200" indent="-457200">
              <a:lnSpc>
                <a:spcPct val="90000"/>
              </a:lnSpc>
              <a:spcAft>
                <a:spcPts val="600"/>
              </a:spcAft>
              <a:buFont typeface="+mj-lt"/>
              <a:buAutoNum type="alphaUcPeriod"/>
            </a:pPr>
            <a:endParaRPr lang="fr-CA" sz="2800" dirty="0">
              <a:gradFill>
                <a:gsLst>
                  <a:gs pos="2917">
                    <a:schemeClr val="tx1"/>
                  </a:gs>
                  <a:gs pos="30000">
                    <a:schemeClr val="tx1"/>
                  </a:gs>
                </a:gsLst>
                <a:lin ang="5400000" scaled="0"/>
              </a:gradFill>
            </a:endParaRPr>
          </a:p>
          <a:p>
            <a:pPr marL="457200" indent="-457200">
              <a:lnSpc>
                <a:spcPct val="90000"/>
              </a:lnSpc>
              <a:spcAft>
                <a:spcPts val="600"/>
              </a:spcAft>
              <a:buFont typeface="+mj-lt"/>
              <a:buAutoNum type="alphaUcPeriod"/>
            </a:pPr>
            <a:r>
              <a:rPr lang="fr-CA" sz="2800" dirty="0">
                <a:gradFill>
                  <a:gsLst>
                    <a:gs pos="2917">
                      <a:schemeClr val="tx1"/>
                    </a:gs>
                    <a:gs pos="30000">
                      <a:schemeClr val="tx1"/>
                    </a:gs>
                  </a:gsLst>
                  <a:lin ang="5400000" scaled="0"/>
                </a:gradFill>
              </a:rPr>
              <a:t>Management Groups</a:t>
            </a:r>
          </a:p>
          <a:p>
            <a:pPr marL="457200" indent="-457200">
              <a:lnSpc>
                <a:spcPct val="90000"/>
              </a:lnSpc>
              <a:spcAft>
                <a:spcPts val="600"/>
              </a:spcAft>
              <a:buFont typeface="+mj-lt"/>
              <a:buAutoNum type="alphaUcPeriod"/>
            </a:pPr>
            <a:endParaRPr lang="fr-CA" sz="2800" dirty="0">
              <a:gradFill>
                <a:gsLst>
                  <a:gs pos="2917">
                    <a:schemeClr val="tx1"/>
                  </a:gs>
                  <a:gs pos="30000">
                    <a:schemeClr val="tx1"/>
                  </a:gs>
                </a:gsLst>
                <a:lin ang="5400000" scaled="0"/>
              </a:gradFill>
            </a:endParaRPr>
          </a:p>
          <a:p>
            <a:pPr marL="457200" indent="-457200">
              <a:lnSpc>
                <a:spcPct val="90000"/>
              </a:lnSpc>
              <a:spcAft>
                <a:spcPts val="600"/>
              </a:spcAft>
              <a:buFont typeface="+mj-lt"/>
              <a:buAutoNum type="alphaUcPeriod"/>
            </a:pPr>
            <a:r>
              <a:rPr lang="fr-CA" sz="2800" dirty="0">
                <a:gradFill>
                  <a:gsLst>
                    <a:gs pos="2917">
                      <a:schemeClr val="tx1"/>
                    </a:gs>
                    <a:gs pos="30000">
                      <a:schemeClr val="tx1"/>
                    </a:gs>
                  </a:gsLst>
                  <a:lin ang="5400000" scaled="0"/>
                </a:gradFill>
              </a:rPr>
              <a:t>Azure </a:t>
            </a:r>
            <a:r>
              <a:rPr lang="fr-CA" sz="2800" dirty="0" err="1">
                <a:gradFill>
                  <a:gsLst>
                    <a:gs pos="2917">
                      <a:schemeClr val="tx1"/>
                    </a:gs>
                    <a:gs pos="30000">
                      <a:schemeClr val="tx1"/>
                    </a:gs>
                  </a:gsLst>
                  <a:lin ang="5400000" scaled="0"/>
                </a:gradFill>
              </a:rPr>
              <a:t>Policies</a:t>
            </a:r>
            <a:endParaRPr lang="fr-CA" sz="2800" dirty="0">
              <a:gradFill>
                <a:gsLst>
                  <a:gs pos="2917">
                    <a:schemeClr val="tx1"/>
                  </a:gs>
                  <a:gs pos="30000">
                    <a:schemeClr val="tx1"/>
                  </a:gs>
                </a:gsLst>
                <a:lin ang="5400000" scaled="0"/>
              </a:gradFill>
            </a:endParaRPr>
          </a:p>
          <a:p>
            <a:pPr marL="457200" indent="-457200">
              <a:lnSpc>
                <a:spcPct val="90000"/>
              </a:lnSpc>
              <a:spcAft>
                <a:spcPts val="600"/>
              </a:spcAft>
              <a:buFont typeface="+mj-lt"/>
              <a:buAutoNum type="alphaUcPeriod"/>
            </a:pPr>
            <a:endParaRPr lang="fr-CA" sz="2800" dirty="0">
              <a:gradFill>
                <a:gsLst>
                  <a:gs pos="2917">
                    <a:schemeClr val="tx1"/>
                  </a:gs>
                  <a:gs pos="30000">
                    <a:schemeClr val="tx1"/>
                  </a:gs>
                </a:gsLst>
                <a:lin ang="5400000" scaled="0"/>
              </a:gradFill>
            </a:endParaRPr>
          </a:p>
          <a:p>
            <a:pPr marL="457200" indent="-457200">
              <a:lnSpc>
                <a:spcPct val="90000"/>
              </a:lnSpc>
              <a:spcAft>
                <a:spcPts val="600"/>
              </a:spcAft>
              <a:buFont typeface="+mj-lt"/>
              <a:buAutoNum type="alphaUcPeriod"/>
            </a:pPr>
            <a:r>
              <a:rPr lang="fr-CA" sz="2800" dirty="0">
                <a:gradFill>
                  <a:gsLst>
                    <a:gs pos="2917">
                      <a:schemeClr val="tx1"/>
                    </a:gs>
                    <a:gs pos="30000">
                      <a:schemeClr val="tx1"/>
                    </a:gs>
                  </a:gsLst>
                  <a:lin ang="5400000" scaled="0"/>
                </a:gradFill>
              </a:rPr>
              <a:t>Azure App Service</a:t>
            </a:r>
          </a:p>
        </p:txBody>
      </p:sp>
    </p:spTree>
    <p:extLst>
      <p:ext uri="{BB962C8B-B14F-4D97-AF65-F5344CB8AC3E}">
        <p14:creationId xmlns:p14="http://schemas.microsoft.com/office/powerpoint/2010/main" val="113546131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7979EC-DB6E-42CE-9159-7B415559DCF1}"/>
              </a:ext>
            </a:extLst>
          </p:cNvPr>
          <p:cNvSpPr txBox="1"/>
          <p:nvPr/>
        </p:nvSpPr>
        <p:spPr>
          <a:xfrm>
            <a:off x="338137" y="517436"/>
            <a:ext cx="11515725" cy="1815882"/>
          </a:xfrm>
          <a:prstGeom prst="rect">
            <a:avLst/>
          </a:prstGeom>
          <a:noFill/>
        </p:spPr>
        <p:txBody>
          <a:bodyPr wrap="square">
            <a:spAutoFit/>
          </a:bodyPr>
          <a:lstStyle/>
          <a:p>
            <a:r>
              <a:rPr lang="fr-CA" sz="2800" dirty="0"/>
              <a:t>Une entreprise dispose d'un ensemble de ressources déployées sur Azure. Ils souhaitent utiliser l'outil Azure Advisor. L'outil Azure Advisor donnerait-il des recommandations sur la façon de réduire le coût d'exécution des machines virtuelles Azure?</a:t>
            </a:r>
          </a:p>
        </p:txBody>
      </p:sp>
      <p:sp>
        <p:nvSpPr>
          <p:cNvPr id="7" name="TextBox 6">
            <a:extLst>
              <a:ext uri="{FF2B5EF4-FFF2-40B4-BE49-F238E27FC236}">
                <a16:creationId xmlns:a16="http://schemas.microsoft.com/office/drawing/2014/main" id="{FA4E5E7D-BE28-4343-AEDD-6E1EE9BDCE2B}"/>
              </a:ext>
            </a:extLst>
          </p:cNvPr>
          <p:cNvSpPr txBox="1"/>
          <p:nvPr/>
        </p:nvSpPr>
        <p:spPr>
          <a:xfrm>
            <a:off x="338137" y="2668790"/>
            <a:ext cx="6342063" cy="2077492"/>
          </a:xfrm>
          <a:prstGeom prst="rect">
            <a:avLst/>
          </a:prstGeom>
          <a:noFill/>
        </p:spPr>
        <p:txBody>
          <a:bodyPr wrap="square" lIns="182880" tIns="146304" rIns="182880" bIns="146304" rtlCol="0">
            <a:spAutoFit/>
          </a:bodyPr>
          <a:lstStyle/>
          <a:p>
            <a:pPr marL="457200" indent="-457200">
              <a:lnSpc>
                <a:spcPct val="90000"/>
              </a:lnSpc>
              <a:spcAft>
                <a:spcPts val="600"/>
              </a:spcAft>
              <a:buFont typeface="+mj-lt"/>
              <a:buAutoNum type="alphaUcPeriod"/>
            </a:pPr>
            <a:r>
              <a:rPr lang="fr-CA" sz="2800" dirty="0">
                <a:gradFill>
                  <a:gsLst>
                    <a:gs pos="2917">
                      <a:schemeClr val="tx1"/>
                    </a:gs>
                    <a:gs pos="30000">
                      <a:schemeClr val="tx1"/>
                    </a:gs>
                  </a:gsLst>
                  <a:lin ang="5400000" scaled="0"/>
                </a:gradFill>
              </a:rPr>
              <a:t>Oui</a:t>
            </a:r>
          </a:p>
          <a:p>
            <a:pPr marL="457200" indent="-457200">
              <a:lnSpc>
                <a:spcPct val="90000"/>
              </a:lnSpc>
              <a:spcAft>
                <a:spcPts val="600"/>
              </a:spcAft>
              <a:buFont typeface="+mj-lt"/>
              <a:buAutoNum type="alphaUcPeriod"/>
            </a:pPr>
            <a:endParaRPr lang="fr-CA" sz="2800" dirty="0">
              <a:gradFill>
                <a:gsLst>
                  <a:gs pos="2917">
                    <a:schemeClr val="tx1"/>
                  </a:gs>
                  <a:gs pos="30000">
                    <a:schemeClr val="tx1"/>
                  </a:gs>
                </a:gsLst>
                <a:lin ang="5400000" scaled="0"/>
              </a:gradFill>
            </a:endParaRPr>
          </a:p>
          <a:p>
            <a:pPr marL="457200" indent="-457200">
              <a:lnSpc>
                <a:spcPct val="90000"/>
              </a:lnSpc>
              <a:spcAft>
                <a:spcPts val="600"/>
              </a:spcAft>
              <a:buFont typeface="+mj-lt"/>
              <a:buAutoNum type="alphaUcPeriod"/>
            </a:pPr>
            <a:r>
              <a:rPr lang="fr-CA" sz="2800" dirty="0">
                <a:gradFill>
                  <a:gsLst>
                    <a:gs pos="2917">
                      <a:schemeClr val="tx1"/>
                    </a:gs>
                    <a:gs pos="30000">
                      <a:schemeClr val="tx1"/>
                    </a:gs>
                  </a:gsLst>
                  <a:lin ang="5400000" scaled="0"/>
                </a:gradFill>
              </a:rPr>
              <a:t>Non</a:t>
            </a:r>
          </a:p>
          <a:p>
            <a:pPr marL="457200" indent="-457200">
              <a:lnSpc>
                <a:spcPct val="90000"/>
              </a:lnSpc>
              <a:spcAft>
                <a:spcPts val="600"/>
              </a:spcAft>
              <a:buFont typeface="+mj-lt"/>
              <a:buAutoNum type="alphaUcPeriod"/>
            </a:pPr>
            <a:endParaRPr lang="fr-CA"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46910762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7979EC-DB6E-42CE-9159-7B415559DCF1}"/>
              </a:ext>
            </a:extLst>
          </p:cNvPr>
          <p:cNvSpPr txBox="1"/>
          <p:nvPr/>
        </p:nvSpPr>
        <p:spPr>
          <a:xfrm>
            <a:off x="338137" y="517436"/>
            <a:ext cx="11515725" cy="2246769"/>
          </a:xfrm>
          <a:prstGeom prst="rect">
            <a:avLst/>
          </a:prstGeom>
          <a:noFill/>
        </p:spPr>
        <p:txBody>
          <a:bodyPr wrap="square">
            <a:spAutoFit/>
          </a:bodyPr>
          <a:lstStyle/>
          <a:p>
            <a:r>
              <a:rPr lang="fr-CA" sz="2800" dirty="0"/>
              <a:t>Une entreprise vient de déployer un ensemble de machines virtuelles Azure. Ils veulent que leur équipe administrative informatique reçoive des alertes chaque fois que le processeur des machines virtuelles dépasse un certain seuil. Lequel des services suivants pourrait être utilisé pour cette exigence?</a:t>
            </a:r>
          </a:p>
        </p:txBody>
      </p:sp>
      <p:sp>
        <p:nvSpPr>
          <p:cNvPr id="7" name="TextBox 6">
            <a:extLst>
              <a:ext uri="{FF2B5EF4-FFF2-40B4-BE49-F238E27FC236}">
                <a16:creationId xmlns:a16="http://schemas.microsoft.com/office/drawing/2014/main" id="{FA4E5E7D-BE28-4343-AEDD-6E1EE9BDCE2B}"/>
              </a:ext>
            </a:extLst>
          </p:cNvPr>
          <p:cNvSpPr txBox="1"/>
          <p:nvPr/>
        </p:nvSpPr>
        <p:spPr>
          <a:xfrm>
            <a:off x="338137" y="2998990"/>
            <a:ext cx="6342063" cy="3471720"/>
          </a:xfrm>
          <a:prstGeom prst="rect">
            <a:avLst/>
          </a:prstGeom>
          <a:noFill/>
        </p:spPr>
        <p:txBody>
          <a:bodyPr wrap="square" lIns="182880" tIns="146304" rIns="182880" bIns="146304" rtlCol="0">
            <a:spAutoFit/>
          </a:bodyPr>
          <a:lstStyle/>
          <a:p>
            <a:pPr marL="457200" indent="-457200">
              <a:lnSpc>
                <a:spcPct val="90000"/>
              </a:lnSpc>
              <a:spcAft>
                <a:spcPts val="600"/>
              </a:spcAft>
              <a:buFont typeface="+mj-lt"/>
              <a:buAutoNum type="alphaUcPeriod"/>
            </a:pPr>
            <a:r>
              <a:rPr lang="fr-CA" sz="2800" dirty="0">
                <a:gradFill>
                  <a:gsLst>
                    <a:gs pos="2917">
                      <a:schemeClr val="tx1"/>
                    </a:gs>
                    <a:gs pos="30000">
                      <a:schemeClr val="tx1"/>
                    </a:gs>
                  </a:gsLst>
                  <a:lin ang="5400000" scaled="0"/>
                </a:gradFill>
              </a:rPr>
              <a:t>Azure Advisor</a:t>
            </a:r>
          </a:p>
          <a:p>
            <a:pPr marL="457200" indent="-457200">
              <a:lnSpc>
                <a:spcPct val="90000"/>
              </a:lnSpc>
              <a:spcAft>
                <a:spcPts val="600"/>
              </a:spcAft>
              <a:buFont typeface="+mj-lt"/>
              <a:buAutoNum type="alphaUcPeriod"/>
            </a:pPr>
            <a:endParaRPr lang="fr-CA" sz="2800" dirty="0">
              <a:gradFill>
                <a:gsLst>
                  <a:gs pos="2917">
                    <a:schemeClr val="tx1"/>
                  </a:gs>
                  <a:gs pos="30000">
                    <a:schemeClr val="tx1"/>
                  </a:gs>
                </a:gsLst>
                <a:lin ang="5400000" scaled="0"/>
              </a:gradFill>
            </a:endParaRPr>
          </a:p>
          <a:p>
            <a:pPr marL="457200" indent="-457200">
              <a:lnSpc>
                <a:spcPct val="90000"/>
              </a:lnSpc>
              <a:spcAft>
                <a:spcPts val="600"/>
              </a:spcAft>
              <a:buFont typeface="+mj-lt"/>
              <a:buAutoNum type="alphaUcPeriod"/>
            </a:pPr>
            <a:r>
              <a:rPr lang="fr-CA" sz="2800" dirty="0">
                <a:gradFill>
                  <a:gsLst>
                    <a:gs pos="2917">
                      <a:schemeClr val="tx1"/>
                    </a:gs>
                    <a:gs pos="30000">
                      <a:schemeClr val="tx1"/>
                    </a:gs>
                  </a:gsLst>
                  <a:lin ang="5400000" scaled="0"/>
                </a:gradFill>
              </a:rPr>
              <a:t>Azure Security Center</a:t>
            </a:r>
          </a:p>
          <a:p>
            <a:pPr marL="457200" indent="-457200">
              <a:lnSpc>
                <a:spcPct val="90000"/>
              </a:lnSpc>
              <a:spcAft>
                <a:spcPts val="600"/>
              </a:spcAft>
              <a:buFont typeface="+mj-lt"/>
              <a:buAutoNum type="alphaUcPeriod"/>
            </a:pPr>
            <a:endParaRPr lang="fr-CA" sz="2800" dirty="0">
              <a:gradFill>
                <a:gsLst>
                  <a:gs pos="2917">
                    <a:schemeClr val="tx1"/>
                  </a:gs>
                  <a:gs pos="30000">
                    <a:schemeClr val="tx1"/>
                  </a:gs>
                </a:gsLst>
                <a:lin ang="5400000" scaled="0"/>
              </a:gradFill>
            </a:endParaRPr>
          </a:p>
          <a:p>
            <a:pPr marL="457200" indent="-457200">
              <a:lnSpc>
                <a:spcPct val="90000"/>
              </a:lnSpc>
              <a:spcAft>
                <a:spcPts val="600"/>
              </a:spcAft>
              <a:buFont typeface="+mj-lt"/>
              <a:buAutoNum type="alphaUcPeriod"/>
            </a:pPr>
            <a:r>
              <a:rPr lang="fr-CA" sz="2800" dirty="0">
                <a:gradFill>
                  <a:gsLst>
                    <a:gs pos="2917">
                      <a:schemeClr val="tx1"/>
                    </a:gs>
                    <a:gs pos="30000">
                      <a:schemeClr val="tx1"/>
                    </a:gs>
                  </a:gsLst>
                  <a:lin ang="5400000" scaled="0"/>
                </a:gradFill>
              </a:rPr>
              <a:t>Azure Monitor</a:t>
            </a:r>
          </a:p>
          <a:p>
            <a:pPr marL="457200" indent="-457200">
              <a:lnSpc>
                <a:spcPct val="90000"/>
              </a:lnSpc>
              <a:spcAft>
                <a:spcPts val="600"/>
              </a:spcAft>
              <a:buFont typeface="+mj-lt"/>
              <a:buAutoNum type="alphaUcPeriod"/>
            </a:pPr>
            <a:endParaRPr lang="fr-CA" sz="2800" dirty="0">
              <a:gradFill>
                <a:gsLst>
                  <a:gs pos="2917">
                    <a:schemeClr val="tx1"/>
                  </a:gs>
                  <a:gs pos="30000">
                    <a:schemeClr val="tx1"/>
                  </a:gs>
                </a:gsLst>
                <a:lin ang="5400000" scaled="0"/>
              </a:gradFill>
            </a:endParaRPr>
          </a:p>
          <a:p>
            <a:pPr marL="457200" indent="-457200">
              <a:lnSpc>
                <a:spcPct val="90000"/>
              </a:lnSpc>
              <a:spcAft>
                <a:spcPts val="600"/>
              </a:spcAft>
              <a:buFont typeface="+mj-lt"/>
              <a:buAutoNum type="alphaUcPeriod"/>
            </a:pPr>
            <a:r>
              <a:rPr lang="fr-CA" sz="2800" dirty="0">
                <a:gradFill>
                  <a:gsLst>
                    <a:gs pos="2917">
                      <a:schemeClr val="tx1"/>
                    </a:gs>
                    <a:gs pos="30000">
                      <a:schemeClr val="tx1"/>
                    </a:gs>
                  </a:gsLst>
                  <a:lin ang="5400000" scaled="0"/>
                </a:gradFill>
              </a:rPr>
              <a:t>Azure Active Directory</a:t>
            </a:r>
          </a:p>
        </p:txBody>
      </p:sp>
    </p:spTree>
    <p:extLst>
      <p:ext uri="{BB962C8B-B14F-4D97-AF65-F5344CB8AC3E}">
        <p14:creationId xmlns:p14="http://schemas.microsoft.com/office/powerpoint/2010/main" val="94183019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7979EC-DB6E-42CE-9159-7B415559DCF1}"/>
              </a:ext>
            </a:extLst>
          </p:cNvPr>
          <p:cNvSpPr txBox="1"/>
          <p:nvPr/>
        </p:nvSpPr>
        <p:spPr>
          <a:xfrm>
            <a:off x="338137" y="517436"/>
            <a:ext cx="11515725" cy="1815882"/>
          </a:xfrm>
          <a:prstGeom prst="rect">
            <a:avLst/>
          </a:prstGeom>
          <a:noFill/>
        </p:spPr>
        <p:txBody>
          <a:bodyPr wrap="square">
            <a:spAutoFit/>
          </a:bodyPr>
          <a:lstStyle/>
          <a:p>
            <a:r>
              <a:rPr lang="fr-CA" sz="2800" dirty="0"/>
              <a:t>Une entreprise envisage de mettre en place une solution dans Azure. La solution aurait l'exigence clé suivante.</a:t>
            </a:r>
          </a:p>
          <a:p>
            <a:pPr marL="457200" indent="-457200">
              <a:buFont typeface="Arial" panose="020B0604020202020204" pitchFamily="34" charset="0"/>
              <a:buChar char="•"/>
            </a:pPr>
            <a:r>
              <a:rPr lang="fr-CA" sz="2800" dirty="0"/>
              <a:t>Fournit une plate-forme pour créer des flux de travail.</a:t>
            </a:r>
          </a:p>
          <a:p>
            <a:r>
              <a:rPr lang="fr-CA" sz="2800" dirty="0"/>
              <a:t>Lequel des éléments suivants conviendrait le mieux à cette exigence?</a:t>
            </a:r>
          </a:p>
        </p:txBody>
      </p:sp>
      <p:sp>
        <p:nvSpPr>
          <p:cNvPr id="7" name="TextBox 6">
            <a:extLst>
              <a:ext uri="{FF2B5EF4-FFF2-40B4-BE49-F238E27FC236}">
                <a16:creationId xmlns:a16="http://schemas.microsoft.com/office/drawing/2014/main" id="{FA4E5E7D-BE28-4343-AEDD-6E1EE9BDCE2B}"/>
              </a:ext>
            </a:extLst>
          </p:cNvPr>
          <p:cNvSpPr txBox="1"/>
          <p:nvPr/>
        </p:nvSpPr>
        <p:spPr>
          <a:xfrm>
            <a:off x="338137" y="2998990"/>
            <a:ext cx="6342063" cy="3471720"/>
          </a:xfrm>
          <a:prstGeom prst="rect">
            <a:avLst/>
          </a:prstGeom>
          <a:noFill/>
        </p:spPr>
        <p:txBody>
          <a:bodyPr wrap="square" lIns="182880" tIns="146304" rIns="182880" bIns="146304" rtlCol="0">
            <a:spAutoFit/>
          </a:bodyPr>
          <a:lstStyle/>
          <a:p>
            <a:pPr marL="457200" indent="-457200">
              <a:lnSpc>
                <a:spcPct val="90000"/>
              </a:lnSpc>
              <a:spcAft>
                <a:spcPts val="600"/>
              </a:spcAft>
              <a:buFont typeface="+mj-lt"/>
              <a:buAutoNum type="alphaUcPeriod"/>
            </a:pPr>
            <a:r>
              <a:rPr lang="fr-CA" sz="2800" dirty="0">
                <a:gradFill>
                  <a:gsLst>
                    <a:gs pos="2917">
                      <a:schemeClr val="tx1"/>
                    </a:gs>
                    <a:gs pos="30000">
                      <a:schemeClr val="tx1"/>
                    </a:gs>
                  </a:gsLst>
                  <a:lin ang="5400000" scaled="0"/>
                </a:gradFill>
              </a:rPr>
              <a:t>Azure Databricks</a:t>
            </a:r>
          </a:p>
          <a:p>
            <a:pPr marL="457200" indent="-457200">
              <a:lnSpc>
                <a:spcPct val="90000"/>
              </a:lnSpc>
              <a:spcAft>
                <a:spcPts val="600"/>
              </a:spcAft>
              <a:buFont typeface="+mj-lt"/>
              <a:buAutoNum type="alphaUcPeriod"/>
            </a:pPr>
            <a:endParaRPr lang="fr-CA" sz="2800" dirty="0">
              <a:gradFill>
                <a:gsLst>
                  <a:gs pos="2917">
                    <a:schemeClr val="tx1"/>
                  </a:gs>
                  <a:gs pos="30000">
                    <a:schemeClr val="tx1"/>
                  </a:gs>
                </a:gsLst>
                <a:lin ang="5400000" scaled="0"/>
              </a:gradFill>
            </a:endParaRPr>
          </a:p>
          <a:p>
            <a:pPr marL="457200" indent="-457200">
              <a:lnSpc>
                <a:spcPct val="90000"/>
              </a:lnSpc>
              <a:spcAft>
                <a:spcPts val="600"/>
              </a:spcAft>
              <a:buFont typeface="+mj-lt"/>
              <a:buAutoNum type="alphaUcPeriod"/>
            </a:pPr>
            <a:r>
              <a:rPr lang="fr-CA" sz="2800" dirty="0">
                <a:gradFill>
                  <a:gsLst>
                    <a:gs pos="2917">
                      <a:schemeClr val="tx1"/>
                    </a:gs>
                    <a:gs pos="30000">
                      <a:schemeClr val="tx1"/>
                    </a:gs>
                  </a:gsLst>
                  <a:lin ang="5400000" scaled="0"/>
                </a:gradFill>
              </a:rPr>
              <a:t>Azure Logic Apps</a:t>
            </a:r>
          </a:p>
          <a:p>
            <a:pPr marL="457200" indent="-457200">
              <a:lnSpc>
                <a:spcPct val="90000"/>
              </a:lnSpc>
              <a:spcAft>
                <a:spcPts val="600"/>
              </a:spcAft>
              <a:buFont typeface="+mj-lt"/>
              <a:buAutoNum type="alphaUcPeriod"/>
            </a:pPr>
            <a:endParaRPr lang="fr-CA" sz="2800" dirty="0">
              <a:gradFill>
                <a:gsLst>
                  <a:gs pos="2917">
                    <a:schemeClr val="tx1"/>
                  </a:gs>
                  <a:gs pos="30000">
                    <a:schemeClr val="tx1"/>
                  </a:gs>
                </a:gsLst>
                <a:lin ang="5400000" scaled="0"/>
              </a:gradFill>
            </a:endParaRPr>
          </a:p>
          <a:p>
            <a:pPr marL="457200" indent="-457200">
              <a:lnSpc>
                <a:spcPct val="90000"/>
              </a:lnSpc>
              <a:spcAft>
                <a:spcPts val="600"/>
              </a:spcAft>
              <a:buFont typeface="+mj-lt"/>
              <a:buAutoNum type="alphaUcPeriod"/>
            </a:pPr>
            <a:r>
              <a:rPr lang="fr-CA" sz="2800" dirty="0">
                <a:gradFill>
                  <a:gsLst>
                    <a:gs pos="2917">
                      <a:schemeClr val="tx1"/>
                    </a:gs>
                    <a:gs pos="30000">
                      <a:schemeClr val="tx1"/>
                    </a:gs>
                  </a:gsLst>
                  <a:lin ang="5400000" scaled="0"/>
                </a:gradFill>
              </a:rPr>
              <a:t>Azure App Service</a:t>
            </a:r>
          </a:p>
          <a:p>
            <a:pPr marL="457200" indent="-457200">
              <a:lnSpc>
                <a:spcPct val="90000"/>
              </a:lnSpc>
              <a:spcAft>
                <a:spcPts val="600"/>
              </a:spcAft>
              <a:buFont typeface="+mj-lt"/>
              <a:buAutoNum type="alphaUcPeriod"/>
            </a:pPr>
            <a:endParaRPr lang="fr-CA" sz="2800" dirty="0">
              <a:gradFill>
                <a:gsLst>
                  <a:gs pos="2917">
                    <a:schemeClr val="tx1"/>
                  </a:gs>
                  <a:gs pos="30000">
                    <a:schemeClr val="tx1"/>
                  </a:gs>
                </a:gsLst>
                <a:lin ang="5400000" scaled="0"/>
              </a:gradFill>
            </a:endParaRPr>
          </a:p>
          <a:p>
            <a:pPr marL="457200" indent="-457200">
              <a:lnSpc>
                <a:spcPct val="90000"/>
              </a:lnSpc>
              <a:spcAft>
                <a:spcPts val="600"/>
              </a:spcAft>
              <a:buFont typeface="+mj-lt"/>
              <a:buAutoNum type="alphaUcPeriod"/>
            </a:pPr>
            <a:r>
              <a:rPr lang="fr-CA" sz="2800" dirty="0">
                <a:gradFill>
                  <a:gsLst>
                    <a:gs pos="2917">
                      <a:schemeClr val="tx1"/>
                    </a:gs>
                    <a:gs pos="30000">
                      <a:schemeClr val="tx1"/>
                    </a:gs>
                  </a:gsLst>
                  <a:lin ang="5400000" scaled="0"/>
                </a:gradFill>
              </a:rPr>
              <a:t>Azure Application Insights</a:t>
            </a:r>
          </a:p>
        </p:txBody>
      </p:sp>
    </p:spTree>
    <p:extLst>
      <p:ext uri="{BB962C8B-B14F-4D97-AF65-F5344CB8AC3E}">
        <p14:creationId xmlns:p14="http://schemas.microsoft.com/office/powerpoint/2010/main" val="398225618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BACAC-A32F-4B78-B47D-F170B1C4FBF5}"/>
              </a:ext>
            </a:extLst>
          </p:cNvPr>
          <p:cNvSpPr>
            <a:spLocks noGrp="1"/>
          </p:cNvSpPr>
          <p:nvPr>
            <p:ph type="title"/>
          </p:nvPr>
        </p:nvSpPr>
        <p:spPr/>
        <p:txBody>
          <a:bodyPr/>
          <a:lstStyle/>
          <a:p>
            <a:r>
              <a:rPr lang="fr-CA" dirty="0"/>
              <a:t>REVIEW MODULE 2</a:t>
            </a:r>
          </a:p>
        </p:txBody>
      </p:sp>
      <p:pic>
        <p:nvPicPr>
          <p:cNvPr id="6" name="Picture 2" descr="Resultado de imagem para microsoft azure tenant subscription hierarchy">
            <a:extLst>
              <a:ext uri="{FF2B5EF4-FFF2-40B4-BE49-F238E27FC236}">
                <a16:creationId xmlns:a16="http://schemas.microsoft.com/office/drawing/2014/main" id="{E773C937-D9A7-4667-A0C1-3E96D875B1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5332" y="1540820"/>
            <a:ext cx="7054579" cy="4489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45063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49157-1866-4DCE-AF77-E6208753B40D}"/>
              </a:ext>
            </a:extLst>
          </p:cNvPr>
          <p:cNvSpPr>
            <a:spLocks noGrp="1"/>
          </p:cNvSpPr>
          <p:nvPr>
            <p:ph type="title"/>
          </p:nvPr>
        </p:nvSpPr>
        <p:spPr>
          <a:xfrm>
            <a:off x="667064" y="0"/>
            <a:ext cx="5428936" cy="1257300"/>
          </a:xfrm>
        </p:spPr>
        <p:txBody>
          <a:bodyPr/>
          <a:lstStyle/>
          <a:p>
            <a:r>
              <a:rPr lang="fr-CA" dirty="0"/>
              <a:t>Q&amp;A</a:t>
            </a:r>
          </a:p>
        </p:txBody>
      </p:sp>
    </p:spTree>
    <p:extLst>
      <p:ext uri="{BB962C8B-B14F-4D97-AF65-F5344CB8AC3E}">
        <p14:creationId xmlns:p14="http://schemas.microsoft.com/office/powerpoint/2010/main" val="314026611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BACAC-A32F-4B78-B47D-F170B1C4FBF5}"/>
              </a:ext>
            </a:extLst>
          </p:cNvPr>
          <p:cNvSpPr>
            <a:spLocks noGrp="1"/>
          </p:cNvSpPr>
          <p:nvPr>
            <p:ph type="title"/>
          </p:nvPr>
        </p:nvSpPr>
        <p:spPr/>
        <p:txBody>
          <a:bodyPr/>
          <a:lstStyle/>
          <a:p>
            <a:r>
              <a:rPr lang="fr-CA" dirty="0"/>
              <a:t>REVIEW MODULE 2</a:t>
            </a:r>
          </a:p>
        </p:txBody>
      </p:sp>
      <p:pic>
        <p:nvPicPr>
          <p:cNvPr id="4" name="Picture 2" descr="A financial commitment associated with a subscription">
            <a:extLst>
              <a:ext uri="{FF2B5EF4-FFF2-40B4-BE49-F238E27FC236}">
                <a16:creationId xmlns:a16="http://schemas.microsoft.com/office/drawing/2014/main" id="{88958620-776C-4616-A578-66864F8D707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6000" y="186474"/>
            <a:ext cx="5987693" cy="66715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7D75AB2-87FE-462C-8309-502DC6FA0845}"/>
              </a:ext>
            </a:extLst>
          </p:cNvPr>
          <p:cNvSpPr/>
          <p:nvPr/>
        </p:nvSpPr>
        <p:spPr bwMode="auto">
          <a:xfrm>
            <a:off x="6434051" y="1645920"/>
            <a:ext cx="3258589" cy="680196"/>
          </a:xfrm>
          <a:prstGeom prst="rect">
            <a:avLst/>
          </a:prstGeom>
          <a:noFill/>
          <a:ln w="571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CA"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590487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BACAC-A32F-4B78-B47D-F170B1C4FBF5}"/>
              </a:ext>
            </a:extLst>
          </p:cNvPr>
          <p:cNvSpPr>
            <a:spLocks noGrp="1"/>
          </p:cNvSpPr>
          <p:nvPr>
            <p:ph type="title"/>
          </p:nvPr>
        </p:nvSpPr>
        <p:spPr/>
        <p:txBody>
          <a:bodyPr/>
          <a:lstStyle/>
          <a:p>
            <a:r>
              <a:rPr lang="fr-CA" dirty="0"/>
              <a:t>REVIEW MODULE 2</a:t>
            </a:r>
          </a:p>
        </p:txBody>
      </p:sp>
      <p:pic>
        <p:nvPicPr>
          <p:cNvPr id="6" name="Graphic 5">
            <a:extLst>
              <a:ext uri="{FF2B5EF4-FFF2-40B4-BE49-F238E27FC236}">
                <a16:creationId xmlns:a16="http://schemas.microsoft.com/office/drawing/2014/main" id="{2B806202-151B-42D4-AFBB-7E087BABB4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97568" y="1133818"/>
            <a:ext cx="720000" cy="720000"/>
          </a:xfrm>
          <a:prstGeom prst="rect">
            <a:avLst/>
          </a:prstGeom>
        </p:spPr>
      </p:pic>
      <p:pic>
        <p:nvPicPr>
          <p:cNvPr id="9" name="Graphic 8">
            <a:extLst>
              <a:ext uri="{FF2B5EF4-FFF2-40B4-BE49-F238E27FC236}">
                <a16:creationId xmlns:a16="http://schemas.microsoft.com/office/drawing/2014/main" id="{90FB5D32-387B-45FC-B924-34273061950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26424" y="1126899"/>
            <a:ext cx="739151" cy="720000"/>
          </a:xfrm>
          <a:prstGeom prst="rect">
            <a:avLst/>
          </a:prstGeom>
        </p:spPr>
      </p:pic>
      <p:pic>
        <p:nvPicPr>
          <p:cNvPr id="12" name="Graphic 11">
            <a:extLst>
              <a:ext uri="{FF2B5EF4-FFF2-40B4-BE49-F238E27FC236}">
                <a16:creationId xmlns:a16="http://schemas.microsoft.com/office/drawing/2014/main" id="{21F88A5B-4B00-4F9B-9972-70A91A839540}"/>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6980593" y="1120690"/>
            <a:ext cx="720000" cy="720000"/>
          </a:xfrm>
          <a:prstGeom prst="rect">
            <a:avLst/>
          </a:prstGeom>
        </p:spPr>
      </p:pic>
      <p:pic>
        <p:nvPicPr>
          <p:cNvPr id="15" name="Graphic 14">
            <a:extLst>
              <a:ext uri="{FF2B5EF4-FFF2-40B4-BE49-F238E27FC236}">
                <a16:creationId xmlns:a16="http://schemas.microsoft.com/office/drawing/2014/main" id="{81FA5B5A-F894-4EC6-BEBD-9EC38BDEAA6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753946" y="1159700"/>
            <a:ext cx="720000" cy="720000"/>
          </a:xfrm>
          <a:prstGeom prst="rect">
            <a:avLst/>
          </a:prstGeom>
        </p:spPr>
      </p:pic>
      <p:pic>
        <p:nvPicPr>
          <p:cNvPr id="18" name="Graphic 17">
            <a:extLst>
              <a:ext uri="{FF2B5EF4-FFF2-40B4-BE49-F238E27FC236}">
                <a16:creationId xmlns:a16="http://schemas.microsoft.com/office/drawing/2014/main" id="{72BDA5BB-E0B7-4C82-B0D0-2207FE06FCA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241190" y="1120690"/>
            <a:ext cx="720000" cy="720000"/>
          </a:xfrm>
          <a:prstGeom prst="rect">
            <a:avLst/>
          </a:prstGeom>
        </p:spPr>
      </p:pic>
      <p:pic>
        <p:nvPicPr>
          <p:cNvPr id="20" name="Graphic 19">
            <a:extLst>
              <a:ext uri="{FF2B5EF4-FFF2-40B4-BE49-F238E27FC236}">
                <a16:creationId xmlns:a16="http://schemas.microsoft.com/office/drawing/2014/main" id="{C197F25C-7362-4BCB-BCA6-8F54B9533A7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726424" y="2143611"/>
            <a:ext cx="720000" cy="720000"/>
          </a:xfrm>
          <a:prstGeom prst="rect">
            <a:avLst/>
          </a:prstGeom>
        </p:spPr>
      </p:pic>
      <p:pic>
        <p:nvPicPr>
          <p:cNvPr id="21" name="Graphic 20">
            <a:extLst>
              <a:ext uri="{FF2B5EF4-FFF2-40B4-BE49-F238E27FC236}">
                <a16:creationId xmlns:a16="http://schemas.microsoft.com/office/drawing/2014/main" id="{25BEEACF-113B-4FF2-ADB0-6E5EAAB2C49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983807" y="2226622"/>
            <a:ext cx="720000" cy="720000"/>
          </a:xfrm>
          <a:prstGeom prst="rect">
            <a:avLst/>
          </a:prstGeom>
        </p:spPr>
      </p:pic>
      <p:pic>
        <p:nvPicPr>
          <p:cNvPr id="22" name="Graphic 21">
            <a:extLst>
              <a:ext uri="{FF2B5EF4-FFF2-40B4-BE49-F238E27FC236}">
                <a16:creationId xmlns:a16="http://schemas.microsoft.com/office/drawing/2014/main" id="{1F95EF02-C357-4722-8B3F-472E6D847725}"/>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241190" y="2226622"/>
            <a:ext cx="720000" cy="720000"/>
          </a:xfrm>
          <a:prstGeom prst="rect">
            <a:avLst/>
          </a:prstGeom>
        </p:spPr>
      </p:pic>
      <p:pic>
        <p:nvPicPr>
          <p:cNvPr id="23" name="Graphic 22">
            <a:extLst>
              <a:ext uri="{FF2B5EF4-FFF2-40B4-BE49-F238E27FC236}">
                <a16:creationId xmlns:a16="http://schemas.microsoft.com/office/drawing/2014/main" id="{B6F9EEC7-4C23-408B-8899-60C224406C45}"/>
              </a:ext>
            </a:extLst>
          </p:cNvPr>
          <p:cNvPicPr>
            <a:picLocks noChangeAspect="1"/>
          </p:cNvPicPr>
          <p:nvPr/>
        </p:nvPicPr>
        <p:blipFill>
          <a:blip r:embed="rId19">
            <a:extLst>
              <a:ext uri="{96DAC541-7B7A-43D3-8B79-37D633B846F1}">
                <asvg:svgBlip xmlns:asvg="http://schemas.microsoft.com/office/drawing/2016/SVG/main" r:embed="rId20"/>
              </a:ext>
            </a:extLst>
          </a:blip>
          <a:srcRect/>
          <a:stretch/>
        </p:blipFill>
        <p:spPr>
          <a:xfrm>
            <a:off x="5726424" y="3390032"/>
            <a:ext cx="720000" cy="720000"/>
          </a:xfrm>
          <a:prstGeom prst="rect">
            <a:avLst/>
          </a:prstGeom>
        </p:spPr>
      </p:pic>
      <p:pic>
        <p:nvPicPr>
          <p:cNvPr id="24" name="Graphic 23">
            <a:extLst>
              <a:ext uri="{FF2B5EF4-FFF2-40B4-BE49-F238E27FC236}">
                <a16:creationId xmlns:a16="http://schemas.microsoft.com/office/drawing/2014/main" id="{4EECC710-4B32-4629-854C-3B8B2982AE12}"/>
              </a:ext>
            </a:extLst>
          </p:cNvPr>
          <p:cNvPicPr>
            <a:picLocks noChangeAspect="1"/>
          </p:cNvPicPr>
          <p:nvPr/>
        </p:nvPicPr>
        <p:blipFill>
          <a:blip r:embed="rId21">
            <a:extLst>
              <a:ext uri="{96DAC541-7B7A-43D3-8B79-37D633B846F1}">
                <asvg:svgBlip xmlns:asvg="http://schemas.microsoft.com/office/drawing/2016/SVG/main" r:embed="rId22"/>
              </a:ext>
            </a:extLst>
          </a:blip>
          <a:srcRect/>
          <a:stretch/>
        </p:blipFill>
        <p:spPr>
          <a:xfrm>
            <a:off x="6980593" y="3356756"/>
            <a:ext cx="720000" cy="720000"/>
          </a:xfrm>
          <a:prstGeom prst="rect">
            <a:avLst/>
          </a:prstGeom>
        </p:spPr>
      </p:pic>
      <p:pic>
        <p:nvPicPr>
          <p:cNvPr id="25" name="Graphic 24">
            <a:extLst>
              <a:ext uri="{FF2B5EF4-FFF2-40B4-BE49-F238E27FC236}">
                <a16:creationId xmlns:a16="http://schemas.microsoft.com/office/drawing/2014/main" id="{0AE2D768-4CCA-41CA-BAF1-6AADDC70C8E6}"/>
              </a:ext>
            </a:extLst>
          </p:cNvPr>
          <p:cNvPicPr>
            <a:picLocks noChangeAspect="1"/>
          </p:cNvPicPr>
          <p:nvPr/>
        </p:nvPicPr>
        <p:blipFill>
          <a:blip r:embed="rId23">
            <a:extLst>
              <a:ext uri="{96DAC541-7B7A-43D3-8B79-37D633B846F1}">
                <asvg:svgBlip xmlns:asvg="http://schemas.microsoft.com/office/drawing/2016/SVG/main" r:embed="rId24"/>
              </a:ext>
            </a:extLst>
          </a:blip>
          <a:srcRect/>
          <a:stretch/>
        </p:blipFill>
        <p:spPr>
          <a:xfrm>
            <a:off x="8234762" y="3390032"/>
            <a:ext cx="720000" cy="720000"/>
          </a:xfrm>
          <a:prstGeom prst="rect">
            <a:avLst/>
          </a:prstGeom>
        </p:spPr>
      </p:pic>
      <p:pic>
        <p:nvPicPr>
          <p:cNvPr id="26" name="Graphic 25">
            <a:extLst>
              <a:ext uri="{FF2B5EF4-FFF2-40B4-BE49-F238E27FC236}">
                <a16:creationId xmlns:a16="http://schemas.microsoft.com/office/drawing/2014/main" id="{B8B8A38A-DECD-4A09-95E8-D11B90C100B3}"/>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5726617" y="4659863"/>
            <a:ext cx="719807" cy="720000"/>
          </a:xfrm>
          <a:prstGeom prst="rect">
            <a:avLst/>
          </a:prstGeom>
        </p:spPr>
      </p:pic>
      <p:pic>
        <p:nvPicPr>
          <p:cNvPr id="27" name="Graphic 26">
            <a:extLst>
              <a:ext uri="{FF2B5EF4-FFF2-40B4-BE49-F238E27FC236}">
                <a16:creationId xmlns:a16="http://schemas.microsoft.com/office/drawing/2014/main" id="{8E2DF087-1A4C-4FC7-AA51-7E0449B748E9}"/>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8241383" y="4659863"/>
            <a:ext cx="719807" cy="720000"/>
          </a:xfrm>
          <a:prstGeom prst="rect">
            <a:avLst/>
          </a:prstGeom>
        </p:spPr>
      </p:pic>
      <p:pic>
        <p:nvPicPr>
          <p:cNvPr id="28" name="Graphic 27">
            <a:extLst>
              <a:ext uri="{FF2B5EF4-FFF2-40B4-BE49-F238E27FC236}">
                <a16:creationId xmlns:a16="http://schemas.microsoft.com/office/drawing/2014/main" id="{C16CE6E6-86D8-48F7-BCE5-CBA1821F3A95}"/>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6985198" y="4659863"/>
            <a:ext cx="719807" cy="720000"/>
          </a:xfrm>
          <a:prstGeom prst="rect">
            <a:avLst/>
          </a:prstGeom>
        </p:spPr>
      </p:pic>
      <p:pic>
        <p:nvPicPr>
          <p:cNvPr id="29" name="Graphic 28">
            <a:extLst>
              <a:ext uri="{FF2B5EF4-FFF2-40B4-BE49-F238E27FC236}">
                <a16:creationId xmlns:a16="http://schemas.microsoft.com/office/drawing/2014/main" id="{AB67BC11-A8A5-46BF-A9CE-60DCC65DA167}"/>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9497568" y="4659863"/>
            <a:ext cx="719807" cy="720000"/>
          </a:xfrm>
          <a:prstGeom prst="rect">
            <a:avLst/>
          </a:prstGeom>
        </p:spPr>
      </p:pic>
    </p:spTree>
    <p:extLst>
      <p:ext uri="{BB962C8B-B14F-4D97-AF65-F5344CB8AC3E}">
        <p14:creationId xmlns:p14="http://schemas.microsoft.com/office/powerpoint/2010/main" val="26637904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8"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left)">
                                      <p:cBhvr>
                                        <p:cTn id="13" dur="500"/>
                                        <p:tgtEl>
                                          <p:spTgt spid="18"/>
                                        </p:tgtEl>
                                      </p:cBhvr>
                                    </p:animEffect>
                                  </p:childTnLst>
                                </p:cTn>
                              </p:par>
                              <p:par>
                                <p:cTn id="14" presetID="22" presetClass="entr" presetSubtype="8"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500"/>
                                        <p:tgtEl>
                                          <p:spTgt spid="20"/>
                                        </p:tgtEl>
                                      </p:cBhvr>
                                    </p:animEffect>
                                  </p:childTnLst>
                                </p:cTn>
                              </p:par>
                              <p:par>
                                <p:cTn id="25" presetID="22" presetClass="entr" presetSubtype="8"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par>
                                <p:cTn id="28" presetID="22" presetClass="entr" presetSubtype="8" fill="hold"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500"/>
                                        <p:tgtEl>
                                          <p:spTgt spid="23"/>
                                        </p:tgtEl>
                                      </p:cBhvr>
                                    </p:animEffect>
                                  </p:childTnLst>
                                </p:cTn>
                              </p:par>
                              <p:par>
                                <p:cTn id="36" presetID="22" presetClass="entr" presetSubtype="8"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par>
                                <p:cTn id="39" presetID="22" presetClass="entr" presetSubtype="8"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left)">
                                      <p:cBhvr>
                                        <p:cTn id="41" dur="500"/>
                                        <p:tgtEl>
                                          <p:spTgt spid="2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left)">
                                      <p:cBhvr>
                                        <p:cTn id="46" dur="500"/>
                                        <p:tgtEl>
                                          <p:spTgt spid="26"/>
                                        </p:tgtEl>
                                      </p:cBhvr>
                                    </p:animEffect>
                                  </p:childTnLst>
                                </p:cTn>
                              </p:par>
                              <p:par>
                                <p:cTn id="47" presetID="22" presetClass="entr" presetSubtype="8"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wipe(left)">
                                      <p:cBhvr>
                                        <p:cTn id="49" dur="500"/>
                                        <p:tgtEl>
                                          <p:spTgt spid="28"/>
                                        </p:tgtEl>
                                      </p:cBhvr>
                                    </p:animEffect>
                                  </p:childTnLst>
                                </p:cTn>
                              </p:par>
                              <p:par>
                                <p:cTn id="50" presetID="22" presetClass="entr" presetSubtype="8" fill="hold"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left)">
                                      <p:cBhvr>
                                        <p:cTn id="52" dur="500"/>
                                        <p:tgtEl>
                                          <p:spTgt spid="27"/>
                                        </p:tgtEl>
                                      </p:cBhvr>
                                    </p:animEffect>
                                  </p:childTnLst>
                                </p:cTn>
                              </p:par>
                              <p:par>
                                <p:cTn id="53" presetID="22" presetClass="entr" presetSubtype="8"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left)">
                                      <p:cBhvr>
                                        <p:cTn id="5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F24FE-52F2-4D0C-B3F8-ADB3763FD190}"/>
              </a:ext>
            </a:extLst>
          </p:cNvPr>
          <p:cNvSpPr>
            <a:spLocks noGrp="1"/>
          </p:cNvSpPr>
          <p:nvPr>
            <p:ph type="title"/>
          </p:nvPr>
        </p:nvSpPr>
        <p:spPr/>
        <p:txBody>
          <a:bodyPr/>
          <a:lstStyle/>
          <a:p>
            <a:r>
              <a:rPr lang="fr-CA" dirty="0"/>
              <a:t>Préparation pour Exam AZ-900</a:t>
            </a:r>
          </a:p>
        </p:txBody>
      </p:sp>
      <p:graphicFrame>
        <p:nvGraphicFramePr>
          <p:cNvPr id="4" name="Table 4">
            <a:extLst>
              <a:ext uri="{FF2B5EF4-FFF2-40B4-BE49-F238E27FC236}">
                <a16:creationId xmlns:a16="http://schemas.microsoft.com/office/drawing/2014/main" id="{CBC19621-D48D-456D-A056-C74ABD920C61}"/>
              </a:ext>
            </a:extLst>
          </p:cNvPr>
          <p:cNvGraphicFramePr>
            <a:graphicFrameLocks noGrp="1"/>
          </p:cNvGraphicFramePr>
          <p:nvPr>
            <p:ph type="tbl" sz="quarter" idx="10"/>
            <p:extLst>
              <p:ext uri="{D42A27DB-BD31-4B8C-83A1-F6EECF244321}">
                <p14:modId xmlns:p14="http://schemas.microsoft.com/office/powerpoint/2010/main" val="3108896969"/>
              </p:ext>
            </p:extLst>
          </p:nvPr>
        </p:nvGraphicFramePr>
        <p:xfrm>
          <a:off x="2590800" y="1457325"/>
          <a:ext cx="9169111" cy="3113024"/>
        </p:xfrm>
        <a:graphic>
          <a:graphicData uri="http://schemas.openxmlformats.org/drawingml/2006/table">
            <a:tbl>
              <a:tblPr firstRow="1" bandRow="1">
                <a:tableStyleId>{5C22544A-7EE6-4342-B048-85BDC9FD1C3A}</a:tableStyleId>
              </a:tblPr>
              <a:tblGrid>
                <a:gridCol w="7450752">
                  <a:extLst>
                    <a:ext uri="{9D8B030D-6E8A-4147-A177-3AD203B41FA5}">
                      <a16:colId xmlns:a16="http://schemas.microsoft.com/office/drawing/2014/main" val="980208555"/>
                    </a:ext>
                  </a:extLst>
                </a:gridCol>
                <a:gridCol w="1718359">
                  <a:extLst>
                    <a:ext uri="{9D8B030D-6E8A-4147-A177-3AD203B41FA5}">
                      <a16:colId xmlns:a16="http://schemas.microsoft.com/office/drawing/2014/main" val="3770784030"/>
                    </a:ext>
                  </a:extLst>
                </a:gridCol>
              </a:tblGrid>
              <a:tr h="370840">
                <a:tc>
                  <a:txBody>
                    <a:bodyPr/>
                    <a:lstStyle/>
                    <a:p>
                      <a:r>
                        <a:rPr lang="fr-CA" dirty="0"/>
                        <a:t>Domaine AZ-900</a:t>
                      </a:r>
                    </a:p>
                  </a:txBody>
                  <a:tcPr/>
                </a:tc>
                <a:tc>
                  <a:txBody>
                    <a:bodyPr/>
                    <a:lstStyle/>
                    <a:p>
                      <a:r>
                        <a:rPr lang="fr-CA" dirty="0"/>
                        <a:t>Poids</a:t>
                      </a:r>
                    </a:p>
                  </a:txBody>
                  <a:tcPr/>
                </a:tc>
                <a:extLst>
                  <a:ext uri="{0D108BD9-81ED-4DB2-BD59-A6C34878D82A}">
                    <a16:rowId xmlns:a16="http://schemas.microsoft.com/office/drawing/2014/main" val="4168567565"/>
                  </a:ext>
                </a:extLst>
              </a:tr>
              <a:tr h="370840">
                <a:tc>
                  <a:txBody>
                    <a:bodyPr/>
                    <a:lstStyle/>
                    <a:p>
                      <a:pPr algn="l" fontAlgn="t"/>
                      <a:r>
                        <a:rPr lang="fr-CA" dirty="0">
                          <a:effectLst/>
                        </a:rPr>
                        <a:t>Description des concepts de cloud</a:t>
                      </a:r>
                    </a:p>
                  </a:txBody>
                  <a:tcPr/>
                </a:tc>
                <a:tc>
                  <a:txBody>
                    <a:bodyPr/>
                    <a:lstStyle/>
                    <a:p>
                      <a:pPr algn="l" fontAlgn="t"/>
                      <a:r>
                        <a:rPr lang="fr-CA">
                          <a:effectLst/>
                        </a:rPr>
                        <a:t>20 à 25 %</a:t>
                      </a:r>
                    </a:p>
                  </a:txBody>
                  <a:tcPr/>
                </a:tc>
                <a:extLst>
                  <a:ext uri="{0D108BD9-81ED-4DB2-BD59-A6C34878D82A}">
                    <a16:rowId xmlns:a16="http://schemas.microsoft.com/office/drawing/2014/main" val="2557785631"/>
                  </a:ext>
                </a:extLst>
              </a:tr>
              <a:tr h="370840">
                <a:tc>
                  <a:txBody>
                    <a:bodyPr/>
                    <a:lstStyle/>
                    <a:p>
                      <a:pPr algn="l" fontAlgn="t"/>
                      <a:r>
                        <a:rPr lang="fr-CA" dirty="0">
                          <a:effectLst/>
                        </a:rPr>
                        <a:t>Description des principaux services Azure</a:t>
                      </a:r>
                    </a:p>
                  </a:txBody>
                  <a:tcPr/>
                </a:tc>
                <a:tc>
                  <a:txBody>
                    <a:bodyPr/>
                    <a:lstStyle/>
                    <a:p>
                      <a:pPr algn="l" fontAlgn="t"/>
                      <a:r>
                        <a:rPr lang="fr-CA">
                          <a:effectLst/>
                        </a:rPr>
                        <a:t>15 à 20 %</a:t>
                      </a:r>
                    </a:p>
                  </a:txBody>
                  <a:tcPr/>
                </a:tc>
                <a:extLst>
                  <a:ext uri="{0D108BD9-81ED-4DB2-BD59-A6C34878D82A}">
                    <a16:rowId xmlns:a16="http://schemas.microsoft.com/office/drawing/2014/main" val="80911826"/>
                  </a:ext>
                </a:extLst>
              </a:tr>
              <a:tr h="370840">
                <a:tc>
                  <a:txBody>
                    <a:bodyPr/>
                    <a:lstStyle/>
                    <a:p>
                      <a:pPr algn="l" fontAlgn="t"/>
                      <a:r>
                        <a:rPr lang="fr-CA" dirty="0">
                          <a:effectLst/>
                        </a:rPr>
                        <a:t>Description des solutions principales et des outils de gestion Azure</a:t>
                      </a:r>
                    </a:p>
                  </a:txBody>
                  <a:tcPr/>
                </a:tc>
                <a:tc>
                  <a:txBody>
                    <a:bodyPr/>
                    <a:lstStyle/>
                    <a:p>
                      <a:pPr algn="l" fontAlgn="t"/>
                      <a:r>
                        <a:rPr lang="fr-CA">
                          <a:effectLst/>
                        </a:rPr>
                        <a:t>10 à 15 %</a:t>
                      </a:r>
                    </a:p>
                  </a:txBody>
                  <a:tcPr/>
                </a:tc>
                <a:extLst>
                  <a:ext uri="{0D108BD9-81ED-4DB2-BD59-A6C34878D82A}">
                    <a16:rowId xmlns:a16="http://schemas.microsoft.com/office/drawing/2014/main" val="1070095475"/>
                  </a:ext>
                </a:extLst>
              </a:tr>
              <a:tr h="370840">
                <a:tc>
                  <a:txBody>
                    <a:bodyPr/>
                    <a:lstStyle/>
                    <a:p>
                      <a:pPr algn="l" fontAlgn="t"/>
                      <a:r>
                        <a:rPr lang="fr-CA" dirty="0">
                          <a:effectLst/>
                        </a:rPr>
                        <a:t>Description des fonctionnalités de sécurité générale et de sécurité réseau</a:t>
                      </a:r>
                    </a:p>
                  </a:txBody>
                  <a:tcPr/>
                </a:tc>
                <a:tc>
                  <a:txBody>
                    <a:bodyPr/>
                    <a:lstStyle/>
                    <a:p>
                      <a:pPr algn="l" fontAlgn="t"/>
                      <a:r>
                        <a:rPr lang="fr-CA">
                          <a:effectLst/>
                        </a:rPr>
                        <a:t>10 à 15 %</a:t>
                      </a:r>
                    </a:p>
                  </a:txBody>
                  <a:tcPr/>
                </a:tc>
                <a:extLst>
                  <a:ext uri="{0D108BD9-81ED-4DB2-BD59-A6C34878D82A}">
                    <a16:rowId xmlns:a16="http://schemas.microsoft.com/office/drawing/2014/main" val="4136098604"/>
                  </a:ext>
                </a:extLst>
              </a:tr>
              <a:tr h="370840">
                <a:tc>
                  <a:txBody>
                    <a:bodyPr/>
                    <a:lstStyle/>
                    <a:p>
                      <a:pPr algn="l" fontAlgn="t"/>
                      <a:r>
                        <a:rPr lang="fr-CA" dirty="0">
                          <a:effectLst/>
                        </a:rPr>
                        <a:t>Description des fonctionnalités d’identité, de gouvernance, de confidentialité et de conformité</a:t>
                      </a:r>
                    </a:p>
                  </a:txBody>
                  <a:tcPr/>
                </a:tc>
                <a:tc>
                  <a:txBody>
                    <a:bodyPr/>
                    <a:lstStyle/>
                    <a:p>
                      <a:pPr algn="l" fontAlgn="t"/>
                      <a:r>
                        <a:rPr lang="fr-CA" dirty="0">
                          <a:effectLst/>
                        </a:rPr>
                        <a:t>20 à 25 %</a:t>
                      </a:r>
                    </a:p>
                  </a:txBody>
                  <a:tcPr/>
                </a:tc>
                <a:extLst>
                  <a:ext uri="{0D108BD9-81ED-4DB2-BD59-A6C34878D82A}">
                    <a16:rowId xmlns:a16="http://schemas.microsoft.com/office/drawing/2014/main" val="3005599595"/>
                  </a:ext>
                </a:extLst>
              </a:tr>
              <a:tr h="370840">
                <a:tc>
                  <a:txBody>
                    <a:bodyPr/>
                    <a:lstStyle/>
                    <a:p>
                      <a:pPr algn="l" fontAlgn="t"/>
                      <a:r>
                        <a:rPr lang="fr-CA">
                          <a:effectLst/>
                        </a:rPr>
                        <a:t>Description des contrats de niveau de service et de gestion des coûts Azure</a:t>
                      </a:r>
                    </a:p>
                  </a:txBody>
                  <a:tcPr/>
                </a:tc>
                <a:tc>
                  <a:txBody>
                    <a:bodyPr/>
                    <a:lstStyle/>
                    <a:p>
                      <a:pPr algn="l" fontAlgn="t"/>
                      <a:r>
                        <a:rPr lang="fr-CA" dirty="0">
                          <a:effectLst/>
                        </a:rPr>
                        <a:t>10 à 15 %</a:t>
                      </a:r>
                    </a:p>
                  </a:txBody>
                  <a:tcPr/>
                </a:tc>
                <a:extLst>
                  <a:ext uri="{0D108BD9-81ED-4DB2-BD59-A6C34878D82A}">
                    <a16:rowId xmlns:a16="http://schemas.microsoft.com/office/drawing/2014/main" val="1291798443"/>
                  </a:ext>
                </a:extLst>
              </a:tr>
            </a:tbl>
          </a:graphicData>
        </a:graphic>
      </p:graphicFrame>
    </p:spTree>
    <p:extLst>
      <p:ext uri="{BB962C8B-B14F-4D97-AF65-F5344CB8AC3E}">
        <p14:creationId xmlns:p14="http://schemas.microsoft.com/office/powerpoint/2010/main" val="401297499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DB430-66BC-4B98-8FF9-2B0DE9C34B24}"/>
              </a:ext>
            </a:extLst>
          </p:cNvPr>
          <p:cNvSpPr>
            <a:spLocks noGrp="1"/>
          </p:cNvSpPr>
          <p:nvPr>
            <p:ph type="title"/>
          </p:nvPr>
        </p:nvSpPr>
        <p:spPr/>
        <p:txBody>
          <a:bodyPr/>
          <a:lstStyle/>
          <a:p>
            <a:r>
              <a:rPr lang="fr-CA" dirty="0"/>
              <a:t>Objectifs d’apprentissage</a:t>
            </a:r>
          </a:p>
        </p:txBody>
      </p:sp>
      <p:sp>
        <p:nvSpPr>
          <p:cNvPr id="3" name="Content Placeholder 2">
            <a:extLst>
              <a:ext uri="{FF2B5EF4-FFF2-40B4-BE49-F238E27FC236}">
                <a16:creationId xmlns:a16="http://schemas.microsoft.com/office/drawing/2014/main" id="{1C9C8B4C-5FE4-498C-B327-D98BC2AE0961}"/>
              </a:ext>
            </a:extLst>
          </p:cNvPr>
          <p:cNvSpPr>
            <a:spLocks noGrp="1"/>
          </p:cNvSpPr>
          <p:nvPr>
            <p:ph sz="quarter" idx="10"/>
          </p:nvPr>
        </p:nvSpPr>
        <p:spPr>
          <a:xfrm>
            <a:off x="5412716" y="1120690"/>
            <a:ext cx="6347195" cy="4467890"/>
          </a:xfrm>
        </p:spPr>
        <p:txBody>
          <a:bodyPr/>
          <a:lstStyle/>
          <a:p>
            <a:r>
              <a:rPr lang="fr-FR" sz="2800" b="1" dirty="0"/>
              <a:t>Solutions principales Azure</a:t>
            </a:r>
          </a:p>
          <a:p>
            <a:pPr marL="509847" lvl="1" indent="-285750">
              <a:buFont typeface="Arial" panose="020B0604020202020204" pitchFamily="34" charset="0"/>
              <a:buChar char="•"/>
            </a:pPr>
            <a:r>
              <a:rPr lang="fr-FR" sz="2800" dirty="0"/>
              <a:t>IoT à Azure </a:t>
            </a:r>
            <a:r>
              <a:rPr lang="fr-FR" sz="2800" dirty="0" err="1"/>
              <a:t>Sphere</a:t>
            </a:r>
            <a:endParaRPr lang="fr-FR" sz="2800" dirty="0"/>
          </a:p>
          <a:p>
            <a:pPr marL="509847" lvl="1" indent="-285750">
              <a:buFont typeface="Arial" panose="020B0604020202020204" pitchFamily="34" charset="0"/>
              <a:buChar char="•"/>
            </a:pPr>
            <a:r>
              <a:rPr lang="fr-FR" sz="2800" dirty="0"/>
              <a:t>Synapse Analytics à Databricks</a:t>
            </a:r>
          </a:p>
          <a:p>
            <a:pPr marL="509847" lvl="1" indent="-285750">
              <a:buFont typeface="Arial" panose="020B0604020202020204" pitchFamily="34" charset="0"/>
              <a:buChar char="•"/>
            </a:pPr>
            <a:r>
              <a:rPr lang="fr-FR" sz="2800" dirty="0"/>
              <a:t>AI / ML</a:t>
            </a:r>
          </a:p>
          <a:p>
            <a:r>
              <a:rPr lang="fr-FR" sz="2800" b="1" dirty="0"/>
              <a:t>Outils de gestion Azure</a:t>
            </a:r>
          </a:p>
          <a:p>
            <a:pPr marL="566997" lvl="1" indent="-342900">
              <a:buFont typeface="Arial" panose="020B0604020202020204" pitchFamily="34" charset="0"/>
              <a:buChar char="•"/>
            </a:pPr>
            <a:r>
              <a:rPr lang="fr-FR" sz="2800" dirty="0"/>
              <a:t>Portail, PowerShell, CLI et autres</a:t>
            </a:r>
          </a:p>
          <a:p>
            <a:pPr marL="566997" lvl="1" indent="-342900">
              <a:buFont typeface="Arial" panose="020B0604020202020204" pitchFamily="34" charset="0"/>
              <a:buChar char="•"/>
            </a:pPr>
            <a:r>
              <a:rPr lang="fr-FR" sz="2800" dirty="0"/>
              <a:t>Advisor, Monitor et Service Health</a:t>
            </a:r>
          </a:p>
          <a:p>
            <a:endParaRPr lang="fr-CA" dirty="0"/>
          </a:p>
        </p:txBody>
      </p:sp>
    </p:spTree>
    <p:extLst>
      <p:ext uri="{BB962C8B-B14F-4D97-AF65-F5344CB8AC3E}">
        <p14:creationId xmlns:p14="http://schemas.microsoft.com/office/powerpoint/2010/main" val="39729060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052340-E88F-45CD-8DB3-618090067E7A}"/>
              </a:ext>
            </a:extLst>
          </p:cNvPr>
          <p:cNvPicPr>
            <a:picLocks noChangeAspect="1"/>
          </p:cNvPicPr>
          <p:nvPr/>
        </p:nvPicPr>
        <p:blipFill>
          <a:blip r:embed="rId3"/>
          <a:stretch>
            <a:fillRect/>
          </a:stretch>
        </p:blipFill>
        <p:spPr>
          <a:xfrm>
            <a:off x="2083000" y="258463"/>
            <a:ext cx="9885480" cy="3856337"/>
          </a:xfrm>
          <a:prstGeom prst="rect">
            <a:avLst/>
          </a:prstGeom>
        </p:spPr>
      </p:pic>
      <p:pic>
        <p:nvPicPr>
          <p:cNvPr id="6" name="Picture 5">
            <a:extLst>
              <a:ext uri="{FF2B5EF4-FFF2-40B4-BE49-F238E27FC236}">
                <a16:creationId xmlns:a16="http://schemas.microsoft.com/office/drawing/2014/main" id="{F569462B-E326-43B0-82EC-8658073F0324}"/>
              </a:ext>
            </a:extLst>
          </p:cNvPr>
          <p:cNvPicPr>
            <a:picLocks noChangeAspect="1"/>
          </p:cNvPicPr>
          <p:nvPr/>
        </p:nvPicPr>
        <p:blipFill>
          <a:blip r:embed="rId4"/>
          <a:stretch>
            <a:fillRect/>
          </a:stretch>
        </p:blipFill>
        <p:spPr>
          <a:xfrm>
            <a:off x="3509684" y="4234648"/>
            <a:ext cx="5172632" cy="2623352"/>
          </a:xfrm>
          <a:prstGeom prst="rect">
            <a:avLst/>
          </a:prstGeom>
        </p:spPr>
      </p:pic>
    </p:spTree>
    <p:extLst>
      <p:ext uri="{BB962C8B-B14F-4D97-AF65-F5344CB8AC3E}">
        <p14:creationId xmlns:p14="http://schemas.microsoft.com/office/powerpoint/2010/main" val="27179569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E7BFA-9F71-417B-AE43-8EDDDB1D413D}"/>
              </a:ext>
            </a:extLst>
          </p:cNvPr>
          <p:cNvSpPr>
            <a:spLocks noGrp="1"/>
          </p:cNvSpPr>
          <p:nvPr>
            <p:ph type="title"/>
          </p:nvPr>
        </p:nvSpPr>
        <p:spPr/>
        <p:txBody>
          <a:bodyPr/>
          <a:lstStyle/>
          <a:p>
            <a:r>
              <a:rPr lang="fr-FR" dirty="0"/>
              <a:t>Solutions Azure</a:t>
            </a:r>
            <a:endParaRPr lang="fr-CA" dirty="0"/>
          </a:p>
        </p:txBody>
      </p:sp>
      <p:pic>
        <p:nvPicPr>
          <p:cNvPr id="4" name="Graphic 3" descr="Internet des objets">
            <a:extLst>
              <a:ext uri="{FF2B5EF4-FFF2-40B4-BE49-F238E27FC236}">
                <a16:creationId xmlns:a16="http://schemas.microsoft.com/office/drawing/2014/main" id="{201A48E8-E309-4A4A-9D26-7E062F5955A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32286" y="595014"/>
            <a:ext cx="1208314" cy="1208314"/>
          </a:xfrm>
          <a:prstGeom prst="rect">
            <a:avLst/>
          </a:prstGeom>
        </p:spPr>
      </p:pic>
    </p:spTree>
    <p:extLst>
      <p:ext uri="{BB962C8B-B14F-4D97-AF65-F5344CB8AC3E}">
        <p14:creationId xmlns:p14="http://schemas.microsoft.com/office/powerpoint/2010/main" val="1173470892"/>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TotalTime>
  <Words>751</Words>
  <Application>Microsoft Office PowerPoint</Application>
  <PresentationFormat>Widescreen</PresentationFormat>
  <Paragraphs>182</Paragraphs>
  <Slides>30</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Arial,Sans-Serif</vt:lpstr>
      <vt:lpstr>Calibri</vt:lpstr>
      <vt:lpstr>Segoe UI</vt:lpstr>
      <vt:lpstr>Segoe UI Semibold</vt:lpstr>
      <vt:lpstr>Segoe UI Semilight</vt:lpstr>
      <vt:lpstr>Wingdings</vt:lpstr>
      <vt:lpstr>Microsoft Power Platform Template</vt:lpstr>
      <vt:lpstr>PowerPoint Presentation</vt:lpstr>
      <vt:lpstr>AZ-900 Module 03 : Description des solutions principales et des outils de gestion Azure</vt:lpstr>
      <vt:lpstr>REVIEW MODULE 2</vt:lpstr>
      <vt:lpstr>REVIEW MODULE 2</vt:lpstr>
      <vt:lpstr>REVIEW MODULE 2</vt:lpstr>
      <vt:lpstr>Préparation pour Exam AZ-900</vt:lpstr>
      <vt:lpstr>Objectifs d’apprentissage</vt:lpstr>
      <vt:lpstr>PowerPoint Presentation</vt:lpstr>
      <vt:lpstr>Solutions Azure</vt:lpstr>
      <vt:lpstr>Azure IoT</vt:lpstr>
      <vt:lpstr>Big Data et Analytics</vt:lpstr>
      <vt:lpstr>Intelligence artificielle et Machine Learning</vt:lpstr>
      <vt:lpstr>Informatique serverless</vt:lpstr>
      <vt:lpstr>Développez vos applications avec DevOps et GitHub</vt:lpstr>
      <vt:lpstr>Azure DevOps</vt:lpstr>
      <vt:lpstr>Développez vos applications avec DevOps et GitHub</vt:lpstr>
      <vt:lpstr>Azure DevOps ou GitHub?</vt:lpstr>
      <vt:lpstr>Outils de gestion Azure</vt:lpstr>
      <vt:lpstr>Outils de gestion disponibles dans Azure</vt:lpstr>
      <vt:lpstr>Azure Advisor</vt:lpstr>
      <vt:lpstr>Azure Monitor</vt:lpstr>
      <vt:lpstr>Azure Service Health</vt:lpstr>
      <vt:lpstr>Azure Service Health</vt:lpstr>
      <vt:lpstr>Modèles ARM (Azure Resource Manager Templates)</vt:lpstr>
      <vt:lpstr>MERCI!</vt:lpstr>
      <vt:lpstr>PowerPoint Presentation</vt:lpstr>
      <vt:lpstr>PowerPoint Presentation</vt:lpstr>
      <vt:lpstr>PowerPoint Presentation</vt:lpstr>
      <vt:lpstr>PowerPoint Presentation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dc:title>
  <dc:creator>Lucas De Carli</dc:creator>
  <cp:lastModifiedBy>Lucas De Carli</cp:lastModifiedBy>
  <cp:revision>6</cp:revision>
  <dcterms:created xsi:type="dcterms:W3CDTF">2021-02-25T15:41:28Z</dcterms:created>
  <dcterms:modified xsi:type="dcterms:W3CDTF">2021-03-11T23:33:14Z</dcterms:modified>
</cp:coreProperties>
</file>