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4" r:id="rId7"/>
    <p:sldId id="264" r:id="rId8"/>
    <p:sldId id="259" r:id="rId9"/>
    <p:sldId id="260" r:id="rId10"/>
    <p:sldId id="261" r:id="rId11"/>
    <p:sldId id="266" r:id="rId12"/>
    <p:sldId id="262" r:id="rId13"/>
    <p:sldId id="267" r:id="rId14"/>
    <p:sldId id="268" r:id="rId15"/>
    <p:sldId id="269" r:id="rId16"/>
    <p:sldId id="265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E40BB-D209-4092-8EE5-A78CFC55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62FA8-E27A-425D-82C7-FD3E5808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4199BB-1087-480A-93FF-BE3A8EC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C508F-2ADC-45D7-A956-07576FB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B1DEC-91F2-4773-B32A-2C8F72E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CA96-4222-4BB2-8E21-450610E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48AD5-912F-498C-B306-3B43331B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44505-A008-4590-BFA0-67F30406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EDE69-B4FF-42D1-B422-835A49B5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367E0-0558-4CC5-9C4C-516FCA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19F473-794F-411E-A3A8-F3B05904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519033-0A49-4D31-BFFE-613704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64C1F-2F2F-4D65-85BF-5147087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D98C1-80B6-419D-9E2B-0901E4F9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A62D2-96BB-451D-B566-49FC922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32565-5E70-44C2-AB44-3DFF540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EA912-14BD-45BD-9D51-8D7C2D2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DD1C2-4D8C-46D5-AA8D-37D1798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11627-3DE3-4DBD-9B79-4E607F8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F91F0-D6AD-4990-8765-8389394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4FD1-B28F-42A9-B079-3AF34F0C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90CBC-317D-4660-AE03-83F94B8F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4FB21-6516-42E1-8FA3-1C806B33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D2E4E-EE9F-4C63-8479-80DBCF12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6630D-A33B-4597-BC0C-2F8D628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9407A-DDE4-4C87-BA56-5B1174F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471B7-8035-4EEF-BCC2-A18AFF513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0BEB34-BD7E-4F1F-B4D8-0BFF2B0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BD01D6-5511-4CA1-88AD-B3DD9D03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8C227-75F9-4EFB-92CB-C09F0AE6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521282-F139-4B3E-8F2C-8A641AC4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1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D9C3-B506-4DE9-8580-312DC6E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BB4E-0861-4AE1-8C05-DE5CB4C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D1BDCE-A546-46DF-90EB-787BAB72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7E51A2-149C-43FD-8038-720CDBFD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B8C17B-99C0-4D82-B456-F202D974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CE2A4-3198-4B26-8C91-15917B3D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08D4B3-171B-4F88-A9C0-395364B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43C80-9DC4-4B51-8384-4C83C3E1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135C6-18F1-4E8C-8222-B540555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8FBCFD-E3A2-4001-B112-8B41C2CE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67E685-A294-4EC4-864A-515A2D7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1C0D7-E1ED-4BCA-A18F-6A6A610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92A669-99D9-4C7A-8602-A8B645B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C988-9563-4F81-A015-B67C3A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05FEF-8E88-4228-A5A1-03FF3E25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F889F-84C7-4F81-AB03-E9E6A12F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AC627-7757-4887-995F-5A9E2D50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09D269-DCE1-4AEE-8BE4-6B5C1D72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C0A0-2F84-490E-B95B-B16EDBA8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B2E82-3F5C-4D56-A43E-02A0687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E1886E-9ECD-4607-BB64-4C223D1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9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865E-718A-4943-8BD7-371725D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1547D4-88EE-442B-8450-FFEBB629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3BDD1-B8F8-4BD9-BAC2-3349D6BC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05B09-CCBA-4AC5-94AC-183E650A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594CD-B066-4360-A43E-DF1E07C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2F453-4575-4993-A433-D4489C9D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32686-299D-4F98-8D95-BDD664F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6005B2-8A1C-4990-A235-C779057C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F4F6-A991-40A1-84CC-05A0A4FC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6C712-C198-4518-AE05-FC40C288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894E6-3D95-48D1-83C7-AE29DBD8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7E20-175B-4A3F-B9EA-73D11833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741"/>
            <a:ext cx="9144000" cy="2387600"/>
          </a:xfrm>
        </p:spPr>
        <p:txBody>
          <a:bodyPr/>
          <a:lstStyle/>
          <a:p>
            <a:r>
              <a:rPr lang="fr-FR" dirty="0"/>
              <a:t>Projet L3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559C06-35A4-460D-8B3F-205469C7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8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dirty="0"/>
              <a:t>Images pour le Web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16686D0-39AD-4E30-86E1-CD53407B43F3}"/>
              </a:ext>
            </a:extLst>
          </p:cNvPr>
          <p:cNvSpPr txBox="1">
            <a:spLocks/>
          </p:cNvSpPr>
          <p:nvPr/>
        </p:nvSpPr>
        <p:spPr>
          <a:xfrm>
            <a:off x="4076700" y="3642519"/>
            <a:ext cx="9144000" cy="222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Camille DARDOIZE (chef de projet)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Yann TROU (responsable qualité)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Wassim DJELLAT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Clément HADJ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Matthieu JOULAIN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Jonathan MARTIN-MAESTRE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animés | avec un squelette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r>
              <a:rPr lang="fr-FR" dirty="0"/>
              <a:t> (+ squelette)</a:t>
            </a:r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 (+ squelette)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 (+ squelette)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17220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409FA-1955-4885-A060-D7724AF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groupes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3A69A-1614-461A-8BEC-8C7A8573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&amp; Animation.</a:t>
            </a:r>
          </a:p>
          <a:p>
            <a:r>
              <a:rPr lang="fr-FR" dirty="0"/>
              <a:t>Montage entier de la vidéo + incruster toutes les animations et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181990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1A865-6F78-499B-A8C6-58165384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799" y="2671049"/>
            <a:ext cx="7848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Répartition du travail &amp; tenue d’un cahier des charges en commun</a:t>
            </a:r>
          </a:p>
        </p:txBody>
      </p:sp>
    </p:spTree>
    <p:extLst>
      <p:ext uri="{BB962C8B-B14F-4D97-AF65-F5344CB8AC3E}">
        <p14:creationId xmlns:p14="http://schemas.microsoft.com/office/powerpoint/2010/main" val="26978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9DB7-C591-404D-AC4C-4825B230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9193"/>
            <a:ext cx="30734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</a:t>
            </a:r>
            <a:br>
              <a:rPr lang="fr-FR" dirty="0"/>
            </a:br>
            <a:r>
              <a:rPr lang="fr-FR" dirty="0"/>
              <a:t>&amp; Animation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F68909-E144-4E5A-85EB-717EA205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12" y="107950"/>
            <a:ext cx="9166588" cy="66421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A13920D-B504-43F0-8907-A5276E2DF7CE}"/>
              </a:ext>
            </a:extLst>
          </p:cNvPr>
          <p:cNvSpPr txBox="1">
            <a:spLocks/>
          </p:cNvSpPr>
          <p:nvPr/>
        </p:nvSpPr>
        <p:spPr>
          <a:xfrm>
            <a:off x="-149588" y="3931839"/>
            <a:ext cx="30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92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9DB7-C591-404D-AC4C-4825B23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vidéo + incruster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4A44EC-7EF3-41DF-80BD-D84C3934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890930"/>
            <a:ext cx="6746875" cy="35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5139F-8F0C-424D-B272-D0AD186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2766218"/>
            <a:ext cx="10515600" cy="1325563"/>
          </a:xfrm>
        </p:spPr>
        <p:txBody>
          <a:bodyPr/>
          <a:lstStyle/>
          <a:p>
            <a:r>
              <a:rPr lang="fr-FR" dirty="0"/>
              <a:t>Les 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22039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C5B3-8D45-4253-A8F1-B90A27B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771929-4D68-46F9-91E6-075E9AFC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88" y="3777228"/>
            <a:ext cx="3585912" cy="25666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6849A4-8815-40B6-996B-E7BCF0D7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43" y="4182091"/>
            <a:ext cx="3585914" cy="21618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E64343-7929-4D9D-B7A7-3B806B8CE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694793"/>
            <a:ext cx="4038600" cy="273420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8B3F1E3-20D9-4172-A625-E46464B691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0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Base : un carré.</a:t>
            </a:r>
          </a:p>
          <a:p>
            <a:pPr marL="0" indent="0">
              <a:buNone/>
            </a:pPr>
            <a:r>
              <a:rPr lang="fr-FR" dirty="0"/>
              <a:t>Extrusion et positionnement points par points, en miroir pour créer la silhouette du chat.</a:t>
            </a:r>
          </a:p>
        </p:txBody>
      </p:sp>
    </p:spTree>
    <p:extLst>
      <p:ext uri="{BB962C8B-B14F-4D97-AF65-F5344CB8AC3E}">
        <p14:creationId xmlns:p14="http://schemas.microsoft.com/office/powerpoint/2010/main" val="36491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4AEF1-0529-45D3-83C6-C280593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Pixie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599B4-E557-4ABF-84F6-0415D0C0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8D959-5977-4AAA-ACA0-D37D85A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4D50E-DD1D-4833-AF62-471695D1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6FBE9-13D8-4230-A8EA-94354023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0643E-8CF5-42D6-B151-3A28FFB0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Actrice : Camille DARDOIZE (« Jade »).</a:t>
            </a:r>
          </a:p>
          <a:p>
            <a:pPr marL="0" indent="0">
              <a:buNone/>
            </a:pPr>
            <a:r>
              <a:rPr lang="fr-FR" dirty="0"/>
              <a:t>Activité de l’actrice : elle est sur son téléphone.</a:t>
            </a:r>
          </a:p>
          <a:p>
            <a:pPr marL="0" indent="0">
              <a:buNone/>
            </a:pPr>
            <a:r>
              <a:rPr lang="fr-FR" dirty="0"/>
              <a:t>Objets qui prennent vie : lampe </a:t>
            </a:r>
            <a:r>
              <a:rPr lang="fr-FR" dirty="0" err="1"/>
              <a:t>Pixie</a:t>
            </a:r>
            <a:r>
              <a:rPr lang="fr-FR" dirty="0"/>
              <a:t>, ours en peluche, réveil, lampe maléfique.</a:t>
            </a:r>
          </a:p>
          <a:p>
            <a:pPr marL="0" indent="0">
              <a:buNone/>
            </a:pPr>
            <a:r>
              <a:rPr lang="fr-FR" dirty="0"/>
              <a:t>Objectif : </a:t>
            </a:r>
            <a:r>
              <a:rPr lang="fr-FR" dirty="0" err="1"/>
              <a:t>Pixie</a:t>
            </a:r>
            <a:r>
              <a:rPr lang="fr-FR" dirty="0"/>
              <a:t> veut rejoindre une lampe.</a:t>
            </a:r>
          </a:p>
          <a:p>
            <a:pPr marL="0" indent="0">
              <a:buNone/>
            </a:pPr>
            <a:r>
              <a:rPr lang="fr-FR" dirty="0"/>
              <a:t>Empêchement : l’étagère est bien trop haute.</a:t>
            </a:r>
          </a:p>
          <a:p>
            <a:pPr marL="0" indent="0">
              <a:buNone/>
            </a:pPr>
            <a:r>
              <a:rPr lang="fr-FR" dirty="0"/>
              <a:t>Stratégie : passer par la table basse, puis finalement par le bar de la cuisine.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5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39FC5-5AF4-47FB-8984-923E322D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100" y="2766218"/>
            <a:ext cx="10515600" cy="1325563"/>
          </a:xfrm>
        </p:spPr>
        <p:txBody>
          <a:bodyPr/>
          <a:lstStyle/>
          <a:p>
            <a:r>
              <a:rPr lang="fr-FR" dirty="0"/>
              <a:t>I/ Contraintes techniques</a:t>
            </a:r>
          </a:p>
        </p:txBody>
      </p:sp>
    </p:spTree>
    <p:extLst>
      <p:ext uri="{BB962C8B-B14F-4D97-AF65-F5344CB8AC3E}">
        <p14:creationId xmlns:p14="http://schemas.microsoft.com/office/powerpoint/2010/main" val="2480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69977-D0D5-47B3-A99B-888735E0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Textures de type : ??????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glossy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normal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displacement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metalness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....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squelette pour la lampe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lampe méchante, l’ours ainsi que le chat.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animation sont faites par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».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réveil est un objet sur la table basse, qui possède des yeux. Lors du passage de la scène de la table basse, ce dernier suit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regard.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ajoutés des bruitages et effets sonores (verre qui se casse, bruit de pas…), ainsi que des musiques (« Final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« Montero »).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chaque objet, nous avons ajoutés des ombres grâce à un plan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catcher » invisible lors du rendu, mais qui permet de laisser apparaître les ombres de l’objet, selon la lumière et sa position.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Occlusion (objet réel de la vidéo occultant un objet virtuel) pour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lampe méchante, la plante.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5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39FC5-5AF4-47FB-8984-923E322D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67" y="2766218"/>
            <a:ext cx="10515600" cy="1325563"/>
          </a:xfrm>
        </p:spPr>
        <p:txBody>
          <a:bodyPr/>
          <a:lstStyle/>
          <a:p>
            <a:r>
              <a:rPr lang="fr-FR" dirty="0"/>
              <a:t>II/ Contraintes organisationnelles</a:t>
            </a:r>
          </a:p>
        </p:txBody>
      </p:sp>
    </p:spTree>
    <p:extLst>
      <p:ext uri="{BB962C8B-B14F-4D97-AF65-F5344CB8AC3E}">
        <p14:creationId xmlns:p14="http://schemas.microsoft.com/office/powerpoint/2010/main" val="49665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EC3BE-4149-4DB5-AF72-CCC86EE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d’écriture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5D435-2B64-4A01-AC86-084D48A8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Scénario : proposition de Camille retenue.</a:t>
            </a:r>
          </a:p>
          <a:p>
            <a:pPr marL="0" indent="0">
              <a:buNone/>
            </a:pPr>
            <a:r>
              <a:rPr lang="fr-FR" dirty="0"/>
              <a:t>Synopsis &amp; </a:t>
            </a:r>
            <a:r>
              <a:rPr lang="fr-FR" dirty="0" err="1"/>
              <a:t>événemencier</a:t>
            </a:r>
            <a:r>
              <a:rPr lang="fr-FR" dirty="0"/>
              <a:t> : écriture en équipe complète.</a:t>
            </a:r>
          </a:p>
          <a:p>
            <a:pPr marL="0" indent="0">
              <a:buNone/>
            </a:pPr>
            <a:r>
              <a:rPr lang="fr-FR" dirty="0"/>
              <a:t>Storyboard : réalisation du storyboard en brouillon, début des étapes clés (durée, actions, musiques). Dessin final et mise au propre par Camille.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Organisation : Trello et </a:t>
            </a:r>
            <a:r>
              <a:rPr lang="fr-FR" dirty="0" err="1"/>
              <a:t>Github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Réunion : 2 réunions par semaine pour faire des mises au point.</a:t>
            </a:r>
            <a:br>
              <a:rPr lang="fr-FR" dirty="0"/>
            </a:br>
            <a:r>
              <a:rPr lang="fr-FR" dirty="0"/>
              <a:t>Chacun avance de son côté. Entraide.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857E-67A9-4573-A323-143FA8C5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98" y="2766218"/>
            <a:ext cx="9169400" cy="1325563"/>
          </a:xfrm>
        </p:spPr>
        <p:txBody>
          <a:bodyPr/>
          <a:lstStyle/>
          <a:p>
            <a:r>
              <a:rPr lang="fr-FR" dirty="0"/>
              <a:t>Ressources à produire</a:t>
            </a:r>
          </a:p>
        </p:txBody>
      </p:sp>
    </p:spTree>
    <p:extLst>
      <p:ext uri="{BB962C8B-B14F-4D97-AF65-F5344CB8AC3E}">
        <p14:creationId xmlns:p14="http://schemas.microsoft.com/office/powerpoint/2010/main" val="38630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modélisés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endParaRPr lang="fr-FR" dirty="0"/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428811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485</Words>
  <Application>Microsoft Office PowerPoint</Application>
  <PresentationFormat>Grand écran</PresentationFormat>
  <Paragraphs>68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L3 Informatique</vt:lpstr>
      <vt:lpstr>Sommaire</vt:lpstr>
      <vt:lpstr>Thème du projet</vt:lpstr>
      <vt:lpstr>I/ Contraintes techniques</vt:lpstr>
      <vt:lpstr>Présentation PowerPoint</vt:lpstr>
      <vt:lpstr>II/ Contraintes organisationnelles</vt:lpstr>
      <vt:lpstr>Organisation d’écriture</vt:lpstr>
      <vt:lpstr>Ressources à produire</vt:lpstr>
      <vt:lpstr>Liste d’objets modélisés </vt:lpstr>
      <vt:lpstr>Liste d’objets animés | avec un squelette</vt:lpstr>
      <vt:lpstr>Deux groupes : </vt:lpstr>
      <vt:lpstr>Répartition du travail &amp; tenue d’un cahier des charges en commun</vt:lpstr>
      <vt:lpstr>Modélisation  &amp; Animation</vt:lpstr>
      <vt:lpstr>Montage vidéo + incruster </vt:lpstr>
      <vt:lpstr>Les modélisations</vt:lpstr>
      <vt:lpstr>Le chat</vt:lpstr>
      <vt:lpstr>Pixie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L3 Informatique</dc:title>
  <dc:creator>Camille Dardoize</dc:creator>
  <cp:lastModifiedBy>Camille Dardoize</cp:lastModifiedBy>
  <cp:revision>8</cp:revision>
  <dcterms:created xsi:type="dcterms:W3CDTF">2021-04-21T08:15:54Z</dcterms:created>
  <dcterms:modified xsi:type="dcterms:W3CDTF">2021-04-30T12:18:59Z</dcterms:modified>
</cp:coreProperties>
</file>