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E40BB-D209-4092-8EE5-A78CFC550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762FA8-E27A-425D-82C7-FD3E58080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4199BB-1087-480A-93FF-BE3A8ECE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C508F-2ADC-45D7-A956-07576FBC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EB1DEC-91F2-4773-B32A-2C8F72E3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9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FCA96-4222-4BB2-8E21-450610E8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A48AD5-912F-498C-B306-3B43331BD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D44505-A008-4590-BFA0-67F30406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FEDE69-B4FF-42D1-B422-835A49B5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1367E0-0558-4CC5-9C4C-516FCA2B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4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19F473-794F-411E-A3A8-F3B059047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519033-0A49-4D31-BFFE-613704D4A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464C1F-2F2F-4D65-85BF-51470874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D98C1-80B6-419D-9E2B-0901E4F9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FA62D2-96BB-451D-B566-49FC9225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4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32565-5E70-44C2-AB44-3DFF5404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CEA912-14BD-45BD-9D51-8D7C2D24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8DD1C2-4D8C-46D5-AA8D-37D17987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811627-3DE3-4DBD-9B79-4E607F83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CF91F0-D6AD-4990-8765-8389394D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F4FD1-B28F-42A9-B079-3AF34F0C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90CBC-317D-4660-AE03-83F94B8F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74FB21-6516-42E1-8FA3-1C806B33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BD2E4E-EE9F-4C63-8479-80DBCF12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86630D-A33B-4597-BC0C-2F8D628B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07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9407A-DDE4-4C87-BA56-5B1174F5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C471B7-8035-4EEF-BCC2-A18AFF513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0BEB34-BD7E-4F1F-B4D8-0BFF2B08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BD01D6-5511-4CA1-88AD-B3DD9D03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F8C227-75F9-4EFB-92CB-C09F0AE6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521282-F139-4B3E-8F2C-8A641AC4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15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3D9C3-B506-4DE9-8580-312DC6E1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EBBB4E-0861-4AE1-8C05-DE5CB4C6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D1BDCE-A546-46DF-90EB-787BAB72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7E51A2-149C-43FD-8038-720CDBFD1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B8C17B-99C0-4D82-B456-F202D9749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BCE2A4-3198-4B26-8C91-15917B3D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08D4B3-171B-4F88-A9C0-395364BB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843C80-9DC4-4B51-8384-4C83C3E1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96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135C6-18F1-4E8C-8222-B5405554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8FBCFD-E3A2-4001-B112-8B41C2CE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67E685-A294-4EC4-864A-515A2D7D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61C0D7-E1ED-4BCA-A18F-6A6A610F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91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92A669-99D9-4C7A-8602-A8B645BB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0BC988-9563-4F81-A015-B67C3A94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E05FEF-8E88-4228-A5A1-03FF3E25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61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F889F-84C7-4F81-AB03-E9E6A12F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6AC627-7757-4887-995F-5A9E2D50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09D269-DCE1-4AEE-8BE4-6B5C1D728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F8C0A0-2F84-490E-B95B-B16EDBA8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1B2E82-3F5C-4D56-A43E-02A06875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E1886E-9ECD-4607-BB64-4C223D19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97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8F865E-718A-4943-8BD7-371725D4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1547D4-88EE-442B-8450-FFEBB629E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73BDD1-B8F8-4BD9-BAC2-3349D6BC9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605B09-CCBA-4AC5-94AC-183E650A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E594CD-B066-4360-A43E-DF1E07C8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A2F453-4575-4993-A433-D4489C9D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5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32686-299D-4F98-8D95-BDD664FA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6005B2-8A1C-4990-A235-C779057CF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7F4F6-A991-40A1-84CC-05A0A4FC7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808F-0072-4C59-8935-27236E6CECF7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B6C712-C198-4518-AE05-FC40C288A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D894E6-3D95-48D1-83C7-AE29DBD8B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61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D7E20-175B-4A3F-B9EA-73D118337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7741"/>
            <a:ext cx="9144000" cy="2387600"/>
          </a:xfrm>
        </p:spPr>
        <p:txBody>
          <a:bodyPr/>
          <a:lstStyle/>
          <a:p>
            <a:r>
              <a:rPr lang="fr-FR" dirty="0"/>
              <a:t>Projet L3 Informatique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559C06-35A4-460D-8B3F-205469C79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4638"/>
            <a:ext cx="9144000" cy="1655762"/>
          </a:xfrm>
        </p:spPr>
        <p:txBody>
          <a:bodyPr>
            <a:normAutofit/>
          </a:bodyPr>
          <a:lstStyle/>
          <a:p>
            <a:r>
              <a:rPr lang="fr-FR" sz="3200" dirty="0"/>
              <a:t>Images pour le Web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16686D0-39AD-4E30-86E1-CD53407B43F3}"/>
              </a:ext>
            </a:extLst>
          </p:cNvPr>
          <p:cNvSpPr txBox="1">
            <a:spLocks/>
          </p:cNvSpPr>
          <p:nvPr/>
        </p:nvSpPr>
        <p:spPr>
          <a:xfrm>
            <a:off x="4076700" y="3642519"/>
            <a:ext cx="9144000" cy="2227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</a:rPr>
              <a:t>Camille DARDOIZE (chef de projet)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</a:rPr>
              <a:t>Yann TROU (responsable qualité)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</a:rPr>
              <a:t>Wassim DJELLAT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</a:rPr>
              <a:t>Clément HADJ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</a:rPr>
              <a:t>Matthieu JOULAIN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</a:rPr>
              <a:t>Jonathan MARTIN-MAESTRE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762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AC5B3-8D45-4253-A8F1-B90A27BC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6771929-4D68-46F9-91E6-075E9AFC9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33" y="2573901"/>
            <a:ext cx="5475188" cy="391897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6849A4-8815-40B6-996B-E7BCF0D78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24" y="623496"/>
            <a:ext cx="5475188" cy="330080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3FD82D-3757-44AD-B96C-1E17F024E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38" y="2724944"/>
            <a:ext cx="6092619" cy="376793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D82BC91-F631-4F6D-864B-548D2D3D3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1" y="1178950"/>
            <a:ext cx="6230219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2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8D959-5977-4AAA-ACA0-D37D85A1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4D50E-DD1D-4833-AF62-471695D1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58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6FBE9-13D8-4230-A8EA-94354023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Thème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0643E-8CF5-42D6-B151-3A28FFB01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Actrice : Camille DARDOIZE (« Jade »).</a:t>
            </a:r>
          </a:p>
          <a:p>
            <a:pPr marL="0" indent="0">
              <a:buNone/>
            </a:pPr>
            <a:r>
              <a:rPr lang="fr-FR" dirty="0"/>
              <a:t>Activité de l’actrice : elle est sur son téléphone.</a:t>
            </a:r>
          </a:p>
          <a:p>
            <a:pPr marL="0" indent="0">
              <a:buNone/>
            </a:pPr>
            <a:r>
              <a:rPr lang="fr-FR" dirty="0"/>
              <a:t>Objets qui prennent vie : lampe </a:t>
            </a:r>
            <a:r>
              <a:rPr lang="fr-FR" dirty="0" err="1"/>
              <a:t>Pixie</a:t>
            </a:r>
            <a:r>
              <a:rPr lang="fr-FR" dirty="0"/>
              <a:t>, ours en peluche, réveil, lampe maléfique.</a:t>
            </a:r>
          </a:p>
          <a:p>
            <a:pPr marL="0" indent="0">
              <a:buNone/>
            </a:pPr>
            <a:r>
              <a:rPr lang="fr-FR" dirty="0"/>
              <a:t>Objectif : </a:t>
            </a:r>
            <a:r>
              <a:rPr lang="fr-FR" dirty="0" err="1"/>
              <a:t>Pixie</a:t>
            </a:r>
            <a:r>
              <a:rPr lang="fr-FR" dirty="0"/>
              <a:t> veut rejoindre une lampe.</a:t>
            </a:r>
          </a:p>
          <a:p>
            <a:pPr marL="0" indent="0">
              <a:buNone/>
            </a:pPr>
            <a:r>
              <a:rPr lang="fr-FR" dirty="0"/>
              <a:t>Empêchement : l’étagère est bien trop haute.</a:t>
            </a:r>
          </a:p>
          <a:p>
            <a:pPr marL="0" indent="0">
              <a:buNone/>
            </a:pPr>
            <a:r>
              <a:rPr lang="fr-FR" dirty="0"/>
              <a:t>Stratégie : passer par la table basse, puis finalement par le bar de la cuisine.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50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C857E-67A9-4573-A323-143FA8C5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0" y="2447925"/>
            <a:ext cx="9169400" cy="1325563"/>
          </a:xfrm>
        </p:spPr>
        <p:txBody>
          <a:bodyPr/>
          <a:lstStyle/>
          <a:p>
            <a:r>
              <a:rPr lang="fr-FR" dirty="0"/>
              <a:t>Modélisation et animation des objets</a:t>
            </a:r>
          </a:p>
        </p:txBody>
      </p:sp>
    </p:spTree>
    <p:extLst>
      <p:ext uri="{BB962C8B-B14F-4D97-AF65-F5344CB8AC3E}">
        <p14:creationId xmlns:p14="http://schemas.microsoft.com/office/powerpoint/2010/main" val="267382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1DAC3-95E3-4A46-9A8C-BF031CE6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d’objets modélisés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1F452-3844-48D9-84CC-0678F4E6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3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Lampe </a:t>
            </a:r>
            <a:r>
              <a:rPr lang="fr-FR" dirty="0" err="1"/>
              <a:t>Pixie</a:t>
            </a:r>
            <a:endParaRPr lang="fr-FR" dirty="0"/>
          </a:p>
          <a:p>
            <a:r>
              <a:rPr lang="fr-FR" dirty="0"/>
              <a:t>Réveil</a:t>
            </a:r>
          </a:p>
          <a:p>
            <a:r>
              <a:rPr lang="fr-FR" dirty="0"/>
              <a:t>Livre</a:t>
            </a:r>
          </a:p>
          <a:p>
            <a:r>
              <a:rPr lang="fr-FR" dirty="0"/>
              <a:t>Plante « succulente »</a:t>
            </a:r>
          </a:p>
          <a:p>
            <a:r>
              <a:rPr lang="fr-FR" dirty="0"/>
              <a:t>Chat</a:t>
            </a:r>
          </a:p>
          <a:p>
            <a:r>
              <a:rPr lang="fr-FR" dirty="0"/>
              <a:t>Effet feu</a:t>
            </a:r>
          </a:p>
          <a:p>
            <a:r>
              <a:rPr lang="fr-FR" dirty="0"/>
              <a:t>Ours</a:t>
            </a:r>
          </a:p>
          <a:p>
            <a:r>
              <a:rPr lang="fr-FR" dirty="0"/>
              <a:t>Verre à vin</a:t>
            </a:r>
          </a:p>
          <a:p>
            <a:r>
              <a:rPr lang="fr-FR" dirty="0"/>
              <a:t>Verre</a:t>
            </a:r>
          </a:p>
          <a:p>
            <a:r>
              <a:rPr lang="fr-FR" dirty="0"/>
              <a:t>Mug</a:t>
            </a:r>
          </a:p>
          <a:p>
            <a:r>
              <a:rPr lang="fr-FR" dirty="0"/>
              <a:t>Tabouret</a:t>
            </a:r>
          </a:p>
          <a:p>
            <a:r>
              <a:rPr lang="fr-FR" dirty="0"/>
              <a:t>Bougie</a:t>
            </a:r>
          </a:p>
        </p:txBody>
      </p:sp>
    </p:spTree>
    <p:extLst>
      <p:ext uri="{BB962C8B-B14F-4D97-AF65-F5344CB8AC3E}">
        <p14:creationId xmlns:p14="http://schemas.microsoft.com/office/powerpoint/2010/main" val="211372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1DAC3-95E3-4A46-9A8C-BF031CE6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d’objets animés | avec un squelette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1F452-3844-48D9-84CC-0678F4E6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3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Lampe </a:t>
            </a:r>
            <a:r>
              <a:rPr lang="fr-FR" dirty="0" err="1"/>
              <a:t>Pixie</a:t>
            </a:r>
            <a:r>
              <a:rPr lang="fr-FR" dirty="0"/>
              <a:t> (+ squelette)</a:t>
            </a:r>
          </a:p>
          <a:p>
            <a:r>
              <a:rPr lang="fr-FR" dirty="0"/>
              <a:t>Réveil</a:t>
            </a:r>
          </a:p>
          <a:p>
            <a:r>
              <a:rPr lang="fr-FR" dirty="0"/>
              <a:t>Livre</a:t>
            </a:r>
          </a:p>
          <a:p>
            <a:r>
              <a:rPr lang="fr-FR" dirty="0"/>
              <a:t>Plante « succulente »</a:t>
            </a:r>
          </a:p>
          <a:p>
            <a:r>
              <a:rPr lang="fr-FR" dirty="0"/>
              <a:t>Chat (+ squelette)</a:t>
            </a:r>
          </a:p>
          <a:p>
            <a:r>
              <a:rPr lang="fr-FR" dirty="0"/>
              <a:t>Effet feu</a:t>
            </a:r>
          </a:p>
          <a:p>
            <a:r>
              <a:rPr lang="fr-FR" dirty="0"/>
              <a:t>Ours (+ squelette)</a:t>
            </a:r>
          </a:p>
          <a:p>
            <a:r>
              <a:rPr lang="fr-FR" dirty="0"/>
              <a:t>Verre à vin</a:t>
            </a:r>
          </a:p>
          <a:p>
            <a:r>
              <a:rPr lang="fr-FR" dirty="0"/>
              <a:t>Verre</a:t>
            </a:r>
          </a:p>
          <a:p>
            <a:r>
              <a:rPr lang="fr-FR" dirty="0"/>
              <a:t>Mug</a:t>
            </a:r>
          </a:p>
          <a:p>
            <a:r>
              <a:rPr lang="fr-FR" dirty="0"/>
              <a:t>Tabouret</a:t>
            </a:r>
          </a:p>
          <a:p>
            <a:r>
              <a:rPr lang="fr-FR" dirty="0"/>
              <a:t>Bougie</a:t>
            </a:r>
          </a:p>
        </p:txBody>
      </p:sp>
    </p:spTree>
    <p:extLst>
      <p:ext uri="{BB962C8B-B14F-4D97-AF65-F5344CB8AC3E}">
        <p14:creationId xmlns:p14="http://schemas.microsoft.com/office/powerpoint/2010/main" val="418276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1A865-6F78-499B-A8C6-58165384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2536825"/>
            <a:ext cx="7848600" cy="1325563"/>
          </a:xfrm>
        </p:spPr>
        <p:txBody>
          <a:bodyPr/>
          <a:lstStyle/>
          <a:p>
            <a:r>
              <a:rPr lang="fr-FR" dirty="0"/>
              <a:t>Répartition du travail</a:t>
            </a:r>
          </a:p>
        </p:txBody>
      </p:sp>
    </p:spTree>
    <p:extLst>
      <p:ext uri="{BB962C8B-B14F-4D97-AF65-F5344CB8AC3E}">
        <p14:creationId xmlns:p14="http://schemas.microsoft.com/office/powerpoint/2010/main" val="269783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EC3BE-4149-4DB5-AF72-CCC86EEF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d’écriture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75D435-2B64-4A01-AC86-084D48A87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Scénario : proposition de Camille retenue.</a:t>
            </a:r>
          </a:p>
          <a:p>
            <a:pPr marL="0" indent="0">
              <a:buNone/>
            </a:pPr>
            <a:r>
              <a:rPr lang="fr-FR" dirty="0"/>
              <a:t>Synopsis &amp; </a:t>
            </a:r>
            <a:r>
              <a:rPr lang="fr-FR" dirty="0" err="1"/>
              <a:t>événemencier</a:t>
            </a:r>
            <a:r>
              <a:rPr lang="fr-FR" dirty="0"/>
              <a:t> : écriture en équipe complète.</a:t>
            </a:r>
          </a:p>
          <a:p>
            <a:pPr marL="0" indent="0">
              <a:buNone/>
            </a:pPr>
            <a:r>
              <a:rPr lang="fr-FR" dirty="0"/>
              <a:t>Storyboard : réalisation du storyboard en brouillon, début des étapes clés (durée, actions, musiques). Dessin final et mise au propre par Camille. </a:t>
            </a:r>
          </a:p>
        </p:txBody>
      </p:sp>
    </p:spTree>
    <p:extLst>
      <p:ext uri="{BB962C8B-B14F-4D97-AF65-F5344CB8AC3E}">
        <p14:creationId xmlns:p14="http://schemas.microsoft.com/office/powerpoint/2010/main" val="372331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885DE-E3C2-4602-91CD-26046BA1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10515600" cy="1325563"/>
          </a:xfrm>
        </p:spPr>
        <p:txBody>
          <a:bodyPr/>
          <a:lstStyle/>
          <a:p>
            <a:r>
              <a:rPr lang="fr-FR" dirty="0"/>
              <a:t>Tenue d’un cahier des charges en commun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D85D49-D557-4CDB-A0A2-566B38161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35563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fr-FR" sz="12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Camille :</a:t>
            </a:r>
            <a:endParaRPr lang="fr-FR" sz="12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Ours en peluche (modélisation + animation) + effet feu + chat (modélisation/sculpture + animation +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posing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+ verre à vin (modélisation + animation) + plante succulente (modélisation + animation) + mug (modélisation + animation) + (guitare)</a:t>
            </a:r>
          </a:p>
          <a:p>
            <a:pPr marL="0" indent="0" rtl="0">
              <a:spcBef>
                <a:spcPts val="0"/>
              </a:spcBef>
              <a:spcAft>
                <a:spcPts val="800"/>
              </a:spcAft>
              <a:buNone/>
            </a:pPr>
            <a:endParaRPr lang="fr-FR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fr-FR" sz="12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Wassim :</a:t>
            </a:r>
            <a:endParaRPr lang="fr-FR" sz="12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Lampe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pixar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(modélisation + animation) + deuxième lampe + coupelles (modélisation + animation) + occlusion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Pixie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derrière la table basse</a:t>
            </a:r>
          </a:p>
          <a:p>
            <a:pPr marL="0" indent="0" rtl="0">
              <a:spcBef>
                <a:spcPts val="0"/>
              </a:spcBef>
              <a:spcAft>
                <a:spcPts val="800"/>
              </a:spcAft>
              <a:buNone/>
            </a:pPr>
            <a:endParaRPr lang="fr-FR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fr-FR" sz="12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Jojo :</a:t>
            </a:r>
            <a:endParaRPr lang="fr-FR" sz="12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Barre de pôle dance + animation barre de pôle dance + animations pour lampe méchante (rire, partir, taper…)</a:t>
            </a:r>
          </a:p>
          <a:p>
            <a:pPr marL="0" indent="0" rtl="0">
              <a:spcBef>
                <a:spcPts val="0"/>
              </a:spcBef>
              <a:spcAft>
                <a:spcPts val="800"/>
              </a:spcAft>
              <a:buNone/>
            </a:pPr>
            <a:endParaRPr lang="fr-FR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fr-FR" sz="12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Matthieu :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fr-FR" sz="12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Montage vidéo + verre +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track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réveil + intégration des modélisations + verre</a:t>
            </a:r>
          </a:p>
          <a:p>
            <a:pPr marL="0" indent="0" rtl="0">
              <a:spcBef>
                <a:spcPts val="0"/>
              </a:spcBef>
              <a:spcAft>
                <a:spcPts val="800"/>
              </a:spcAft>
              <a:buNone/>
            </a:pPr>
            <a:endParaRPr lang="fr-FR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fr-FR" sz="12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Yann :</a:t>
            </a:r>
            <a:endParaRPr lang="fr-FR" sz="12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Côté ingé son SFX + textures + intégration des modélisations</a:t>
            </a:r>
          </a:p>
          <a:p>
            <a:pPr marL="0" indent="0" rtl="0">
              <a:spcBef>
                <a:spcPts val="0"/>
              </a:spcBef>
              <a:spcAft>
                <a:spcPts val="800"/>
              </a:spcAft>
              <a:buNone/>
            </a:pPr>
            <a:endParaRPr lang="fr-FR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fr-FR" sz="12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Clément :</a:t>
            </a:r>
            <a:endParaRPr lang="fr-FR" sz="12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Tabouret (modélisation) + bougie (modélisation + animation flamme) + livre (modélisation + animation) + réveil (modélisation + ajout yeux)</a:t>
            </a:r>
            <a:endParaRPr lang="fr-FR" sz="1200" b="0" dirty="0">
              <a:effectLst/>
            </a:endParaRPr>
          </a:p>
          <a:p>
            <a:pPr marL="0" indent="0">
              <a:buNone/>
            </a:pPr>
            <a:br>
              <a:rPr lang="fr-FR" sz="1200" b="0" dirty="0">
                <a:effectLst/>
              </a:rPr>
            </a:b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208728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378</Words>
  <Application>Microsoft Office PowerPoint</Application>
  <PresentationFormat>Grand écran</PresentationFormat>
  <Paragraphs>68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Projet L3 Informatique</vt:lpstr>
      <vt:lpstr>Sommaire</vt:lpstr>
      <vt:lpstr>Thème du projet</vt:lpstr>
      <vt:lpstr>Modélisation et animation des objets</vt:lpstr>
      <vt:lpstr>Liste d’objets modélisés </vt:lpstr>
      <vt:lpstr>Liste d’objets animés | avec un squelette</vt:lpstr>
      <vt:lpstr>Répartition du travail</vt:lpstr>
      <vt:lpstr>Organisation d’écriture</vt:lpstr>
      <vt:lpstr>Tenue d’un cahier des charges en commun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L3 Informatique</dc:title>
  <dc:creator>Camille Dardoize</dc:creator>
  <cp:lastModifiedBy>Camille Dardoize</cp:lastModifiedBy>
  <cp:revision>2</cp:revision>
  <dcterms:created xsi:type="dcterms:W3CDTF">2021-04-21T08:15:54Z</dcterms:created>
  <dcterms:modified xsi:type="dcterms:W3CDTF">2021-04-21T08:23:56Z</dcterms:modified>
</cp:coreProperties>
</file>